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42" autoAdjust="0"/>
  </p:normalViewPr>
  <p:slideViewPr>
    <p:cSldViewPr snapToGrid="0" showGuides="1">
      <p:cViewPr varScale="1">
        <p:scale>
          <a:sx n="80" d="100"/>
          <a:sy n="80" d="100"/>
        </p:scale>
        <p:origin x="2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2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6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F21B-88B5-47D9-B70E-243F13423962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36E1-B231-4465-870E-8B80A7D1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8899" y="652661"/>
            <a:ext cx="7620000" cy="5221855"/>
            <a:chOff x="2374900" y="-165801"/>
            <a:chExt cx="7620000" cy="674440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374900" y="-165801"/>
              <a:ext cx="7620000" cy="1935549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আজকের মাল্টিমিডিয়া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পাঠে </a:t>
              </a:r>
              <a:r>
                <a:rPr lang="bn-BD" sz="5400" smtClean="0">
                  <a:latin typeface="NikoshBAN" pitchFamily="2" charset="0"/>
                  <a:cs typeface="NikoshBAN" pitchFamily="2" charset="0"/>
                </a:rPr>
                <a:t>সবাইকে স্বাগত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13 (2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900" y="1778000"/>
              <a:ext cx="7620000" cy="48006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6" name="Rectangle 5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4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527" y="701848"/>
            <a:ext cx="83947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পূরণ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403" y="1592344"/>
            <a:ext cx="170255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674" y="3210372"/>
            <a:ext cx="7760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চাঁদের.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................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চারদিক আলোকিত হয়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সেকালে শিশুদের পড়ার 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...............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ছিল।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থাকি............... ..সবে মিলে নাহি কেহ পর।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8800" y="3048000"/>
            <a:ext cx="1600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8" name="Rectangle 7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95722" y="1592344"/>
            <a:ext cx="1600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কিরণে,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1100" y="1592344"/>
            <a:ext cx="151913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1569 0.3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08255 0.231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10742 0.513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  <p:bldP spid="17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3" name="Rectangle 2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37824" y="805510"/>
            <a:ext cx="328065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259" y="3027066"/>
            <a:ext cx="6900497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গায়ের ঘরগুলো দেখতে কেমন?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সেখানে লোকজন  কীভাবে বাস করে?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ছেলেমেরা একসাথে কোথায় যায়?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2004" y="1656319"/>
            <a:ext cx="849985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জোড়ায় আলোচনা করে খাতায়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3" name="Rectangle 2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55135" y="787187"/>
            <a:ext cx="362154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2199" y="2356104"/>
            <a:ext cx="769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শব্দ দিয়ে নতুন বাক্য লেখ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2199" y="3270504"/>
            <a:ext cx="7543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সেথা-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পাঠশালা-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কিরণ-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গুরুজন-</a:t>
            </a:r>
          </a:p>
        </p:txBody>
      </p:sp>
    </p:spTree>
    <p:extLst>
      <p:ext uri="{BB962C8B-B14F-4D97-AF65-F5344CB8AC3E}">
        <p14:creationId xmlns:p14="http://schemas.microsoft.com/office/powerpoint/2010/main" val="38935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000" y="2095500"/>
            <a:ext cx="74676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শব্দের অর্থ বলঃ পাঠশালা,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উত্তর বলঃ মাঠভরা  কী থাকে?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7" name="Rectangle 6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29000" y="815351"/>
            <a:ext cx="54864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3" name="Rectangle 2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 rot="18875344">
            <a:off x="735748" y="1663952"/>
            <a:ext cx="3621543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4322" y="4537050"/>
            <a:ext cx="75438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তোমরা বাড়ি থেকে তোমাদের  বাড়ির বর্ণনা লিখে নিয়ে আসবে এবং ক্লাসে দেখাবে।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17" y="1034716"/>
            <a:ext cx="4572000" cy="33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3" name="Rectangle 2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32712" y="682631"/>
            <a:ext cx="77724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020" y="1642058"/>
            <a:ext cx="7774092" cy="42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988" y="670675"/>
            <a:ext cx="54864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451100"/>
            <a:ext cx="5219700" cy="206210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জামিনুর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পূর্বকাতিয়া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জগন্নাথপুর,সুনামগঞ্জ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14815"/>
          <a:stretch/>
        </p:blipFill>
        <p:spPr>
          <a:xfrm rot="16200000">
            <a:off x="711200" y="1333817"/>
            <a:ext cx="4470399" cy="45760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7" name="Rectangle 6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8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00" y="584342"/>
            <a:ext cx="10945163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933" y="2255138"/>
            <a:ext cx="5799940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[কবিতা]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অংশঃ 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ছোট.........ঝিকিমিকি।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573" y="1181100"/>
            <a:ext cx="4592926" cy="52062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6" name="Rectangle 5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18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97172" y="539476"/>
            <a:ext cx="9983455" cy="4682229"/>
            <a:chOff x="1270000" y="203200"/>
            <a:chExt cx="8419681" cy="6477000"/>
          </a:xfrm>
        </p:grpSpPr>
        <p:sp>
          <p:nvSpPr>
            <p:cNvPr id="2" name="TextBox 1"/>
            <p:cNvSpPr txBox="1"/>
            <p:nvPr/>
          </p:nvSpPr>
          <p:spPr>
            <a:xfrm>
              <a:off x="3098800" y="203200"/>
              <a:ext cx="4953000" cy="76944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ছবি দেখ ও বল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VILLAG~2 (2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000" y="1346200"/>
              <a:ext cx="3793148" cy="2362201"/>
            </a:xfrm>
            <a:prstGeom prst="rect">
              <a:avLst/>
            </a:prstGeom>
          </p:spPr>
        </p:pic>
        <p:pic>
          <p:nvPicPr>
            <p:cNvPr id="4" name="Picture 3" descr="hhhh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3000" y="1270000"/>
              <a:ext cx="3466681" cy="2286000"/>
            </a:xfrm>
            <a:prstGeom prst="rect">
              <a:avLst/>
            </a:prstGeom>
          </p:spPr>
        </p:pic>
        <p:pic>
          <p:nvPicPr>
            <p:cNvPr id="5" name="Picture 4" descr="hhhhhhhhhhhhhhhhhh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2400" y="4089400"/>
              <a:ext cx="3581400" cy="2590800"/>
            </a:xfrm>
            <a:prstGeom prst="rect">
              <a:avLst/>
            </a:prstGeom>
          </p:spPr>
        </p:pic>
        <p:pic>
          <p:nvPicPr>
            <p:cNvPr id="6" name="Picture 5" descr="hhhhhhhhhhh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0600" y="3937000"/>
              <a:ext cx="3581400" cy="268259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46161" y="5404423"/>
            <a:ext cx="10467833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ছবিতে কোথার দৃশ্য দেখা 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10" name="Rectangle 9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8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300" y="4826000"/>
            <a:ext cx="624840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আমাদের গ্রাম</a:t>
            </a: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300" y="431800"/>
            <a:ext cx="62484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h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5250" y="2021939"/>
            <a:ext cx="6032500" cy="25373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6" name="Rectangle 5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1199" y="2100110"/>
            <a:ext cx="8382000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শুদ্ধ ও শ্রবণযোগ্য স্বরে কবিতাটি আবৃত্তি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শব্দের অর্থ বলতে পারবে।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 দিয়ে বাক্য তৈরি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ছোট প্রশ্নের উত্তর লিখতে পারবে।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44600" y="997205"/>
            <a:ext cx="4864100" cy="3848100"/>
            <a:chOff x="1244600" y="997205"/>
            <a:chExt cx="4864100" cy="3848100"/>
          </a:xfrm>
        </p:grpSpPr>
        <p:sp>
          <p:nvSpPr>
            <p:cNvPr id="2" name="TextBox 1"/>
            <p:cNvSpPr txBox="1"/>
            <p:nvPr/>
          </p:nvSpPr>
          <p:spPr>
            <a:xfrm rot="16200000">
              <a:off x="-387062" y="2628867"/>
              <a:ext cx="3848100" cy="5847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0600" y="1153781"/>
              <a:ext cx="3848100" cy="5847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7" name="Rectangle 6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95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270372" y="3104955"/>
            <a:ext cx="52832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eha Sah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2172" y="2468931"/>
            <a:ext cx="8017456" cy="3946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6256" y="1356610"/>
            <a:ext cx="6248400" cy="11387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গ্রাম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বন্দে আলী মিঞা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856" y="632633"/>
            <a:ext cx="88392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পাঠটি পড়ব তোমরা শব্দে শব্দে হাত ধরে মনোযোগ দিয়ে শুনবে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7" name="Rectangle 6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30" t="3155" r="6176" b="8482"/>
          <a:stretch/>
        </p:blipFill>
        <p:spPr>
          <a:xfrm>
            <a:off x="3174999" y="266700"/>
            <a:ext cx="8115300" cy="6063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748424" y="3177017"/>
            <a:ext cx="514383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শিক্ষার্থীদের নিরব পাঠ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4200" y="-139700"/>
            <a:ext cx="12206200" cy="6978689"/>
            <a:chOff x="-14200" y="-146324"/>
            <a:chExt cx="12206200" cy="6985313"/>
          </a:xfrm>
        </p:grpSpPr>
        <p:sp>
          <p:nvSpPr>
            <p:cNvPr id="6" name="Rectangle 5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74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1504" y="1166902"/>
            <a:ext cx="7162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শব্দগুলো পাঠ থেকে খুঁজে বের করি ও অর্থ 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ck-Schoo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1989" y="4221613"/>
            <a:ext cx="3966873" cy="1740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4003" y="3656005"/>
            <a:ext cx="1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003" y="2502178"/>
            <a:ext cx="118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সেথা-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3066" y="4898157"/>
            <a:ext cx="14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পাঠশালা-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2187" y="3656005"/>
            <a:ext cx="133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8304" y="2538801"/>
            <a:ext cx="124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সেখানে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0132" y="4864289"/>
            <a:ext cx="13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7500377" y="2917898"/>
            <a:ext cx="2628900" cy="120828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14200" y="-146324"/>
            <a:ext cx="12206200" cy="6985313"/>
            <a:chOff x="-14200" y="-146324"/>
            <a:chExt cx="12206200" cy="6985313"/>
          </a:xfrm>
        </p:grpSpPr>
        <p:sp>
          <p:nvSpPr>
            <p:cNvPr id="4" name="Rectangle 3"/>
            <p:cNvSpPr/>
            <p:nvPr/>
          </p:nvSpPr>
          <p:spPr>
            <a:xfrm>
              <a:off x="25400" y="6153188"/>
              <a:ext cx="1216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8444566" y="3091554"/>
              <a:ext cx="6809067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-146324"/>
              <a:ext cx="12192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-3147742" y="3019648"/>
              <a:ext cx="695288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6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253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113</cp:revision>
  <dcterms:created xsi:type="dcterms:W3CDTF">2019-12-05T12:23:44Z</dcterms:created>
  <dcterms:modified xsi:type="dcterms:W3CDTF">2019-12-15T11:46:23Z</dcterms:modified>
</cp:coreProperties>
</file>