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8"/>
  </p:notesMasterIdLst>
  <p:sldIdLst>
    <p:sldId id="297" r:id="rId2"/>
    <p:sldId id="295" r:id="rId3"/>
    <p:sldId id="261" r:id="rId4"/>
    <p:sldId id="257" r:id="rId5"/>
    <p:sldId id="258" r:id="rId6"/>
    <p:sldId id="291" r:id="rId7"/>
    <p:sldId id="260" r:id="rId8"/>
    <p:sldId id="275" r:id="rId9"/>
    <p:sldId id="263" r:id="rId10"/>
    <p:sldId id="265" r:id="rId11"/>
    <p:sldId id="264" r:id="rId12"/>
    <p:sldId id="266" r:id="rId13"/>
    <p:sldId id="286" r:id="rId14"/>
    <p:sldId id="292" r:id="rId15"/>
    <p:sldId id="287" r:id="rId16"/>
    <p:sldId id="269" r:id="rId17"/>
    <p:sldId id="270" r:id="rId18"/>
    <p:sldId id="272" r:id="rId19"/>
    <p:sldId id="273" r:id="rId20"/>
    <p:sldId id="288" r:id="rId21"/>
    <p:sldId id="267" r:id="rId22"/>
    <p:sldId id="294" r:id="rId23"/>
    <p:sldId id="289" r:id="rId24"/>
    <p:sldId id="290" r:id="rId25"/>
    <p:sldId id="293" r:id="rId26"/>
    <p:sldId id="29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5163E9"/>
    <a:srgbClr val="6666FF"/>
    <a:srgbClr val="C4C7FC"/>
    <a:srgbClr val="00FF00"/>
    <a:srgbClr val="FF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9104" autoAdjust="0"/>
  </p:normalViewPr>
  <p:slideViewPr>
    <p:cSldViewPr>
      <p:cViewPr varScale="1">
        <p:scale>
          <a:sx n="69" d="100"/>
          <a:sy n="69" d="100"/>
        </p:scale>
        <p:origin x="5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C97A10-2506-489A-8A30-B2F2B07B5CE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06BCAE-E07A-4065-BB92-CED8BC999C5E}">
      <dgm:prSet phldrT="[Text]" custT="1"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পানির প্রাকৃতিক উৎস</a:t>
          </a:r>
          <a:endParaRPr lang="en-US" sz="40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537F69-5A0B-4344-B3DC-664515F67593}" type="parTrans" cxnId="{BD189AE7-4D4A-4F69-B1F1-7A3B3285F672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EF78AF-09AC-4F07-9E87-113258129A79}" type="sibTrans" cxnId="{BD189AE7-4D4A-4F69-B1F1-7A3B3285F672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2EC340-3C05-47F2-8E46-7AE136ECFDF8}">
      <dgm:prSet phldrT="[Text]" custT="1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নদী</a:t>
          </a:r>
          <a:endParaRPr lang="en-US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78A722-77BA-4B55-A477-47924A71B188}" type="parTrans" cxnId="{D1978037-2DEE-4113-BF2B-2D875575DDE4}">
      <dgm:prSet custT="1"/>
      <dgm:spPr>
        <a:solidFill>
          <a:srgbClr val="002060"/>
        </a:solidFill>
      </dgm:spPr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D26876-F2E2-4F75-B7DE-D8714323A4F4}" type="sibTrans" cxnId="{D1978037-2DEE-4113-BF2B-2D875575DDE4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CEED14-BA9A-45B0-B4F3-F5CDA9440027}">
      <dgm:prSet phldrT="[Text]" custT="1"/>
      <dgm:spPr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বৃষ্টি</a:t>
          </a:r>
          <a:endParaRPr lang="en-US" sz="36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09B686-DC3C-4003-82FF-396F7783DBB8}" type="parTrans" cxnId="{4BEDFFF5-3886-4F68-A065-CBE4553F762B}">
      <dgm:prSet custT="1"/>
      <dgm:spPr>
        <a:solidFill>
          <a:srgbClr val="002060"/>
        </a:solidFill>
      </dgm:spPr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7DAA8B-9127-4AF5-8598-4727584CD9A4}" type="sibTrans" cxnId="{4BEDFFF5-3886-4F68-A065-CBE4553F762B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2BBAEA-EE1B-4E2C-AA1C-EDDA99BE7C0E}">
      <dgm:prSet phldrT="[Text]" custT="1"/>
      <dgm:spPr>
        <a:solidFill>
          <a:schemeClr val="accent3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হ্রদ</a:t>
          </a:r>
          <a:endParaRPr lang="en-US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6CEC0B-FCF6-42ED-B788-92532AB2B3C5}" type="parTrans" cxnId="{1407420B-B3B7-4AFE-98BF-71A393B5C1E5}">
      <dgm:prSet custT="1"/>
      <dgm:spPr>
        <a:solidFill>
          <a:srgbClr val="002060"/>
        </a:solidFill>
      </dgm:spPr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29E9D3-8D6E-403A-B8FB-0949A7DB02CE}" type="sibTrans" cxnId="{1407420B-B3B7-4AFE-98BF-71A393B5C1E5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5CE333-84C6-4F84-B6D8-4FB36321FB05}">
      <dgm:prSet phldrT="[Text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সমুদ্র</a:t>
          </a:r>
          <a:endParaRPr lang="en-US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2078A0-6FE2-480F-AA71-B497304FBAF2}" type="parTrans" cxnId="{F7E17F93-A578-47BC-988A-0592474CC971}">
      <dgm:prSet custT="1"/>
      <dgm:spPr>
        <a:solidFill>
          <a:srgbClr val="002060"/>
        </a:solidFill>
      </dgm:spPr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1DA4C7-C5B7-4A7C-ACAB-1A52E971F24D}" type="sibTrans" cxnId="{F7E17F93-A578-47BC-988A-0592474CC971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7B3E8B-5BAC-490B-A6BB-E7D2259A13A4}">
      <dgm:prSet custT="1"/>
      <dgm:spPr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ঝর্ণা</a:t>
          </a:r>
          <a:endParaRPr lang="en-US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874F91-0C12-4CD4-AFC3-8069195CDAD2}" type="parTrans" cxnId="{D42F61F9-F3B2-4413-8CFA-BA674B18CB4E}">
      <dgm:prSet custT="1"/>
      <dgm:spPr>
        <a:solidFill>
          <a:srgbClr val="002060"/>
        </a:solidFill>
      </dgm:spPr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D69A4B-F1FB-42FE-9FA7-99A63FC10801}" type="sibTrans" cxnId="{D42F61F9-F3B2-4413-8CFA-BA674B18CB4E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FF211F-6201-4F79-AEE9-B4B7C02234FB}">
      <dgm:prSet custT="1"/>
      <dgm:spPr>
        <a:solidFill>
          <a:srgbClr val="6666F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খাল-বিল</a:t>
          </a:r>
          <a:endParaRPr lang="en-US" sz="36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4BF514-07CE-4FB2-83F3-B143D32CDFFC}" type="parTrans" cxnId="{3C425FD3-2C62-4071-8AB8-A04FFFB078CD}">
      <dgm:prSet custT="1"/>
      <dgm:spPr>
        <a:solidFill>
          <a:srgbClr val="002060"/>
        </a:solidFill>
      </dgm:spPr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F421F4-FFB4-4B39-867F-A36F7CA8D703}" type="sibTrans" cxnId="{3C425FD3-2C62-4071-8AB8-A04FFFB078CD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11F53B-B53B-431D-936A-7191E90ED419}" type="pres">
      <dgm:prSet presAssocID="{B3C97A10-2506-489A-8A30-B2F2B07B5CE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6BD3891-BC87-4E4F-ACFD-6ECF3BB191EF}" type="pres">
      <dgm:prSet presAssocID="{AC06BCAE-E07A-4065-BB92-CED8BC999C5E}" presName="centerShape" presStyleLbl="node0" presStyleIdx="0" presStyleCnt="1" custScaleX="129316" custScaleY="112379" custLinFactNeighborX="-978" custLinFactNeighborY="1004"/>
      <dgm:spPr/>
    </dgm:pt>
    <dgm:pt modelId="{386256D7-B1B4-4CDF-BF39-5C090981D602}" type="pres">
      <dgm:prSet presAssocID="{3778A722-77BA-4B55-A477-47924A71B188}" presName="parTrans" presStyleLbl="sibTrans2D1" presStyleIdx="0" presStyleCnt="6" custLinFactNeighborX="0"/>
      <dgm:spPr/>
    </dgm:pt>
    <dgm:pt modelId="{DA56A35F-F82C-4C2D-BFF5-1392CFF6FE78}" type="pres">
      <dgm:prSet presAssocID="{3778A722-77BA-4B55-A477-47924A71B188}" presName="connectorText" presStyleLbl="sibTrans2D1" presStyleIdx="0" presStyleCnt="6"/>
      <dgm:spPr/>
    </dgm:pt>
    <dgm:pt modelId="{0536033D-CD85-4242-B64B-B97F987B3AA2}" type="pres">
      <dgm:prSet presAssocID="{DB2EC340-3C05-47F2-8E46-7AE136ECFDF8}" presName="node" presStyleLbl="node1" presStyleIdx="0" presStyleCnt="6" custRadScaleRad="112830" custRadScaleInc="192059">
        <dgm:presLayoutVars>
          <dgm:bulletEnabled val="1"/>
        </dgm:presLayoutVars>
      </dgm:prSet>
      <dgm:spPr/>
    </dgm:pt>
    <dgm:pt modelId="{C187B1EC-F111-4A9A-966A-6E8F63F86337}" type="pres">
      <dgm:prSet presAssocID="{2409B686-DC3C-4003-82FF-396F7783DBB8}" presName="parTrans" presStyleLbl="sibTrans2D1" presStyleIdx="1" presStyleCnt="6"/>
      <dgm:spPr/>
    </dgm:pt>
    <dgm:pt modelId="{519BA27E-E7C9-4C23-B014-73D2589FC661}" type="pres">
      <dgm:prSet presAssocID="{2409B686-DC3C-4003-82FF-396F7783DBB8}" presName="connectorText" presStyleLbl="sibTrans2D1" presStyleIdx="1" presStyleCnt="6"/>
      <dgm:spPr/>
    </dgm:pt>
    <dgm:pt modelId="{325736C4-8C0A-4088-B488-FBCA4DA146F3}" type="pres">
      <dgm:prSet presAssocID="{DFCEED14-BA9A-45B0-B4F3-F5CDA9440027}" presName="node" presStyleLbl="node1" presStyleIdx="1" presStyleCnt="6" custRadScaleRad="100130" custRadScaleInc="-197088">
        <dgm:presLayoutVars>
          <dgm:bulletEnabled val="1"/>
        </dgm:presLayoutVars>
      </dgm:prSet>
      <dgm:spPr/>
    </dgm:pt>
    <dgm:pt modelId="{3B7702CB-83B2-44D6-A5DC-8AD3F6FC4530}" type="pres">
      <dgm:prSet presAssocID="{9E6CEC0B-FCF6-42ED-B788-92532AB2B3C5}" presName="parTrans" presStyleLbl="sibTrans2D1" presStyleIdx="2" presStyleCnt="6"/>
      <dgm:spPr/>
    </dgm:pt>
    <dgm:pt modelId="{96EA1F22-79DF-4D2E-B9F8-4A686BEA2C70}" type="pres">
      <dgm:prSet presAssocID="{9E6CEC0B-FCF6-42ED-B788-92532AB2B3C5}" presName="connectorText" presStyleLbl="sibTrans2D1" presStyleIdx="2" presStyleCnt="6"/>
      <dgm:spPr/>
    </dgm:pt>
    <dgm:pt modelId="{50ED6445-E283-4A90-9F4D-31F83681E3A6}" type="pres">
      <dgm:prSet presAssocID="{162BBAEA-EE1B-4E2C-AA1C-EDDA99BE7C0E}" presName="node" presStyleLbl="node1" presStyleIdx="2" presStyleCnt="6" custRadScaleRad="103392" custRadScaleInc="212463">
        <dgm:presLayoutVars>
          <dgm:bulletEnabled val="1"/>
        </dgm:presLayoutVars>
      </dgm:prSet>
      <dgm:spPr/>
    </dgm:pt>
    <dgm:pt modelId="{9C523FA8-DCE6-486A-B73C-EF390A322BEA}" type="pres">
      <dgm:prSet presAssocID="{312078A0-6FE2-480F-AA71-B497304FBAF2}" presName="parTrans" presStyleLbl="sibTrans2D1" presStyleIdx="3" presStyleCnt="6"/>
      <dgm:spPr/>
    </dgm:pt>
    <dgm:pt modelId="{632FDB59-06AF-405D-B882-58AA2CF0356F}" type="pres">
      <dgm:prSet presAssocID="{312078A0-6FE2-480F-AA71-B497304FBAF2}" presName="connectorText" presStyleLbl="sibTrans2D1" presStyleIdx="3" presStyleCnt="6"/>
      <dgm:spPr/>
    </dgm:pt>
    <dgm:pt modelId="{E1D307DF-E5AE-42A1-A4E0-11C619CB0E1A}" type="pres">
      <dgm:prSet presAssocID="{445CE333-84C6-4F84-B6D8-4FB36321FB05}" presName="node" presStyleLbl="node1" presStyleIdx="3" presStyleCnt="6" custRadScaleRad="112964" custRadScaleInc="398269">
        <dgm:presLayoutVars>
          <dgm:bulletEnabled val="1"/>
        </dgm:presLayoutVars>
      </dgm:prSet>
      <dgm:spPr/>
    </dgm:pt>
    <dgm:pt modelId="{20E3F27A-31DA-4BAC-9397-D7E28D1B0BF1}" type="pres">
      <dgm:prSet presAssocID="{5A874F91-0C12-4CD4-AFC3-8069195CDAD2}" presName="parTrans" presStyleLbl="sibTrans2D1" presStyleIdx="4" presStyleCnt="6"/>
      <dgm:spPr/>
    </dgm:pt>
    <dgm:pt modelId="{0AE002C7-4382-40C2-9F8F-766419280D65}" type="pres">
      <dgm:prSet presAssocID="{5A874F91-0C12-4CD4-AFC3-8069195CDAD2}" presName="connectorText" presStyleLbl="sibTrans2D1" presStyleIdx="4" presStyleCnt="6"/>
      <dgm:spPr/>
    </dgm:pt>
    <dgm:pt modelId="{8A237C23-246D-4464-A366-0572E0ACE307}" type="pres">
      <dgm:prSet presAssocID="{F37B3E8B-5BAC-490B-A6BB-E7D2259A13A4}" presName="node" presStyleLbl="node1" presStyleIdx="4" presStyleCnt="6" custRadScaleRad="108809" custRadScaleInc="-403759">
        <dgm:presLayoutVars>
          <dgm:bulletEnabled val="1"/>
        </dgm:presLayoutVars>
      </dgm:prSet>
      <dgm:spPr/>
    </dgm:pt>
    <dgm:pt modelId="{7D9E2CC6-4C8C-4A79-8855-7F6F6D812AEE}" type="pres">
      <dgm:prSet presAssocID="{994BF514-07CE-4FB2-83F3-B143D32CDFFC}" presName="parTrans" presStyleLbl="sibTrans2D1" presStyleIdx="5" presStyleCnt="6" custScaleX="70748" custLinFactNeighborX="26029" custLinFactNeighborY="41233"/>
      <dgm:spPr/>
    </dgm:pt>
    <dgm:pt modelId="{72AC7304-A890-4E1E-8CE2-D981156ECCED}" type="pres">
      <dgm:prSet presAssocID="{994BF514-07CE-4FB2-83F3-B143D32CDFFC}" presName="connectorText" presStyleLbl="sibTrans2D1" presStyleIdx="5" presStyleCnt="6"/>
      <dgm:spPr/>
    </dgm:pt>
    <dgm:pt modelId="{8E6EA621-2F45-4987-B1D2-A8CCB21F6BD2}" type="pres">
      <dgm:prSet presAssocID="{B1FF211F-6201-4F79-AEE9-B4B7C02234FB}" presName="node" presStyleLbl="node1" presStyleIdx="5" presStyleCnt="6" custRadScaleRad="116914" custRadScaleInc="-189014">
        <dgm:presLayoutVars>
          <dgm:bulletEnabled val="1"/>
        </dgm:presLayoutVars>
      </dgm:prSet>
      <dgm:spPr/>
    </dgm:pt>
  </dgm:ptLst>
  <dgm:cxnLst>
    <dgm:cxn modelId="{C2D0C309-15BD-4C65-9D60-DE4C6F3D607D}" type="presOf" srcId="{2409B686-DC3C-4003-82FF-396F7783DBB8}" destId="{C187B1EC-F111-4A9A-966A-6E8F63F86337}" srcOrd="0" destOrd="0" presId="urn:microsoft.com/office/officeart/2005/8/layout/radial5"/>
    <dgm:cxn modelId="{1407420B-B3B7-4AFE-98BF-71A393B5C1E5}" srcId="{AC06BCAE-E07A-4065-BB92-CED8BC999C5E}" destId="{162BBAEA-EE1B-4E2C-AA1C-EDDA99BE7C0E}" srcOrd="2" destOrd="0" parTransId="{9E6CEC0B-FCF6-42ED-B788-92532AB2B3C5}" sibTransId="{B729E9D3-8D6E-403A-B8FB-0949A7DB02CE}"/>
    <dgm:cxn modelId="{CA1E062A-124C-4773-8F6C-72E459FF40D4}" type="presOf" srcId="{9E6CEC0B-FCF6-42ED-B788-92532AB2B3C5}" destId="{96EA1F22-79DF-4D2E-B9F8-4A686BEA2C70}" srcOrd="1" destOrd="0" presId="urn:microsoft.com/office/officeart/2005/8/layout/radial5"/>
    <dgm:cxn modelId="{D1978037-2DEE-4113-BF2B-2D875575DDE4}" srcId="{AC06BCAE-E07A-4065-BB92-CED8BC999C5E}" destId="{DB2EC340-3C05-47F2-8E46-7AE136ECFDF8}" srcOrd="0" destOrd="0" parTransId="{3778A722-77BA-4B55-A477-47924A71B188}" sibTransId="{5CD26876-F2E2-4F75-B7DE-D8714323A4F4}"/>
    <dgm:cxn modelId="{34A9CA37-5BF7-4294-8075-A8013AB9F7C8}" type="presOf" srcId="{445CE333-84C6-4F84-B6D8-4FB36321FB05}" destId="{E1D307DF-E5AE-42A1-A4E0-11C619CB0E1A}" srcOrd="0" destOrd="0" presId="urn:microsoft.com/office/officeart/2005/8/layout/radial5"/>
    <dgm:cxn modelId="{EB6E566D-F111-4B1B-BACF-049BFF37893D}" type="presOf" srcId="{5A874F91-0C12-4CD4-AFC3-8069195CDAD2}" destId="{20E3F27A-31DA-4BAC-9397-D7E28D1B0BF1}" srcOrd="0" destOrd="0" presId="urn:microsoft.com/office/officeart/2005/8/layout/radial5"/>
    <dgm:cxn modelId="{AA836671-0396-4624-AB2C-B823A9B10014}" type="presOf" srcId="{B1FF211F-6201-4F79-AEE9-B4B7C02234FB}" destId="{8E6EA621-2F45-4987-B1D2-A8CCB21F6BD2}" srcOrd="0" destOrd="0" presId="urn:microsoft.com/office/officeart/2005/8/layout/radial5"/>
    <dgm:cxn modelId="{D3D9BA76-00C1-4C1C-B2CA-FB55E31BEB8C}" type="presOf" srcId="{3778A722-77BA-4B55-A477-47924A71B188}" destId="{DA56A35F-F82C-4C2D-BFF5-1392CFF6FE78}" srcOrd="1" destOrd="0" presId="urn:microsoft.com/office/officeart/2005/8/layout/radial5"/>
    <dgm:cxn modelId="{3F227477-F2D7-4A75-8001-B29D8280FFD8}" type="presOf" srcId="{AC06BCAE-E07A-4065-BB92-CED8BC999C5E}" destId="{E6BD3891-BC87-4E4F-ACFD-6ECF3BB191EF}" srcOrd="0" destOrd="0" presId="urn:microsoft.com/office/officeart/2005/8/layout/radial5"/>
    <dgm:cxn modelId="{BF032C7B-0A13-4B11-B199-E2AF66360830}" type="presOf" srcId="{3778A722-77BA-4B55-A477-47924A71B188}" destId="{386256D7-B1B4-4CDF-BF39-5C090981D602}" srcOrd="0" destOrd="0" presId="urn:microsoft.com/office/officeart/2005/8/layout/radial5"/>
    <dgm:cxn modelId="{EDE30D7D-0D42-4082-9AC5-AC9DA695F3D5}" type="presOf" srcId="{312078A0-6FE2-480F-AA71-B497304FBAF2}" destId="{632FDB59-06AF-405D-B882-58AA2CF0356F}" srcOrd="1" destOrd="0" presId="urn:microsoft.com/office/officeart/2005/8/layout/radial5"/>
    <dgm:cxn modelId="{639C1E86-E4B7-4814-9D4B-0C56A50BE065}" type="presOf" srcId="{994BF514-07CE-4FB2-83F3-B143D32CDFFC}" destId="{7D9E2CC6-4C8C-4A79-8855-7F6F6D812AEE}" srcOrd="0" destOrd="0" presId="urn:microsoft.com/office/officeart/2005/8/layout/radial5"/>
    <dgm:cxn modelId="{F7E17F93-A578-47BC-988A-0592474CC971}" srcId="{AC06BCAE-E07A-4065-BB92-CED8BC999C5E}" destId="{445CE333-84C6-4F84-B6D8-4FB36321FB05}" srcOrd="3" destOrd="0" parTransId="{312078A0-6FE2-480F-AA71-B497304FBAF2}" sibTransId="{271DA4C7-C5B7-4A7C-ACAB-1A52E971F24D}"/>
    <dgm:cxn modelId="{6776ED9F-16A0-480B-A38C-2F431807BB5A}" type="presOf" srcId="{312078A0-6FE2-480F-AA71-B497304FBAF2}" destId="{9C523FA8-DCE6-486A-B73C-EF390A322BEA}" srcOrd="0" destOrd="0" presId="urn:microsoft.com/office/officeart/2005/8/layout/radial5"/>
    <dgm:cxn modelId="{034329A0-7F30-43F4-A537-834808F6229C}" type="presOf" srcId="{F37B3E8B-5BAC-490B-A6BB-E7D2259A13A4}" destId="{8A237C23-246D-4464-A366-0572E0ACE307}" srcOrd="0" destOrd="0" presId="urn:microsoft.com/office/officeart/2005/8/layout/radial5"/>
    <dgm:cxn modelId="{EFA70EA3-CA6B-4975-92A1-2FE4EDEFF7E0}" type="presOf" srcId="{DFCEED14-BA9A-45B0-B4F3-F5CDA9440027}" destId="{325736C4-8C0A-4088-B488-FBCA4DA146F3}" srcOrd="0" destOrd="0" presId="urn:microsoft.com/office/officeart/2005/8/layout/radial5"/>
    <dgm:cxn modelId="{2460EEA9-251F-47F4-AA30-EE64597CDEBF}" type="presOf" srcId="{9E6CEC0B-FCF6-42ED-B788-92532AB2B3C5}" destId="{3B7702CB-83B2-44D6-A5DC-8AD3F6FC4530}" srcOrd="0" destOrd="0" presId="urn:microsoft.com/office/officeart/2005/8/layout/radial5"/>
    <dgm:cxn modelId="{96A4E5AD-3566-4096-8D85-84854F591327}" type="presOf" srcId="{994BF514-07CE-4FB2-83F3-B143D32CDFFC}" destId="{72AC7304-A890-4E1E-8CE2-D981156ECCED}" srcOrd="1" destOrd="0" presId="urn:microsoft.com/office/officeart/2005/8/layout/radial5"/>
    <dgm:cxn modelId="{9B9BE9B1-3E47-4300-8AD4-7A45EB12880C}" type="presOf" srcId="{5A874F91-0C12-4CD4-AFC3-8069195CDAD2}" destId="{0AE002C7-4382-40C2-9F8F-766419280D65}" srcOrd="1" destOrd="0" presId="urn:microsoft.com/office/officeart/2005/8/layout/radial5"/>
    <dgm:cxn modelId="{E25B05C3-7639-4FF2-AFC0-2720EA7035A1}" type="presOf" srcId="{162BBAEA-EE1B-4E2C-AA1C-EDDA99BE7C0E}" destId="{50ED6445-E283-4A90-9F4D-31F83681E3A6}" srcOrd="0" destOrd="0" presId="urn:microsoft.com/office/officeart/2005/8/layout/radial5"/>
    <dgm:cxn modelId="{C13851C4-0DA5-424B-AB23-EBEEDE64A830}" type="presOf" srcId="{DB2EC340-3C05-47F2-8E46-7AE136ECFDF8}" destId="{0536033D-CD85-4242-B64B-B97F987B3AA2}" srcOrd="0" destOrd="0" presId="urn:microsoft.com/office/officeart/2005/8/layout/radial5"/>
    <dgm:cxn modelId="{470D98CD-286E-47B9-BECF-74D76E5A2092}" type="presOf" srcId="{2409B686-DC3C-4003-82FF-396F7783DBB8}" destId="{519BA27E-E7C9-4C23-B014-73D2589FC661}" srcOrd="1" destOrd="0" presId="urn:microsoft.com/office/officeart/2005/8/layout/radial5"/>
    <dgm:cxn modelId="{3C425FD3-2C62-4071-8AB8-A04FFFB078CD}" srcId="{AC06BCAE-E07A-4065-BB92-CED8BC999C5E}" destId="{B1FF211F-6201-4F79-AEE9-B4B7C02234FB}" srcOrd="5" destOrd="0" parTransId="{994BF514-07CE-4FB2-83F3-B143D32CDFFC}" sibTransId="{E4F421F4-FFB4-4B39-867F-A36F7CA8D703}"/>
    <dgm:cxn modelId="{BD189AE7-4D4A-4F69-B1F1-7A3B3285F672}" srcId="{B3C97A10-2506-489A-8A30-B2F2B07B5CEE}" destId="{AC06BCAE-E07A-4065-BB92-CED8BC999C5E}" srcOrd="0" destOrd="0" parTransId="{A6537F69-5A0B-4344-B3DC-664515F67593}" sibTransId="{F5EF78AF-09AC-4F07-9E87-113258129A79}"/>
    <dgm:cxn modelId="{55B9CDF5-464F-4507-B402-6B4B869A3F39}" type="presOf" srcId="{B3C97A10-2506-489A-8A30-B2F2B07B5CEE}" destId="{0A11F53B-B53B-431D-936A-7191E90ED419}" srcOrd="0" destOrd="0" presId="urn:microsoft.com/office/officeart/2005/8/layout/radial5"/>
    <dgm:cxn modelId="{4BEDFFF5-3886-4F68-A065-CBE4553F762B}" srcId="{AC06BCAE-E07A-4065-BB92-CED8BC999C5E}" destId="{DFCEED14-BA9A-45B0-B4F3-F5CDA9440027}" srcOrd="1" destOrd="0" parTransId="{2409B686-DC3C-4003-82FF-396F7783DBB8}" sibTransId="{007DAA8B-9127-4AF5-8598-4727584CD9A4}"/>
    <dgm:cxn modelId="{D42F61F9-F3B2-4413-8CFA-BA674B18CB4E}" srcId="{AC06BCAE-E07A-4065-BB92-CED8BC999C5E}" destId="{F37B3E8B-5BAC-490B-A6BB-E7D2259A13A4}" srcOrd="4" destOrd="0" parTransId="{5A874F91-0C12-4CD4-AFC3-8069195CDAD2}" sibTransId="{D6D69A4B-F1FB-42FE-9FA7-99A63FC10801}"/>
    <dgm:cxn modelId="{FDB26291-625F-415F-AD29-04F49E1CB292}" type="presParOf" srcId="{0A11F53B-B53B-431D-936A-7191E90ED419}" destId="{E6BD3891-BC87-4E4F-ACFD-6ECF3BB191EF}" srcOrd="0" destOrd="0" presId="urn:microsoft.com/office/officeart/2005/8/layout/radial5"/>
    <dgm:cxn modelId="{CE17C272-54B5-4BB4-9609-245ADFB00F3C}" type="presParOf" srcId="{0A11F53B-B53B-431D-936A-7191E90ED419}" destId="{386256D7-B1B4-4CDF-BF39-5C090981D602}" srcOrd="1" destOrd="0" presId="urn:microsoft.com/office/officeart/2005/8/layout/radial5"/>
    <dgm:cxn modelId="{648EC10B-9A1C-498A-A2AD-9276E40A2E2C}" type="presParOf" srcId="{386256D7-B1B4-4CDF-BF39-5C090981D602}" destId="{DA56A35F-F82C-4C2D-BFF5-1392CFF6FE78}" srcOrd="0" destOrd="0" presId="urn:microsoft.com/office/officeart/2005/8/layout/radial5"/>
    <dgm:cxn modelId="{65C7FE41-DE16-4A80-80EB-8ED83F62144C}" type="presParOf" srcId="{0A11F53B-B53B-431D-936A-7191E90ED419}" destId="{0536033D-CD85-4242-B64B-B97F987B3AA2}" srcOrd="2" destOrd="0" presId="urn:microsoft.com/office/officeart/2005/8/layout/radial5"/>
    <dgm:cxn modelId="{006E9D9A-F09B-43C0-AB70-9999D0C58791}" type="presParOf" srcId="{0A11F53B-B53B-431D-936A-7191E90ED419}" destId="{C187B1EC-F111-4A9A-966A-6E8F63F86337}" srcOrd="3" destOrd="0" presId="urn:microsoft.com/office/officeart/2005/8/layout/radial5"/>
    <dgm:cxn modelId="{8C01E5BE-9550-4661-BC6D-4392D211CA7A}" type="presParOf" srcId="{C187B1EC-F111-4A9A-966A-6E8F63F86337}" destId="{519BA27E-E7C9-4C23-B014-73D2589FC661}" srcOrd="0" destOrd="0" presId="urn:microsoft.com/office/officeart/2005/8/layout/radial5"/>
    <dgm:cxn modelId="{F3133025-6F4E-42C7-B828-A1F3B4D1185C}" type="presParOf" srcId="{0A11F53B-B53B-431D-936A-7191E90ED419}" destId="{325736C4-8C0A-4088-B488-FBCA4DA146F3}" srcOrd="4" destOrd="0" presId="urn:microsoft.com/office/officeart/2005/8/layout/radial5"/>
    <dgm:cxn modelId="{605300E5-A6D6-443D-8376-CA6888118F58}" type="presParOf" srcId="{0A11F53B-B53B-431D-936A-7191E90ED419}" destId="{3B7702CB-83B2-44D6-A5DC-8AD3F6FC4530}" srcOrd="5" destOrd="0" presId="urn:microsoft.com/office/officeart/2005/8/layout/radial5"/>
    <dgm:cxn modelId="{65D94D82-E5D0-438D-863F-EC09945F4E09}" type="presParOf" srcId="{3B7702CB-83B2-44D6-A5DC-8AD3F6FC4530}" destId="{96EA1F22-79DF-4D2E-B9F8-4A686BEA2C70}" srcOrd="0" destOrd="0" presId="urn:microsoft.com/office/officeart/2005/8/layout/radial5"/>
    <dgm:cxn modelId="{6482784B-5148-4831-81DB-7EDBE48A31D6}" type="presParOf" srcId="{0A11F53B-B53B-431D-936A-7191E90ED419}" destId="{50ED6445-E283-4A90-9F4D-31F83681E3A6}" srcOrd="6" destOrd="0" presId="urn:microsoft.com/office/officeart/2005/8/layout/radial5"/>
    <dgm:cxn modelId="{1DB77AFA-6F49-41BF-AD91-8223E1E0192E}" type="presParOf" srcId="{0A11F53B-B53B-431D-936A-7191E90ED419}" destId="{9C523FA8-DCE6-486A-B73C-EF390A322BEA}" srcOrd="7" destOrd="0" presId="urn:microsoft.com/office/officeart/2005/8/layout/radial5"/>
    <dgm:cxn modelId="{8F679438-485E-4218-920C-94C2DA0CCE8A}" type="presParOf" srcId="{9C523FA8-DCE6-486A-B73C-EF390A322BEA}" destId="{632FDB59-06AF-405D-B882-58AA2CF0356F}" srcOrd="0" destOrd="0" presId="urn:microsoft.com/office/officeart/2005/8/layout/radial5"/>
    <dgm:cxn modelId="{07D839CE-0D3F-4870-8B7B-E29F0324156E}" type="presParOf" srcId="{0A11F53B-B53B-431D-936A-7191E90ED419}" destId="{E1D307DF-E5AE-42A1-A4E0-11C619CB0E1A}" srcOrd="8" destOrd="0" presId="urn:microsoft.com/office/officeart/2005/8/layout/radial5"/>
    <dgm:cxn modelId="{EF2EDD36-2722-42D9-A866-4D5498AB619E}" type="presParOf" srcId="{0A11F53B-B53B-431D-936A-7191E90ED419}" destId="{20E3F27A-31DA-4BAC-9397-D7E28D1B0BF1}" srcOrd="9" destOrd="0" presId="urn:microsoft.com/office/officeart/2005/8/layout/radial5"/>
    <dgm:cxn modelId="{5A91B1CE-3787-4672-8CD1-AD41409E4A9B}" type="presParOf" srcId="{20E3F27A-31DA-4BAC-9397-D7E28D1B0BF1}" destId="{0AE002C7-4382-40C2-9F8F-766419280D65}" srcOrd="0" destOrd="0" presId="urn:microsoft.com/office/officeart/2005/8/layout/radial5"/>
    <dgm:cxn modelId="{DB0638F2-A11B-41E2-9A02-9BB49B73A0A6}" type="presParOf" srcId="{0A11F53B-B53B-431D-936A-7191E90ED419}" destId="{8A237C23-246D-4464-A366-0572E0ACE307}" srcOrd="10" destOrd="0" presId="urn:microsoft.com/office/officeart/2005/8/layout/radial5"/>
    <dgm:cxn modelId="{9F105FD7-71B9-4FC6-AC4A-A8192F641EE2}" type="presParOf" srcId="{0A11F53B-B53B-431D-936A-7191E90ED419}" destId="{7D9E2CC6-4C8C-4A79-8855-7F6F6D812AEE}" srcOrd="11" destOrd="0" presId="urn:microsoft.com/office/officeart/2005/8/layout/radial5"/>
    <dgm:cxn modelId="{79013135-39E0-40A3-AF8E-C2AEA8DFE2C3}" type="presParOf" srcId="{7D9E2CC6-4C8C-4A79-8855-7F6F6D812AEE}" destId="{72AC7304-A890-4E1E-8CE2-D981156ECCED}" srcOrd="0" destOrd="0" presId="urn:microsoft.com/office/officeart/2005/8/layout/radial5"/>
    <dgm:cxn modelId="{E4C95147-EF56-402C-A6B0-678DB2F857EB}" type="presParOf" srcId="{0A11F53B-B53B-431D-936A-7191E90ED419}" destId="{8E6EA621-2F45-4987-B1D2-A8CCB21F6BD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B70E69-E601-460F-BA37-B9917A730A7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48C17D-2497-4A3D-B8CC-1C53CE85FC95}">
      <dgm:prSet phldrT="[Text]" custT="1"/>
      <dgm:spPr>
        <a:solidFill>
          <a:srgbClr val="00B0F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sz="4000" b="1" dirty="0">
              <a:latin typeface="NikoshBAN" panose="02000000000000000000" pitchFamily="2" charset="0"/>
              <a:cs typeface="NikoshBAN" panose="02000000000000000000" pitchFamily="2" charset="0"/>
            </a:rPr>
            <a:t>মানুষের তৈরি পানির উৎস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30F283-7420-499C-AA25-49AC04828FF2}" type="parTrans" cxnId="{34368072-5E07-4A5E-B1D1-5C693AB4F3DE}">
      <dgm:prSet/>
      <dgm:spPr/>
      <dgm:t>
        <a:bodyPr/>
        <a:lstStyle/>
        <a:p>
          <a:endParaRPr lang="en-US"/>
        </a:p>
      </dgm:t>
    </dgm:pt>
    <dgm:pt modelId="{262727E7-2E20-467B-93F8-588F9E608A14}" type="sibTrans" cxnId="{34368072-5E07-4A5E-B1D1-5C693AB4F3DE}">
      <dgm:prSet/>
      <dgm:spPr/>
      <dgm:t>
        <a:bodyPr/>
        <a:lstStyle/>
        <a:p>
          <a:endParaRPr lang="en-US"/>
        </a:p>
      </dgm:t>
    </dgm:pt>
    <dgm:pt modelId="{DEC9833D-8644-4386-9D7B-2EECF9888FB7}">
      <dgm:prSet phldrT="[Text]"/>
      <dgm:spPr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b="1" dirty="0"/>
            <a:t>পানির কল</a:t>
          </a:r>
          <a:endParaRPr lang="en-US" b="1" dirty="0"/>
        </a:p>
      </dgm:t>
    </dgm:pt>
    <dgm:pt modelId="{A7C63190-1138-4A69-B3C9-079D9D2D51B9}" type="parTrans" cxnId="{8A7ACC34-657F-4E3D-8AC0-9937295D9126}">
      <dgm:prSet/>
      <dgm:spPr/>
      <dgm:t>
        <a:bodyPr/>
        <a:lstStyle/>
        <a:p>
          <a:endParaRPr lang="en-US"/>
        </a:p>
      </dgm:t>
    </dgm:pt>
    <dgm:pt modelId="{529E04E1-AF94-49EF-83DE-D3A8FA135D41}" type="sibTrans" cxnId="{8A7ACC34-657F-4E3D-8AC0-9937295D9126}">
      <dgm:prSet/>
      <dgm:spPr/>
      <dgm:t>
        <a:bodyPr/>
        <a:lstStyle/>
        <a:p>
          <a:endParaRPr lang="en-US"/>
        </a:p>
      </dgm:t>
    </dgm:pt>
    <dgm:pt modelId="{C9B4B7A7-B4AC-41BB-A6F5-41A0837CFBC7}">
      <dgm:prSet phldrT="[Text]"/>
      <dgm:spPr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b="1" dirty="0"/>
            <a:t>কুয়া</a:t>
          </a:r>
          <a:endParaRPr lang="en-US" b="1" dirty="0"/>
        </a:p>
      </dgm:t>
    </dgm:pt>
    <dgm:pt modelId="{21634BFF-42C7-4A44-8C07-ABC918D0336D}" type="parTrans" cxnId="{BD949B33-AEC1-44D1-AD33-94E6B787AAE1}">
      <dgm:prSet/>
      <dgm:spPr/>
      <dgm:t>
        <a:bodyPr/>
        <a:lstStyle/>
        <a:p>
          <a:endParaRPr lang="en-US"/>
        </a:p>
      </dgm:t>
    </dgm:pt>
    <dgm:pt modelId="{B7543221-770E-4FEE-97AE-3F922DC0582E}" type="sibTrans" cxnId="{BD949B33-AEC1-44D1-AD33-94E6B787AAE1}">
      <dgm:prSet/>
      <dgm:spPr/>
      <dgm:t>
        <a:bodyPr/>
        <a:lstStyle/>
        <a:p>
          <a:endParaRPr lang="en-US"/>
        </a:p>
      </dgm:t>
    </dgm:pt>
    <dgm:pt modelId="{1EF2AA88-C730-42A4-90BA-C1AD6C9809A7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n-BD" b="1" dirty="0"/>
            <a:t>নলকূপ</a:t>
          </a:r>
          <a:endParaRPr lang="en-US" b="1" dirty="0"/>
        </a:p>
      </dgm:t>
    </dgm:pt>
    <dgm:pt modelId="{EEC55689-5F8D-438C-808B-D3F06B7A37FA}" type="parTrans" cxnId="{E3357520-DB1A-4C2E-9832-D7B9FAA39016}">
      <dgm:prSet/>
      <dgm:spPr/>
      <dgm:t>
        <a:bodyPr/>
        <a:lstStyle/>
        <a:p>
          <a:endParaRPr lang="en-US"/>
        </a:p>
      </dgm:t>
    </dgm:pt>
    <dgm:pt modelId="{735491D2-252D-4668-9180-87E54995A0E0}" type="sibTrans" cxnId="{E3357520-DB1A-4C2E-9832-D7B9FAA39016}">
      <dgm:prSet/>
      <dgm:spPr/>
      <dgm:t>
        <a:bodyPr/>
        <a:lstStyle/>
        <a:p>
          <a:endParaRPr lang="en-US"/>
        </a:p>
      </dgm:t>
    </dgm:pt>
    <dgm:pt modelId="{86F526E5-CE2D-45BE-B968-05FACDFB9240}">
      <dgm:prSet/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b="1" dirty="0"/>
            <a:t>পুকুর</a:t>
          </a:r>
          <a:endParaRPr lang="en-US" b="1" dirty="0"/>
        </a:p>
      </dgm:t>
    </dgm:pt>
    <dgm:pt modelId="{E0F85313-F357-42B7-ADB6-95427528DE4E}" type="parTrans" cxnId="{9C47A170-AAF9-47F5-876B-DB90899FA3DD}">
      <dgm:prSet/>
      <dgm:spPr/>
      <dgm:t>
        <a:bodyPr/>
        <a:lstStyle/>
        <a:p>
          <a:endParaRPr lang="en-US"/>
        </a:p>
      </dgm:t>
    </dgm:pt>
    <dgm:pt modelId="{431A5CEB-5436-4E5A-ADEB-6875CD576107}" type="sibTrans" cxnId="{9C47A170-AAF9-47F5-876B-DB90899FA3DD}">
      <dgm:prSet/>
      <dgm:spPr/>
      <dgm:t>
        <a:bodyPr/>
        <a:lstStyle/>
        <a:p>
          <a:endParaRPr lang="en-US"/>
        </a:p>
      </dgm:t>
    </dgm:pt>
    <dgm:pt modelId="{8E5C1EB1-138C-4E25-B460-F4BB0BAA5307}" type="pres">
      <dgm:prSet presAssocID="{92B70E69-E601-460F-BA37-B9917A730A7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453F16B-95C0-402D-9411-A0398CC3B549}" type="pres">
      <dgm:prSet presAssocID="{0848C17D-2497-4A3D-B8CC-1C53CE85FC95}" presName="centerShape" presStyleLbl="node0" presStyleIdx="0" presStyleCnt="1" custScaleX="154179" custScaleY="153489"/>
      <dgm:spPr/>
    </dgm:pt>
    <dgm:pt modelId="{764E2814-4F61-413D-AB0C-66C7FD333847}" type="pres">
      <dgm:prSet presAssocID="{A7C63190-1138-4A69-B3C9-079D9D2D51B9}" presName="Name9" presStyleLbl="parChTrans1D2" presStyleIdx="0" presStyleCnt="4"/>
      <dgm:spPr/>
    </dgm:pt>
    <dgm:pt modelId="{B7631A9A-E7F6-4993-82D2-B53AC7447DBD}" type="pres">
      <dgm:prSet presAssocID="{A7C63190-1138-4A69-B3C9-079D9D2D51B9}" presName="connTx" presStyleLbl="parChTrans1D2" presStyleIdx="0" presStyleCnt="4"/>
      <dgm:spPr/>
    </dgm:pt>
    <dgm:pt modelId="{7E593821-346D-4065-95D1-4E93C086A4BA}" type="pres">
      <dgm:prSet presAssocID="{DEC9833D-8644-4386-9D7B-2EECF9888FB7}" presName="node" presStyleLbl="node1" presStyleIdx="0" presStyleCnt="4" custRadScaleRad="178956" custRadScaleInc="123532">
        <dgm:presLayoutVars>
          <dgm:bulletEnabled val="1"/>
        </dgm:presLayoutVars>
      </dgm:prSet>
      <dgm:spPr/>
    </dgm:pt>
    <dgm:pt modelId="{E61C7882-5A95-4FFB-83AF-09D340308EF8}" type="pres">
      <dgm:prSet presAssocID="{21634BFF-42C7-4A44-8C07-ABC918D0336D}" presName="Name9" presStyleLbl="parChTrans1D2" presStyleIdx="1" presStyleCnt="4"/>
      <dgm:spPr/>
    </dgm:pt>
    <dgm:pt modelId="{1F59E14F-0538-4A82-B779-6A4B36B9F53A}" type="pres">
      <dgm:prSet presAssocID="{21634BFF-42C7-4A44-8C07-ABC918D0336D}" presName="connTx" presStyleLbl="parChTrans1D2" presStyleIdx="1" presStyleCnt="4"/>
      <dgm:spPr/>
    </dgm:pt>
    <dgm:pt modelId="{2E968AA9-C24F-479E-8EF3-59AA3C411027}" type="pres">
      <dgm:prSet presAssocID="{C9B4B7A7-B4AC-41BB-A6F5-41A0837CFBC7}" presName="node" presStyleLbl="node1" presStyleIdx="1" presStyleCnt="4" custRadScaleRad="178956" custRadScaleInc="76468">
        <dgm:presLayoutVars>
          <dgm:bulletEnabled val="1"/>
        </dgm:presLayoutVars>
      </dgm:prSet>
      <dgm:spPr/>
    </dgm:pt>
    <dgm:pt modelId="{E894D0D0-9798-488F-A904-3D3C694BD60C}" type="pres">
      <dgm:prSet presAssocID="{EEC55689-5F8D-438C-808B-D3F06B7A37FA}" presName="Name9" presStyleLbl="parChTrans1D2" presStyleIdx="2" presStyleCnt="4"/>
      <dgm:spPr/>
    </dgm:pt>
    <dgm:pt modelId="{63564434-C8AD-4C2B-BA80-FF341C53097C}" type="pres">
      <dgm:prSet presAssocID="{EEC55689-5F8D-438C-808B-D3F06B7A37FA}" presName="connTx" presStyleLbl="parChTrans1D2" presStyleIdx="2" presStyleCnt="4"/>
      <dgm:spPr/>
    </dgm:pt>
    <dgm:pt modelId="{D5D7F420-E9BB-4B26-A09E-B052528EE156}" type="pres">
      <dgm:prSet presAssocID="{1EF2AA88-C730-42A4-90BA-C1AD6C9809A7}" presName="node" presStyleLbl="node1" presStyleIdx="2" presStyleCnt="4" custRadScaleRad="178956" custRadScaleInc="123532">
        <dgm:presLayoutVars>
          <dgm:bulletEnabled val="1"/>
        </dgm:presLayoutVars>
      </dgm:prSet>
      <dgm:spPr/>
    </dgm:pt>
    <dgm:pt modelId="{173673A3-92B8-4CA0-9164-A0A78B3F172E}" type="pres">
      <dgm:prSet presAssocID="{E0F85313-F357-42B7-ADB6-95427528DE4E}" presName="Name9" presStyleLbl="parChTrans1D2" presStyleIdx="3" presStyleCnt="4"/>
      <dgm:spPr/>
    </dgm:pt>
    <dgm:pt modelId="{F146999F-E608-4881-A252-EBE9121AD11F}" type="pres">
      <dgm:prSet presAssocID="{E0F85313-F357-42B7-ADB6-95427528DE4E}" presName="connTx" presStyleLbl="parChTrans1D2" presStyleIdx="3" presStyleCnt="4"/>
      <dgm:spPr/>
    </dgm:pt>
    <dgm:pt modelId="{AB2CBF2F-2F6F-4F6A-93A2-3CD4FFE96861}" type="pres">
      <dgm:prSet presAssocID="{86F526E5-CE2D-45BE-B968-05FACDFB9240}" presName="node" presStyleLbl="node1" presStyleIdx="3" presStyleCnt="4" custRadScaleRad="176654" custRadScaleInc="78121">
        <dgm:presLayoutVars>
          <dgm:bulletEnabled val="1"/>
        </dgm:presLayoutVars>
      </dgm:prSet>
      <dgm:spPr/>
    </dgm:pt>
  </dgm:ptLst>
  <dgm:cxnLst>
    <dgm:cxn modelId="{ECA6A505-3899-416A-A58A-68B2259C2717}" type="presOf" srcId="{21634BFF-42C7-4A44-8C07-ABC918D0336D}" destId="{E61C7882-5A95-4FFB-83AF-09D340308EF8}" srcOrd="0" destOrd="0" presId="urn:microsoft.com/office/officeart/2005/8/layout/radial1"/>
    <dgm:cxn modelId="{A53ACA0F-AABA-468E-94DF-F46EAC339A40}" type="presOf" srcId="{C9B4B7A7-B4AC-41BB-A6F5-41A0837CFBC7}" destId="{2E968AA9-C24F-479E-8EF3-59AA3C411027}" srcOrd="0" destOrd="0" presId="urn:microsoft.com/office/officeart/2005/8/layout/radial1"/>
    <dgm:cxn modelId="{E3357520-DB1A-4C2E-9832-D7B9FAA39016}" srcId="{0848C17D-2497-4A3D-B8CC-1C53CE85FC95}" destId="{1EF2AA88-C730-42A4-90BA-C1AD6C9809A7}" srcOrd="2" destOrd="0" parTransId="{EEC55689-5F8D-438C-808B-D3F06B7A37FA}" sibTransId="{735491D2-252D-4668-9180-87E54995A0E0}"/>
    <dgm:cxn modelId="{38DEFA24-A344-435D-98D6-1711D1BD9777}" type="presOf" srcId="{DEC9833D-8644-4386-9D7B-2EECF9888FB7}" destId="{7E593821-346D-4065-95D1-4E93C086A4BA}" srcOrd="0" destOrd="0" presId="urn:microsoft.com/office/officeart/2005/8/layout/radial1"/>
    <dgm:cxn modelId="{1CCCF526-B4AF-44D0-8450-E02E84C470C2}" type="presOf" srcId="{A7C63190-1138-4A69-B3C9-079D9D2D51B9}" destId="{B7631A9A-E7F6-4993-82D2-B53AC7447DBD}" srcOrd="1" destOrd="0" presId="urn:microsoft.com/office/officeart/2005/8/layout/radial1"/>
    <dgm:cxn modelId="{4387722F-4D31-4441-9CBA-30BC96DF0152}" type="presOf" srcId="{0848C17D-2497-4A3D-B8CC-1C53CE85FC95}" destId="{A453F16B-95C0-402D-9411-A0398CC3B549}" srcOrd="0" destOrd="0" presId="urn:microsoft.com/office/officeart/2005/8/layout/radial1"/>
    <dgm:cxn modelId="{BD949B33-AEC1-44D1-AD33-94E6B787AAE1}" srcId="{0848C17D-2497-4A3D-B8CC-1C53CE85FC95}" destId="{C9B4B7A7-B4AC-41BB-A6F5-41A0837CFBC7}" srcOrd="1" destOrd="0" parTransId="{21634BFF-42C7-4A44-8C07-ABC918D0336D}" sibTransId="{B7543221-770E-4FEE-97AE-3F922DC0582E}"/>
    <dgm:cxn modelId="{8A7ACC34-657F-4E3D-8AC0-9937295D9126}" srcId="{0848C17D-2497-4A3D-B8CC-1C53CE85FC95}" destId="{DEC9833D-8644-4386-9D7B-2EECF9888FB7}" srcOrd="0" destOrd="0" parTransId="{A7C63190-1138-4A69-B3C9-079D9D2D51B9}" sibTransId="{529E04E1-AF94-49EF-83DE-D3A8FA135D41}"/>
    <dgm:cxn modelId="{52F4ED3A-A7B0-442F-9526-A5001879BF0F}" type="presOf" srcId="{92B70E69-E601-460F-BA37-B9917A730A78}" destId="{8E5C1EB1-138C-4E25-B460-F4BB0BAA5307}" srcOrd="0" destOrd="0" presId="urn:microsoft.com/office/officeart/2005/8/layout/radial1"/>
    <dgm:cxn modelId="{5593173D-CB09-4768-8183-38334532E689}" type="presOf" srcId="{E0F85313-F357-42B7-ADB6-95427528DE4E}" destId="{F146999F-E608-4881-A252-EBE9121AD11F}" srcOrd="1" destOrd="0" presId="urn:microsoft.com/office/officeart/2005/8/layout/radial1"/>
    <dgm:cxn modelId="{2C3D9562-CF06-4519-B246-3A578A976E0C}" type="presOf" srcId="{86F526E5-CE2D-45BE-B968-05FACDFB9240}" destId="{AB2CBF2F-2F6F-4F6A-93A2-3CD4FFE96861}" srcOrd="0" destOrd="0" presId="urn:microsoft.com/office/officeart/2005/8/layout/radial1"/>
    <dgm:cxn modelId="{C4B27144-5B65-4FDF-9735-C1312169CC3F}" type="presOf" srcId="{E0F85313-F357-42B7-ADB6-95427528DE4E}" destId="{173673A3-92B8-4CA0-9164-A0A78B3F172E}" srcOrd="0" destOrd="0" presId="urn:microsoft.com/office/officeart/2005/8/layout/radial1"/>
    <dgm:cxn modelId="{9C47A170-AAF9-47F5-876B-DB90899FA3DD}" srcId="{0848C17D-2497-4A3D-B8CC-1C53CE85FC95}" destId="{86F526E5-CE2D-45BE-B968-05FACDFB9240}" srcOrd="3" destOrd="0" parTransId="{E0F85313-F357-42B7-ADB6-95427528DE4E}" sibTransId="{431A5CEB-5436-4E5A-ADEB-6875CD576107}"/>
    <dgm:cxn modelId="{34368072-5E07-4A5E-B1D1-5C693AB4F3DE}" srcId="{92B70E69-E601-460F-BA37-B9917A730A78}" destId="{0848C17D-2497-4A3D-B8CC-1C53CE85FC95}" srcOrd="0" destOrd="0" parTransId="{2C30F283-7420-499C-AA25-49AC04828FF2}" sibTransId="{262727E7-2E20-467B-93F8-588F9E608A14}"/>
    <dgm:cxn modelId="{CC97C058-00F2-468F-97AA-9702090EA250}" type="presOf" srcId="{EEC55689-5F8D-438C-808B-D3F06B7A37FA}" destId="{E894D0D0-9798-488F-A904-3D3C694BD60C}" srcOrd="0" destOrd="0" presId="urn:microsoft.com/office/officeart/2005/8/layout/radial1"/>
    <dgm:cxn modelId="{53BE708D-B703-417C-83AA-CFBF3BC7A654}" type="presOf" srcId="{21634BFF-42C7-4A44-8C07-ABC918D0336D}" destId="{1F59E14F-0538-4A82-B779-6A4B36B9F53A}" srcOrd="1" destOrd="0" presId="urn:microsoft.com/office/officeart/2005/8/layout/radial1"/>
    <dgm:cxn modelId="{0D923EC5-78CE-4FA3-8CAD-00AB1A36FB6D}" type="presOf" srcId="{A7C63190-1138-4A69-B3C9-079D9D2D51B9}" destId="{764E2814-4F61-413D-AB0C-66C7FD333847}" srcOrd="0" destOrd="0" presId="urn:microsoft.com/office/officeart/2005/8/layout/radial1"/>
    <dgm:cxn modelId="{0614A3F5-4E4F-4B5D-8631-7490B839CA95}" type="presOf" srcId="{EEC55689-5F8D-438C-808B-D3F06B7A37FA}" destId="{63564434-C8AD-4C2B-BA80-FF341C53097C}" srcOrd="1" destOrd="0" presId="urn:microsoft.com/office/officeart/2005/8/layout/radial1"/>
    <dgm:cxn modelId="{FD174BF9-325B-4EBE-AA72-42D5387D06D7}" type="presOf" srcId="{1EF2AA88-C730-42A4-90BA-C1AD6C9809A7}" destId="{D5D7F420-E9BB-4B26-A09E-B052528EE156}" srcOrd="0" destOrd="0" presId="urn:microsoft.com/office/officeart/2005/8/layout/radial1"/>
    <dgm:cxn modelId="{84C30D29-76CD-4970-8790-16B9367F2533}" type="presParOf" srcId="{8E5C1EB1-138C-4E25-B460-F4BB0BAA5307}" destId="{A453F16B-95C0-402D-9411-A0398CC3B549}" srcOrd="0" destOrd="0" presId="urn:microsoft.com/office/officeart/2005/8/layout/radial1"/>
    <dgm:cxn modelId="{41646EC3-4F66-480F-BF6E-07CC223C0C5E}" type="presParOf" srcId="{8E5C1EB1-138C-4E25-B460-F4BB0BAA5307}" destId="{764E2814-4F61-413D-AB0C-66C7FD333847}" srcOrd="1" destOrd="0" presId="urn:microsoft.com/office/officeart/2005/8/layout/radial1"/>
    <dgm:cxn modelId="{84AA52C6-FD26-4CBA-AF2C-A4655621DAD6}" type="presParOf" srcId="{764E2814-4F61-413D-AB0C-66C7FD333847}" destId="{B7631A9A-E7F6-4993-82D2-B53AC7447DBD}" srcOrd="0" destOrd="0" presId="urn:microsoft.com/office/officeart/2005/8/layout/radial1"/>
    <dgm:cxn modelId="{8AAFCA24-FA16-46E6-9CC6-6DF0A8A75EA0}" type="presParOf" srcId="{8E5C1EB1-138C-4E25-B460-F4BB0BAA5307}" destId="{7E593821-346D-4065-95D1-4E93C086A4BA}" srcOrd="2" destOrd="0" presId="urn:microsoft.com/office/officeart/2005/8/layout/radial1"/>
    <dgm:cxn modelId="{54FC929B-AFDF-4758-977E-6E2492832D37}" type="presParOf" srcId="{8E5C1EB1-138C-4E25-B460-F4BB0BAA5307}" destId="{E61C7882-5A95-4FFB-83AF-09D340308EF8}" srcOrd="3" destOrd="0" presId="urn:microsoft.com/office/officeart/2005/8/layout/radial1"/>
    <dgm:cxn modelId="{BC568558-3007-4013-B756-EAE3C1B46C95}" type="presParOf" srcId="{E61C7882-5A95-4FFB-83AF-09D340308EF8}" destId="{1F59E14F-0538-4A82-B779-6A4B36B9F53A}" srcOrd="0" destOrd="0" presId="urn:microsoft.com/office/officeart/2005/8/layout/radial1"/>
    <dgm:cxn modelId="{5F2BA49D-8FDE-48D5-86C6-51BB44EEFBF5}" type="presParOf" srcId="{8E5C1EB1-138C-4E25-B460-F4BB0BAA5307}" destId="{2E968AA9-C24F-479E-8EF3-59AA3C411027}" srcOrd="4" destOrd="0" presId="urn:microsoft.com/office/officeart/2005/8/layout/radial1"/>
    <dgm:cxn modelId="{8A264DDC-7B7F-4149-8723-7766E597602E}" type="presParOf" srcId="{8E5C1EB1-138C-4E25-B460-F4BB0BAA5307}" destId="{E894D0D0-9798-488F-A904-3D3C694BD60C}" srcOrd="5" destOrd="0" presId="urn:microsoft.com/office/officeart/2005/8/layout/radial1"/>
    <dgm:cxn modelId="{3379A645-3984-4269-A99A-3199C372F8BB}" type="presParOf" srcId="{E894D0D0-9798-488F-A904-3D3C694BD60C}" destId="{63564434-C8AD-4C2B-BA80-FF341C53097C}" srcOrd="0" destOrd="0" presId="urn:microsoft.com/office/officeart/2005/8/layout/radial1"/>
    <dgm:cxn modelId="{67186236-CF4B-4302-B766-529280D3B1A0}" type="presParOf" srcId="{8E5C1EB1-138C-4E25-B460-F4BB0BAA5307}" destId="{D5D7F420-E9BB-4B26-A09E-B052528EE156}" srcOrd="6" destOrd="0" presId="urn:microsoft.com/office/officeart/2005/8/layout/radial1"/>
    <dgm:cxn modelId="{AD9AE88C-40BE-44FB-84C2-33A3EC21C2F7}" type="presParOf" srcId="{8E5C1EB1-138C-4E25-B460-F4BB0BAA5307}" destId="{173673A3-92B8-4CA0-9164-A0A78B3F172E}" srcOrd="7" destOrd="0" presId="urn:microsoft.com/office/officeart/2005/8/layout/radial1"/>
    <dgm:cxn modelId="{580EB579-EF2A-445E-9FB3-80A72CAFBFB3}" type="presParOf" srcId="{173673A3-92B8-4CA0-9164-A0A78B3F172E}" destId="{F146999F-E608-4881-A252-EBE9121AD11F}" srcOrd="0" destOrd="0" presId="urn:microsoft.com/office/officeart/2005/8/layout/radial1"/>
    <dgm:cxn modelId="{13067403-48E6-432F-A049-49F6E8D9D363}" type="presParOf" srcId="{8E5C1EB1-138C-4E25-B460-F4BB0BAA5307}" destId="{AB2CBF2F-2F6F-4F6A-93A2-3CD4FFE9686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957EF2-F934-4BEC-8177-03811F70F82F}" type="doc">
      <dgm:prSet loTypeId="urn:microsoft.com/office/officeart/2005/8/layout/radial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64570F-1395-4583-A9CA-0292503C11E7}">
      <dgm:prSet phldrT="[Text]" custT="1"/>
      <dgm:spPr>
        <a:solidFill>
          <a:srgbClr val="6600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পানির উৎস</a:t>
          </a:r>
          <a:r>
            <a:rPr lang="en-US" sz="4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কে</a:t>
          </a:r>
          <a:r>
            <a: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দুই</a:t>
          </a:r>
          <a:r>
            <a: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ভাগে</a:t>
          </a:r>
          <a:r>
            <a: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ভাগ</a:t>
          </a:r>
          <a:r>
            <a: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যায়ঃ</a:t>
          </a:r>
          <a:endParaRPr lang="en-US" sz="4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01DA736-EC1C-481F-91FB-CED3582FCD65}" type="parTrans" cxnId="{B52594A8-4A8A-474D-9326-A1D91196E053}">
      <dgm:prSet/>
      <dgm:spPr/>
      <dgm:t>
        <a:bodyPr/>
        <a:lstStyle/>
        <a:p>
          <a:endParaRPr lang="en-US"/>
        </a:p>
      </dgm:t>
    </dgm:pt>
    <dgm:pt modelId="{88E68E32-F815-485B-ABE8-3A492B92E3A3}" type="sibTrans" cxnId="{B52594A8-4A8A-474D-9326-A1D91196E053}">
      <dgm:prSet/>
      <dgm:spPr/>
      <dgm:t>
        <a:bodyPr/>
        <a:lstStyle/>
        <a:p>
          <a:endParaRPr lang="en-US"/>
        </a:p>
      </dgm:t>
    </dgm:pt>
    <dgm:pt modelId="{BDBB1B5D-C70B-4A8C-A3CE-E14ED2E220D8}">
      <dgm:prSet phldrT="[Text]" custT="1"/>
      <dgm:spPr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bn-BD" sz="3600" b="1" dirty="0">
              <a:latin typeface="NikoshBAN" pitchFamily="2" charset="0"/>
              <a:cs typeface="NikoshBAN" pitchFamily="2" charset="0"/>
            </a:rPr>
            <a:t>মানুষের তৈরী উৎস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FE3DE14F-0C17-4C7A-BC9A-DBDABA7C9077}" type="parTrans" cxnId="{50813C20-97A1-4EB9-90F1-F9C93F17B017}">
      <dgm:prSet/>
      <dgm:spPr/>
      <dgm:t>
        <a:bodyPr/>
        <a:lstStyle/>
        <a:p>
          <a:endParaRPr lang="en-US"/>
        </a:p>
      </dgm:t>
    </dgm:pt>
    <dgm:pt modelId="{088441D3-17F3-435D-A131-5B09643C628E}" type="sibTrans" cxnId="{50813C20-97A1-4EB9-90F1-F9C93F17B017}">
      <dgm:prSet/>
      <dgm:spPr/>
      <dgm:t>
        <a:bodyPr/>
        <a:lstStyle/>
        <a:p>
          <a:endParaRPr lang="en-US"/>
        </a:p>
      </dgm:t>
    </dgm:pt>
    <dgm:pt modelId="{90BFEAD4-5E1E-44AA-9C36-EA171935412C}">
      <dgm:prSet phldrT="[Text]" custT="1"/>
      <dgm:spPr>
        <a:solidFill>
          <a:schemeClr val="accent4">
            <a:lumMod val="75000"/>
          </a:schemeClr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bn-BD" sz="3600" b="1" dirty="0">
              <a:latin typeface="NikoshBAN" pitchFamily="2" charset="0"/>
              <a:cs typeface="NikoshBAN" pitchFamily="2" charset="0"/>
            </a:rPr>
            <a:t>প্রাকৃতিক উৎস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8A09D9EB-F110-4112-A74B-5BEDC86655EF}" type="parTrans" cxnId="{9025DD36-CB7A-438B-A36D-2D7F390D2B53}">
      <dgm:prSet/>
      <dgm:spPr/>
      <dgm:t>
        <a:bodyPr/>
        <a:lstStyle/>
        <a:p>
          <a:endParaRPr lang="en-US"/>
        </a:p>
      </dgm:t>
    </dgm:pt>
    <dgm:pt modelId="{24B6C791-609A-4FC4-8FD0-092B0B8C191A}" type="sibTrans" cxnId="{9025DD36-CB7A-438B-A36D-2D7F390D2B53}">
      <dgm:prSet/>
      <dgm:spPr/>
      <dgm:t>
        <a:bodyPr/>
        <a:lstStyle/>
        <a:p>
          <a:endParaRPr lang="en-US"/>
        </a:p>
      </dgm:t>
    </dgm:pt>
    <dgm:pt modelId="{1B4CD4D9-DD89-472C-ABD5-AE2A76C753AD}" type="pres">
      <dgm:prSet presAssocID="{BF957EF2-F934-4BEC-8177-03811F70F82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677E52F-737C-432B-BCBE-511A8FDD6602}" type="pres">
      <dgm:prSet presAssocID="{FF64570F-1395-4583-A9CA-0292503C11E7}" presName="centerShape" presStyleLbl="node0" presStyleIdx="0" presStyleCnt="1" custScaleX="285010" custScaleY="170763" custLinFactNeighborX="726" custLinFactNeighborY="-37088"/>
      <dgm:spPr/>
    </dgm:pt>
    <dgm:pt modelId="{84C34A66-3D8F-4603-AFDA-44326A54FB4C}" type="pres">
      <dgm:prSet presAssocID="{FE3DE14F-0C17-4C7A-BC9A-DBDABA7C9077}" presName="Name9" presStyleLbl="parChTrans1D2" presStyleIdx="0" presStyleCnt="2"/>
      <dgm:spPr/>
    </dgm:pt>
    <dgm:pt modelId="{124FF271-705D-489D-9FCE-D484143D159C}" type="pres">
      <dgm:prSet presAssocID="{FE3DE14F-0C17-4C7A-BC9A-DBDABA7C9077}" presName="connTx" presStyleLbl="parChTrans1D2" presStyleIdx="0" presStyleCnt="2"/>
      <dgm:spPr/>
    </dgm:pt>
    <dgm:pt modelId="{CBBBE8B0-1E36-41D9-B2C0-F7A13EEC1DD2}" type="pres">
      <dgm:prSet presAssocID="{BDBB1B5D-C70B-4A8C-A3CE-E14ED2E220D8}" presName="node" presStyleLbl="node1" presStyleIdx="0" presStyleCnt="2" custScaleX="192232" custScaleY="167927" custRadScaleRad="139739" custRadScaleInc="135843">
        <dgm:presLayoutVars>
          <dgm:bulletEnabled val="1"/>
        </dgm:presLayoutVars>
      </dgm:prSet>
      <dgm:spPr/>
    </dgm:pt>
    <dgm:pt modelId="{95ECC638-2118-454C-95E7-08077CF02ADC}" type="pres">
      <dgm:prSet presAssocID="{8A09D9EB-F110-4112-A74B-5BEDC86655EF}" presName="Name9" presStyleLbl="parChTrans1D2" presStyleIdx="1" presStyleCnt="2"/>
      <dgm:spPr/>
    </dgm:pt>
    <dgm:pt modelId="{B9912674-E3E1-44C2-8384-D2057BDBCA4F}" type="pres">
      <dgm:prSet presAssocID="{8A09D9EB-F110-4112-A74B-5BEDC86655EF}" presName="connTx" presStyleLbl="parChTrans1D2" presStyleIdx="1" presStyleCnt="2"/>
      <dgm:spPr/>
    </dgm:pt>
    <dgm:pt modelId="{08F208B0-BF0E-44B5-9007-B6ACE086BB81}" type="pres">
      <dgm:prSet presAssocID="{90BFEAD4-5E1E-44AA-9C36-EA171935412C}" presName="node" presStyleLbl="node1" presStyleIdx="1" presStyleCnt="2" custScaleX="190656" custScaleY="166153" custRadScaleRad="136853" custRadScaleInc="62444">
        <dgm:presLayoutVars>
          <dgm:bulletEnabled val="1"/>
        </dgm:presLayoutVars>
      </dgm:prSet>
      <dgm:spPr/>
    </dgm:pt>
  </dgm:ptLst>
  <dgm:cxnLst>
    <dgm:cxn modelId="{50813C20-97A1-4EB9-90F1-F9C93F17B017}" srcId="{FF64570F-1395-4583-A9CA-0292503C11E7}" destId="{BDBB1B5D-C70B-4A8C-A3CE-E14ED2E220D8}" srcOrd="0" destOrd="0" parTransId="{FE3DE14F-0C17-4C7A-BC9A-DBDABA7C9077}" sibTransId="{088441D3-17F3-435D-A131-5B09643C628E}"/>
    <dgm:cxn modelId="{0CABB023-8119-4C38-95D7-3E60B3F1E131}" type="presOf" srcId="{BF957EF2-F934-4BEC-8177-03811F70F82F}" destId="{1B4CD4D9-DD89-472C-ABD5-AE2A76C753AD}" srcOrd="0" destOrd="0" presId="urn:microsoft.com/office/officeart/2005/8/layout/radial1"/>
    <dgm:cxn modelId="{9025DD36-CB7A-438B-A36D-2D7F390D2B53}" srcId="{FF64570F-1395-4583-A9CA-0292503C11E7}" destId="{90BFEAD4-5E1E-44AA-9C36-EA171935412C}" srcOrd="1" destOrd="0" parTransId="{8A09D9EB-F110-4112-A74B-5BEDC86655EF}" sibTransId="{24B6C791-609A-4FC4-8FD0-092B0B8C191A}"/>
    <dgm:cxn modelId="{A25D723D-E680-4940-BA6B-1421929B9838}" type="presOf" srcId="{FE3DE14F-0C17-4C7A-BC9A-DBDABA7C9077}" destId="{84C34A66-3D8F-4603-AFDA-44326A54FB4C}" srcOrd="0" destOrd="0" presId="urn:microsoft.com/office/officeart/2005/8/layout/radial1"/>
    <dgm:cxn modelId="{DCAF1371-2BB6-4210-AEE9-7A9A84ABA5FD}" type="presOf" srcId="{8A09D9EB-F110-4112-A74B-5BEDC86655EF}" destId="{B9912674-E3E1-44C2-8384-D2057BDBCA4F}" srcOrd="1" destOrd="0" presId="urn:microsoft.com/office/officeart/2005/8/layout/radial1"/>
    <dgm:cxn modelId="{68AE1655-EEAB-450F-9877-FD96EB91959C}" type="presOf" srcId="{FF64570F-1395-4583-A9CA-0292503C11E7}" destId="{C677E52F-737C-432B-BCBE-511A8FDD6602}" srcOrd="0" destOrd="0" presId="urn:microsoft.com/office/officeart/2005/8/layout/radial1"/>
    <dgm:cxn modelId="{99F764A8-DFAA-4542-BF82-7E3E89301B0C}" type="presOf" srcId="{BDBB1B5D-C70B-4A8C-A3CE-E14ED2E220D8}" destId="{CBBBE8B0-1E36-41D9-B2C0-F7A13EEC1DD2}" srcOrd="0" destOrd="0" presId="urn:microsoft.com/office/officeart/2005/8/layout/radial1"/>
    <dgm:cxn modelId="{B52594A8-4A8A-474D-9326-A1D91196E053}" srcId="{BF957EF2-F934-4BEC-8177-03811F70F82F}" destId="{FF64570F-1395-4583-A9CA-0292503C11E7}" srcOrd="0" destOrd="0" parTransId="{501DA736-EC1C-481F-91FB-CED3582FCD65}" sibTransId="{88E68E32-F815-485B-ABE8-3A492B92E3A3}"/>
    <dgm:cxn modelId="{8B527AB6-C237-4536-9C70-1539B37711A5}" type="presOf" srcId="{FE3DE14F-0C17-4C7A-BC9A-DBDABA7C9077}" destId="{124FF271-705D-489D-9FCE-D484143D159C}" srcOrd="1" destOrd="0" presId="urn:microsoft.com/office/officeart/2005/8/layout/radial1"/>
    <dgm:cxn modelId="{8A2E57BA-FC61-4D0A-8509-B2143F556D63}" type="presOf" srcId="{8A09D9EB-F110-4112-A74B-5BEDC86655EF}" destId="{95ECC638-2118-454C-95E7-08077CF02ADC}" srcOrd="0" destOrd="0" presId="urn:microsoft.com/office/officeart/2005/8/layout/radial1"/>
    <dgm:cxn modelId="{F9CC06DE-A15C-46B7-A062-95BC82DC7490}" type="presOf" srcId="{90BFEAD4-5E1E-44AA-9C36-EA171935412C}" destId="{08F208B0-BF0E-44B5-9007-B6ACE086BB81}" srcOrd="0" destOrd="0" presId="urn:microsoft.com/office/officeart/2005/8/layout/radial1"/>
    <dgm:cxn modelId="{F791C4E3-F1EA-4F4A-B9EF-C50754828740}" type="presParOf" srcId="{1B4CD4D9-DD89-472C-ABD5-AE2A76C753AD}" destId="{C677E52F-737C-432B-BCBE-511A8FDD6602}" srcOrd="0" destOrd="0" presId="urn:microsoft.com/office/officeart/2005/8/layout/radial1"/>
    <dgm:cxn modelId="{E2307318-5B80-4D7B-9FCB-4E60F1BB7C16}" type="presParOf" srcId="{1B4CD4D9-DD89-472C-ABD5-AE2A76C753AD}" destId="{84C34A66-3D8F-4603-AFDA-44326A54FB4C}" srcOrd="1" destOrd="0" presId="urn:microsoft.com/office/officeart/2005/8/layout/radial1"/>
    <dgm:cxn modelId="{CCC1C7D6-6F38-44B7-9461-A7FB1431D4C3}" type="presParOf" srcId="{84C34A66-3D8F-4603-AFDA-44326A54FB4C}" destId="{124FF271-705D-489D-9FCE-D484143D159C}" srcOrd="0" destOrd="0" presId="urn:microsoft.com/office/officeart/2005/8/layout/radial1"/>
    <dgm:cxn modelId="{B8C00701-D2D0-49E1-87A8-191294469DD4}" type="presParOf" srcId="{1B4CD4D9-DD89-472C-ABD5-AE2A76C753AD}" destId="{CBBBE8B0-1E36-41D9-B2C0-F7A13EEC1DD2}" srcOrd="2" destOrd="0" presId="urn:microsoft.com/office/officeart/2005/8/layout/radial1"/>
    <dgm:cxn modelId="{5AE4EA97-4774-4EB6-B06C-8BD3A6467224}" type="presParOf" srcId="{1B4CD4D9-DD89-472C-ABD5-AE2A76C753AD}" destId="{95ECC638-2118-454C-95E7-08077CF02ADC}" srcOrd="3" destOrd="0" presId="urn:microsoft.com/office/officeart/2005/8/layout/radial1"/>
    <dgm:cxn modelId="{510BF4C0-FBA2-4242-9562-7D7FCA52D9D8}" type="presParOf" srcId="{95ECC638-2118-454C-95E7-08077CF02ADC}" destId="{B9912674-E3E1-44C2-8384-D2057BDBCA4F}" srcOrd="0" destOrd="0" presId="urn:microsoft.com/office/officeart/2005/8/layout/radial1"/>
    <dgm:cxn modelId="{FD55C553-1FAC-42FA-976A-A80A09745A95}" type="presParOf" srcId="{1B4CD4D9-DD89-472C-ABD5-AE2A76C753AD}" destId="{08F208B0-BF0E-44B5-9007-B6ACE086BB81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D3891-BC87-4E4F-ACFD-6ECF3BB191EF}">
      <dsp:nvSpPr>
        <dsp:cNvPr id="0" name=""/>
        <dsp:cNvSpPr/>
      </dsp:nvSpPr>
      <dsp:spPr>
        <a:xfrm>
          <a:off x="3331365" y="2438404"/>
          <a:ext cx="2307434" cy="2005220"/>
        </a:xfrm>
        <a:prstGeom prst="ellipse">
          <a:avLst/>
        </a:prstGeom>
        <a:solidFill>
          <a:srgbClr val="FFC000"/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b="1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পানির প্রাকৃতিক উৎস</a:t>
          </a:r>
          <a:endParaRPr lang="en-US" sz="40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69281" y="2732062"/>
        <a:ext cx="1631602" cy="1417904"/>
      </dsp:txXfrm>
    </dsp:sp>
    <dsp:sp modelId="{386256D7-B1B4-4CDF-BF39-5C090981D602}">
      <dsp:nvSpPr>
        <dsp:cNvPr id="0" name=""/>
        <dsp:cNvSpPr/>
      </dsp:nvSpPr>
      <dsp:spPr>
        <a:xfrm rot="19637779">
          <a:off x="5540256" y="2308875"/>
          <a:ext cx="471270" cy="606674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51462" y="2468404"/>
        <a:ext cx="329889" cy="364004"/>
      </dsp:txXfrm>
    </dsp:sp>
    <dsp:sp modelId="{0536033D-CD85-4242-B64B-B97F987B3AA2}">
      <dsp:nvSpPr>
        <dsp:cNvPr id="0" name=""/>
        <dsp:cNvSpPr/>
      </dsp:nvSpPr>
      <dsp:spPr>
        <a:xfrm>
          <a:off x="6019801" y="990592"/>
          <a:ext cx="1784337" cy="1784337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নদী</a:t>
          </a:r>
          <a:endParaRPr lang="en-US" sz="3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81111" y="1251902"/>
        <a:ext cx="1261717" cy="1261717"/>
      </dsp:txXfrm>
    </dsp:sp>
    <dsp:sp modelId="{C187B1EC-F111-4A9A-966A-6E8F63F86337}">
      <dsp:nvSpPr>
        <dsp:cNvPr id="0" name=""/>
        <dsp:cNvSpPr/>
      </dsp:nvSpPr>
      <dsp:spPr>
        <a:xfrm rot="16317186">
          <a:off x="4356411" y="1817825"/>
          <a:ext cx="347359" cy="606674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06739" y="1991234"/>
        <a:ext cx="243151" cy="364004"/>
      </dsp:txXfrm>
    </dsp:sp>
    <dsp:sp modelId="{325736C4-8C0A-4088-B488-FBCA4DA146F3}">
      <dsp:nvSpPr>
        <dsp:cNvPr id="0" name=""/>
        <dsp:cNvSpPr/>
      </dsp:nvSpPr>
      <dsp:spPr>
        <a:xfrm>
          <a:off x="3679832" y="11"/>
          <a:ext cx="1784337" cy="1784337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বৃষ্টি</a:t>
          </a:r>
          <a:endParaRPr lang="en-US" sz="36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41142" y="261321"/>
        <a:ext cx="1261717" cy="1261717"/>
      </dsp:txXfrm>
    </dsp:sp>
    <dsp:sp modelId="{3B7702CB-83B2-44D6-A5DC-8AD3F6FC4530}">
      <dsp:nvSpPr>
        <dsp:cNvPr id="0" name=""/>
        <dsp:cNvSpPr/>
      </dsp:nvSpPr>
      <dsp:spPr>
        <a:xfrm rot="5567572">
          <a:off x="4275604" y="4408949"/>
          <a:ext cx="294922" cy="606674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321998" y="4486098"/>
        <a:ext cx="206445" cy="364004"/>
      </dsp:txXfrm>
    </dsp:sp>
    <dsp:sp modelId="{50ED6445-E283-4A90-9F4D-31F83681E3A6}">
      <dsp:nvSpPr>
        <dsp:cNvPr id="0" name=""/>
        <dsp:cNvSpPr/>
      </dsp:nvSpPr>
      <dsp:spPr>
        <a:xfrm>
          <a:off x="3473462" y="4997462"/>
          <a:ext cx="1784337" cy="1784337"/>
        </a:xfrm>
        <a:prstGeom prst="ellipse">
          <a:avLst/>
        </a:prstGeom>
        <a:solidFill>
          <a:schemeClr val="accent3">
            <a:lumMod val="75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হ্রদ</a:t>
          </a:r>
          <a:endParaRPr lang="en-US" sz="3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34772" y="5258772"/>
        <a:ext cx="1261717" cy="1261717"/>
      </dsp:txXfrm>
    </dsp:sp>
    <dsp:sp modelId="{9C523FA8-DCE6-486A-B73C-EF390A322BEA}">
      <dsp:nvSpPr>
        <dsp:cNvPr id="0" name=""/>
        <dsp:cNvSpPr/>
      </dsp:nvSpPr>
      <dsp:spPr>
        <a:xfrm rot="12651841">
          <a:off x="2987580" y="2369841"/>
          <a:ext cx="425422" cy="606674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106170" y="2523912"/>
        <a:ext cx="297795" cy="364004"/>
      </dsp:txXfrm>
    </dsp:sp>
    <dsp:sp modelId="{E1D307DF-E5AE-42A1-A4E0-11C619CB0E1A}">
      <dsp:nvSpPr>
        <dsp:cNvPr id="0" name=""/>
        <dsp:cNvSpPr/>
      </dsp:nvSpPr>
      <dsp:spPr>
        <a:xfrm>
          <a:off x="1187455" y="1111259"/>
          <a:ext cx="1784337" cy="1784337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সমুদ্র</a:t>
          </a:r>
          <a:endParaRPr lang="en-US" sz="3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48765" y="1372569"/>
        <a:ext cx="1261717" cy="1261717"/>
      </dsp:txXfrm>
    </dsp:sp>
    <dsp:sp modelId="{20E3F27A-31DA-4BAC-9397-D7E28D1B0BF1}">
      <dsp:nvSpPr>
        <dsp:cNvPr id="0" name=""/>
        <dsp:cNvSpPr/>
      </dsp:nvSpPr>
      <dsp:spPr>
        <a:xfrm rot="1647539">
          <a:off x="5595474" y="3814805"/>
          <a:ext cx="385272" cy="606674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01985" y="3909492"/>
        <a:ext cx="269690" cy="364004"/>
      </dsp:txXfrm>
    </dsp:sp>
    <dsp:sp modelId="{8A237C23-246D-4464-A366-0572E0ACE307}">
      <dsp:nvSpPr>
        <dsp:cNvPr id="0" name=""/>
        <dsp:cNvSpPr/>
      </dsp:nvSpPr>
      <dsp:spPr>
        <a:xfrm>
          <a:off x="6019792" y="3809991"/>
          <a:ext cx="1784337" cy="1784337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ঝর্ণা</a:t>
          </a:r>
          <a:endParaRPr lang="en-US" sz="3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81102" y="4071301"/>
        <a:ext cx="1261717" cy="1261717"/>
      </dsp:txXfrm>
    </dsp:sp>
    <dsp:sp modelId="{7D9E2CC6-4C8C-4A79-8855-7F6F6D812AEE}">
      <dsp:nvSpPr>
        <dsp:cNvPr id="0" name=""/>
        <dsp:cNvSpPr/>
      </dsp:nvSpPr>
      <dsp:spPr>
        <a:xfrm rot="9225271">
          <a:off x="3074185" y="4062932"/>
          <a:ext cx="315303" cy="606674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163900" y="4163352"/>
        <a:ext cx="220712" cy="364004"/>
      </dsp:txXfrm>
    </dsp:sp>
    <dsp:sp modelId="{8E6EA621-2F45-4987-B1D2-A8CCB21F6BD2}">
      <dsp:nvSpPr>
        <dsp:cNvPr id="0" name=""/>
        <dsp:cNvSpPr/>
      </dsp:nvSpPr>
      <dsp:spPr>
        <a:xfrm>
          <a:off x="1035059" y="3809990"/>
          <a:ext cx="1784337" cy="1784337"/>
        </a:xfrm>
        <a:prstGeom prst="ellipse">
          <a:avLst/>
        </a:prstGeom>
        <a:solidFill>
          <a:srgbClr val="6666FF"/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খাল-বিল</a:t>
          </a:r>
          <a:endParaRPr lang="en-US" sz="36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96369" y="4071300"/>
        <a:ext cx="1261717" cy="12617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3F16B-95C0-402D-9411-A0398CC3B549}">
      <dsp:nvSpPr>
        <dsp:cNvPr id="0" name=""/>
        <dsp:cNvSpPr/>
      </dsp:nvSpPr>
      <dsp:spPr>
        <a:xfrm>
          <a:off x="3013288" y="1914681"/>
          <a:ext cx="2812623" cy="2800036"/>
        </a:xfrm>
        <a:prstGeom prst="ellipse">
          <a:avLst/>
        </a:prstGeom>
        <a:solidFill>
          <a:srgbClr val="00B0F0"/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b="1" kern="1200" dirty="0">
              <a:latin typeface="NikoshBAN" panose="02000000000000000000" pitchFamily="2" charset="0"/>
              <a:cs typeface="NikoshBAN" panose="02000000000000000000" pitchFamily="2" charset="0"/>
            </a:rPr>
            <a:t>মানুষের তৈরি পানির উৎস</a:t>
          </a:r>
          <a:endParaRPr lang="en-US" sz="4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25187" y="2324737"/>
        <a:ext cx="1988825" cy="1979924"/>
      </dsp:txXfrm>
    </dsp:sp>
    <dsp:sp modelId="{764E2814-4F61-413D-AB0C-66C7FD333847}">
      <dsp:nvSpPr>
        <dsp:cNvPr id="0" name=""/>
        <dsp:cNvSpPr/>
      </dsp:nvSpPr>
      <dsp:spPr>
        <a:xfrm rot="19535363">
          <a:off x="5408848" y="1955774"/>
          <a:ext cx="1935012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1935012" y="1857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6327979" y="1925973"/>
        <a:ext cx="96750" cy="96750"/>
      </dsp:txXfrm>
    </dsp:sp>
    <dsp:sp modelId="{7E593821-346D-4065-95D1-4E93C086A4BA}">
      <dsp:nvSpPr>
        <dsp:cNvPr id="0" name=""/>
        <dsp:cNvSpPr/>
      </dsp:nvSpPr>
      <dsp:spPr>
        <a:xfrm>
          <a:off x="7014941" y="0"/>
          <a:ext cx="1824258" cy="1824258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900" b="1" kern="1200" dirty="0"/>
            <a:t>পানির কল</a:t>
          </a:r>
          <a:endParaRPr lang="en-US" sz="2900" b="1" kern="1200" dirty="0"/>
        </a:p>
      </dsp:txBody>
      <dsp:txXfrm>
        <a:off x="7282097" y="267156"/>
        <a:ext cx="1289946" cy="1289946"/>
      </dsp:txXfrm>
    </dsp:sp>
    <dsp:sp modelId="{E61C7882-5A95-4FFB-83AF-09D340308EF8}">
      <dsp:nvSpPr>
        <dsp:cNvPr id="0" name=""/>
        <dsp:cNvSpPr/>
      </dsp:nvSpPr>
      <dsp:spPr>
        <a:xfrm rot="2064637">
          <a:off x="5408848" y="4636475"/>
          <a:ext cx="1935012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1935012" y="1857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6327979" y="4606674"/>
        <a:ext cx="96750" cy="96750"/>
      </dsp:txXfrm>
    </dsp:sp>
    <dsp:sp modelId="{2E968AA9-C24F-479E-8EF3-59AA3C411027}">
      <dsp:nvSpPr>
        <dsp:cNvPr id="0" name=""/>
        <dsp:cNvSpPr/>
      </dsp:nvSpPr>
      <dsp:spPr>
        <a:xfrm>
          <a:off x="7014941" y="4805140"/>
          <a:ext cx="1824258" cy="1824258"/>
        </a:xfrm>
        <a:prstGeom prst="ellipse">
          <a:avLst/>
        </a:prstGeom>
        <a:solidFill>
          <a:schemeClr val="tx1">
            <a:lumMod val="75000"/>
            <a:lumOff val="25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900" b="1" kern="1200" dirty="0"/>
            <a:t>কুয়া</a:t>
          </a:r>
          <a:endParaRPr lang="en-US" sz="2900" b="1" kern="1200" dirty="0"/>
        </a:p>
      </dsp:txBody>
      <dsp:txXfrm>
        <a:off x="7282097" y="5072296"/>
        <a:ext cx="1289946" cy="1289946"/>
      </dsp:txXfrm>
    </dsp:sp>
    <dsp:sp modelId="{E894D0D0-9798-488F-A904-3D3C694BD60C}">
      <dsp:nvSpPr>
        <dsp:cNvPr id="0" name=""/>
        <dsp:cNvSpPr/>
      </dsp:nvSpPr>
      <dsp:spPr>
        <a:xfrm rot="8735363">
          <a:off x="1495338" y="4636475"/>
          <a:ext cx="1935012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1935012" y="1857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2414469" y="4606674"/>
        <a:ext cx="96750" cy="96750"/>
      </dsp:txXfrm>
    </dsp:sp>
    <dsp:sp modelId="{D5D7F420-E9BB-4B26-A09E-B052528EE156}">
      <dsp:nvSpPr>
        <dsp:cNvPr id="0" name=""/>
        <dsp:cNvSpPr/>
      </dsp:nvSpPr>
      <dsp:spPr>
        <a:xfrm>
          <a:off x="0" y="4805140"/>
          <a:ext cx="1824258" cy="1824258"/>
        </a:xfrm>
        <a:prstGeom prst="ellipse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900" b="1" kern="1200" dirty="0"/>
            <a:t>নলকূপ</a:t>
          </a:r>
          <a:endParaRPr lang="en-US" sz="2900" b="1" kern="1200" dirty="0"/>
        </a:p>
      </dsp:txBody>
      <dsp:txXfrm>
        <a:off x="267156" y="5072296"/>
        <a:ext cx="1289946" cy="1289946"/>
      </dsp:txXfrm>
    </dsp:sp>
    <dsp:sp modelId="{173673A3-92B8-4CA0-9164-A0A78B3F172E}">
      <dsp:nvSpPr>
        <dsp:cNvPr id="0" name=""/>
        <dsp:cNvSpPr/>
      </dsp:nvSpPr>
      <dsp:spPr>
        <a:xfrm rot="12899977">
          <a:off x="1566191" y="1953712"/>
          <a:ext cx="1872432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1872432" y="1857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2455597" y="1925475"/>
        <a:ext cx="93621" cy="93621"/>
      </dsp:txXfrm>
    </dsp:sp>
    <dsp:sp modelId="{AB2CBF2F-2F6F-4F6A-93A2-3CD4FFE96861}">
      <dsp:nvSpPr>
        <dsp:cNvPr id="0" name=""/>
        <dsp:cNvSpPr/>
      </dsp:nvSpPr>
      <dsp:spPr>
        <a:xfrm>
          <a:off x="76195" y="0"/>
          <a:ext cx="1824258" cy="1824258"/>
        </a:xfrm>
        <a:prstGeom prst="ellipse">
          <a:avLst/>
        </a:prstGeom>
        <a:solidFill>
          <a:srgbClr val="FFC000"/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900" b="1" kern="1200" dirty="0"/>
            <a:t>পুকুর</a:t>
          </a:r>
          <a:endParaRPr lang="en-US" sz="2900" b="1" kern="1200" dirty="0"/>
        </a:p>
      </dsp:txBody>
      <dsp:txXfrm>
        <a:off x="343351" y="267156"/>
        <a:ext cx="1289946" cy="12899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7E52F-737C-432B-BCBE-511A8FDD6602}">
      <dsp:nvSpPr>
        <dsp:cNvPr id="0" name=""/>
        <dsp:cNvSpPr/>
      </dsp:nvSpPr>
      <dsp:spPr>
        <a:xfrm>
          <a:off x="1898655" y="13"/>
          <a:ext cx="5264131" cy="3153990"/>
        </a:xfrm>
        <a:prstGeom prst="ellipse">
          <a:avLst/>
        </a:prstGeom>
        <a:solidFill>
          <a:srgbClr val="6600FF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পানির উৎস</a:t>
          </a:r>
          <a:r>
            <a:rPr lang="en-US" sz="4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কে</a:t>
          </a:r>
          <a:r>
            <a:rPr lang="en-US" sz="4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দুই</a:t>
          </a:r>
          <a:r>
            <a:rPr lang="en-US" sz="4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ভাগে</a:t>
          </a:r>
          <a:r>
            <a:rPr lang="en-US" sz="4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ভাগ</a:t>
          </a:r>
          <a:r>
            <a:rPr lang="en-US" sz="4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4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যায়ঃ</a:t>
          </a:r>
          <a:endParaRPr lang="en-US" sz="4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669569" y="461904"/>
        <a:ext cx="3722303" cy="2230208"/>
      </dsp:txXfrm>
    </dsp:sp>
    <dsp:sp modelId="{84C34A66-3D8F-4603-AFDA-44326A54FB4C}">
      <dsp:nvSpPr>
        <dsp:cNvPr id="0" name=""/>
        <dsp:cNvSpPr/>
      </dsp:nvSpPr>
      <dsp:spPr>
        <a:xfrm rot="3186406">
          <a:off x="5399746" y="3418103"/>
          <a:ext cx="1053689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1053689" y="1848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00249" y="3410248"/>
        <a:ext cx="52684" cy="52684"/>
      </dsp:txXfrm>
    </dsp:sp>
    <dsp:sp modelId="{CBBBE8B0-1E36-41D9-B2C0-F7A13EEC1DD2}">
      <dsp:nvSpPr>
        <dsp:cNvPr id="0" name=""/>
        <dsp:cNvSpPr/>
      </dsp:nvSpPr>
      <dsp:spPr>
        <a:xfrm>
          <a:off x="5441077" y="3603990"/>
          <a:ext cx="3550522" cy="3101609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latin typeface="NikoshBAN" pitchFamily="2" charset="0"/>
              <a:cs typeface="NikoshBAN" pitchFamily="2" charset="0"/>
            </a:rPr>
            <a:t>মানুষের তৈরী উৎস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>
        <a:off x="5961039" y="4058210"/>
        <a:ext cx="2510598" cy="2193169"/>
      </dsp:txXfrm>
    </dsp:sp>
    <dsp:sp modelId="{95ECC638-2118-454C-95E7-08077CF02ADC}">
      <dsp:nvSpPr>
        <dsp:cNvPr id="0" name=""/>
        <dsp:cNvSpPr/>
      </dsp:nvSpPr>
      <dsp:spPr>
        <a:xfrm rot="7647683">
          <a:off x="2514971" y="3444576"/>
          <a:ext cx="1141096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1141096" y="1848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056992" y="3434536"/>
        <a:ext cx="57054" cy="57054"/>
      </dsp:txXfrm>
    </dsp:sp>
    <dsp:sp modelId="{08F208B0-BF0E-44B5-9007-B6ACE086BB81}">
      <dsp:nvSpPr>
        <dsp:cNvPr id="0" name=""/>
        <dsp:cNvSpPr/>
      </dsp:nvSpPr>
      <dsp:spPr>
        <a:xfrm>
          <a:off x="0" y="3657583"/>
          <a:ext cx="3521414" cy="3068844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latin typeface="NikoshBAN" pitchFamily="2" charset="0"/>
              <a:cs typeface="NikoshBAN" pitchFamily="2" charset="0"/>
            </a:rPr>
            <a:t>প্রাকৃতিক উৎস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>
        <a:off x="515699" y="4107005"/>
        <a:ext cx="2490016" cy="217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AAC3B-A62D-4BB0-83CA-873465D26C6A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0573A-FDD4-4A0A-81E7-6F025B216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56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57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91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3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33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8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51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6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5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1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70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2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5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0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5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233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gsg.jpg"/>
          <p:cNvPicPr>
            <a:picLocks noChangeAspect="1"/>
          </p:cNvPicPr>
          <p:nvPr/>
        </p:nvPicPr>
        <p:blipFill rotWithShape="1">
          <a:blip r:embed="rId2"/>
          <a:srcRect l="6862" t="6713" b="6250"/>
          <a:stretch/>
        </p:blipFill>
        <p:spPr>
          <a:xfrm>
            <a:off x="0" y="0"/>
            <a:ext cx="4343400" cy="548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4A231-D7DD-475A-8786-7E39BC48A6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4" b="16444"/>
          <a:stretch/>
        </p:blipFill>
        <p:spPr>
          <a:xfrm>
            <a:off x="4343400" y="0"/>
            <a:ext cx="4800600" cy="548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549BEB-6A0D-4F2C-A3E2-2E970557ECC3}"/>
              </a:ext>
            </a:extLst>
          </p:cNvPr>
          <p:cNvSpPr txBox="1"/>
          <p:nvPr/>
        </p:nvSpPr>
        <p:spPr>
          <a:xfrm>
            <a:off x="3352800" y="5782270"/>
            <a:ext cx="2362200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846AA63-4A6F-4DAD-B7A3-E24B0273064B}"/>
              </a:ext>
            </a:extLst>
          </p:cNvPr>
          <p:cNvGrpSpPr/>
          <p:nvPr/>
        </p:nvGrpSpPr>
        <p:grpSpPr>
          <a:xfrm>
            <a:off x="304800" y="228600"/>
            <a:ext cx="8534400" cy="5562600"/>
            <a:chOff x="0" y="0"/>
            <a:chExt cx="9144000" cy="5562600"/>
          </a:xfrm>
        </p:grpSpPr>
        <p:pic>
          <p:nvPicPr>
            <p:cNvPr id="7" name="Picture 6" descr="njjk.jpg"/>
            <p:cNvPicPr>
              <a:picLocks noChangeAspect="1"/>
            </p:cNvPicPr>
            <p:nvPr/>
          </p:nvPicPr>
          <p:blipFill rotWithShape="1">
            <a:blip r:embed="rId2"/>
            <a:srcRect l="12491" t="15625" b="9376"/>
            <a:stretch/>
          </p:blipFill>
          <p:spPr>
            <a:xfrm>
              <a:off x="0" y="0"/>
              <a:ext cx="4191000" cy="556260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C6AAC9A-A475-4E13-9C6B-232CCCE7F1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3" t="25423"/>
            <a:stretch/>
          </p:blipFill>
          <p:spPr>
            <a:xfrm>
              <a:off x="4572000" y="0"/>
              <a:ext cx="4572000" cy="556260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EBAF756-855E-4939-B5AD-D711741C4039}"/>
              </a:ext>
            </a:extLst>
          </p:cNvPr>
          <p:cNvSpPr txBox="1"/>
          <p:nvPr/>
        </p:nvSpPr>
        <p:spPr>
          <a:xfrm>
            <a:off x="3429000" y="6027003"/>
            <a:ext cx="19812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নদী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4F2C93-5C27-4ED1-A9F0-CCFB526A9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4419600" cy="571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B93022-67EB-4D89-A478-C93956AE4AB1}"/>
              </a:ext>
            </a:extLst>
          </p:cNvPr>
          <p:cNvSpPr txBox="1"/>
          <p:nvPr/>
        </p:nvSpPr>
        <p:spPr>
          <a:xfrm>
            <a:off x="3581400" y="5791200"/>
            <a:ext cx="2057400" cy="923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ঝর্ণা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E38AED-AE85-46A1-820F-05B6B898B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70"/>
            <a:ext cx="4572000" cy="56477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6927"/>
            <a:ext cx="4114800" cy="57244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9F0B76-F62A-4C5A-B21E-531C57CB9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927"/>
            <a:ext cx="4114801" cy="57244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1B79B2-D2BB-4902-9199-2C74435FA1CD}"/>
              </a:ext>
            </a:extLst>
          </p:cNvPr>
          <p:cNvSpPr txBox="1"/>
          <p:nvPr/>
        </p:nvSpPr>
        <p:spPr>
          <a:xfrm>
            <a:off x="3810000" y="5858470"/>
            <a:ext cx="1524000" cy="923330"/>
          </a:xfrm>
          <a:prstGeom prst="rect">
            <a:avLst/>
          </a:prstGeom>
          <a:solidFill>
            <a:srgbClr val="0070C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হ্রদ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13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56F73F-9977-45AE-8AD7-AD20AFACB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800600" cy="5638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482310453.jpg">
            <a:extLst>
              <a:ext uri="{FF2B5EF4-FFF2-40B4-BE49-F238E27FC236}">
                <a16:creationId xmlns:a16="http://schemas.microsoft.com/office/drawing/2014/main" id="{2A8E2831-7079-4CA9-A2B2-C3A2543F28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0"/>
            <a:ext cx="43434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B13CB5-1A8C-49D7-B312-B3BD315DC510}"/>
              </a:ext>
            </a:extLst>
          </p:cNvPr>
          <p:cNvSpPr txBox="1"/>
          <p:nvPr/>
        </p:nvSpPr>
        <p:spPr>
          <a:xfrm>
            <a:off x="3276600" y="5791200"/>
            <a:ext cx="2895600" cy="923330"/>
          </a:xfrm>
          <a:prstGeom prst="rect">
            <a:avLst/>
          </a:prstGeom>
          <a:solidFill>
            <a:srgbClr val="5163E9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খাল-বিল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55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58097531"/>
              </p:ext>
            </p:extLst>
          </p:nvPr>
        </p:nvGraphicFramePr>
        <p:xfrm>
          <a:off x="0" y="0"/>
          <a:ext cx="90678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3283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BD3891-BC87-4E4F-ACFD-6ECF3BB19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E6BD3891-BC87-4E4F-ACFD-6ECF3BB191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E6BD3891-BC87-4E4F-ACFD-6ECF3BB19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E6BD3891-BC87-4E4F-ACFD-6ECF3BB19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6256D7-B1B4-4CDF-BF39-5C090981D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386256D7-B1B4-4CDF-BF39-5C090981D6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386256D7-B1B4-4CDF-BF39-5C090981D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386256D7-B1B4-4CDF-BF39-5C090981D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36033D-CD85-4242-B64B-B97F987B3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0536033D-CD85-4242-B64B-B97F987B3A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0536033D-CD85-4242-B64B-B97F987B3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0536033D-CD85-4242-B64B-B97F987B3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87B1EC-F111-4A9A-966A-6E8F63F86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C187B1EC-F111-4A9A-966A-6E8F63F863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C187B1EC-F111-4A9A-966A-6E8F63F86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C187B1EC-F111-4A9A-966A-6E8F63F86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5736C4-8C0A-4088-B488-FBCA4DA14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325736C4-8C0A-4088-B488-FBCA4DA146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325736C4-8C0A-4088-B488-FBCA4DA14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325736C4-8C0A-4088-B488-FBCA4DA14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7702CB-83B2-44D6-A5DC-8AD3F6FC4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3B7702CB-83B2-44D6-A5DC-8AD3F6FC4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3B7702CB-83B2-44D6-A5DC-8AD3F6FC4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3B7702CB-83B2-44D6-A5DC-8AD3F6FC4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ED6445-E283-4A90-9F4D-31F83681E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50ED6445-E283-4A90-9F4D-31F83681E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50ED6445-E283-4A90-9F4D-31F83681E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50ED6445-E283-4A90-9F4D-31F83681E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523FA8-DCE6-486A-B73C-EF390A322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9C523FA8-DCE6-486A-B73C-EF390A322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9C523FA8-DCE6-486A-B73C-EF390A322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9C523FA8-DCE6-486A-B73C-EF390A322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D307DF-E5AE-42A1-A4E0-11C619CB0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E1D307DF-E5AE-42A1-A4E0-11C619CB0E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E1D307DF-E5AE-42A1-A4E0-11C619CB0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E1D307DF-E5AE-42A1-A4E0-11C619CB0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E3F27A-31DA-4BAC-9397-D7E28D1B0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graphicEl>
                                              <a:dgm id="{20E3F27A-31DA-4BAC-9397-D7E28D1B0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20E3F27A-31DA-4BAC-9397-D7E28D1B0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20E3F27A-31DA-4BAC-9397-D7E28D1B0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237C23-246D-4464-A366-0572E0ACE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graphicEl>
                                              <a:dgm id="{8A237C23-246D-4464-A366-0572E0ACE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8A237C23-246D-4464-A366-0572E0ACE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8A237C23-246D-4464-A366-0572E0ACE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9E2CC6-4C8C-4A79-8855-7F6F6D812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graphicEl>
                                              <a:dgm id="{7D9E2CC6-4C8C-4A79-8855-7F6F6D812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graphicEl>
                                              <a:dgm id="{7D9E2CC6-4C8C-4A79-8855-7F6F6D812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graphicEl>
                                              <a:dgm id="{7D9E2CC6-4C8C-4A79-8855-7F6F6D812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6EA621-2F45-4987-B1D2-A8CCB21F6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graphicEl>
                                              <a:dgm id="{8E6EA621-2F45-4987-B1D2-A8CCB21F6B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graphicEl>
                                              <a:dgm id="{8E6EA621-2F45-4987-B1D2-A8CCB21F6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graphicEl>
                                              <a:dgm id="{8E6EA621-2F45-4987-B1D2-A8CCB21F6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FCD6E5A-008D-478E-92E6-A154C4539C66}"/>
              </a:ext>
            </a:extLst>
          </p:cNvPr>
          <p:cNvGrpSpPr/>
          <p:nvPr/>
        </p:nvGrpSpPr>
        <p:grpSpPr>
          <a:xfrm>
            <a:off x="114300" y="83218"/>
            <a:ext cx="8915401" cy="4888832"/>
            <a:chOff x="114300" y="83218"/>
            <a:chExt cx="8915401" cy="4888832"/>
          </a:xfrm>
        </p:grpSpPr>
        <p:pic>
          <p:nvPicPr>
            <p:cNvPr id="2" name="Picture 1" descr="z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" y="83218"/>
              <a:ext cx="4457700" cy="48888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C968A0D-CCE5-47B4-9B5B-763306678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8" t="17259" r="2608" b="6097"/>
            <a:stretch/>
          </p:blipFill>
          <p:spPr>
            <a:xfrm>
              <a:off x="4572000" y="83218"/>
              <a:ext cx="4457701" cy="48888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5DF1DAF-7D13-4415-95BC-D53632F701AB}"/>
              </a:ext>
            </a:extLst>
          </p:cNvPr>
          <p:cNvSpPr txBox="1"/>
          <p:nvPr/>
        </p:nvSpPr>
        <p:spPr>
          <a:xfrm>
            <a:off x="2438400" y="5486400"/>
            <a:ext cx="4648200" cy="101566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পুকুর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f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9600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6100" y="5597604"/>
            <a:ext cx="2667000" cy="11079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কুয়া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9.gif">
            <a:extLst>
              <a:ext uri="{FF2B5EF4-FFF2-40B4-BE49-F238E27FC236}">
                <a16:creationId xmlns:a16="http://schemas.microsoft.com/office/drawing/2014/main" id="{18190AD0-5A03-42EE-8B0C-A854DA0012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8731"/>
          <a:stretch>
            <a:fillRect/>
          </a:stretch>
        </p:blipFill>
        <p:spPr>
          <a:xfrm>
            <a:off x="4419600" y="0"/>
            <a:ext cx="47244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b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5257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19400" y="5638800"/>
            <a:ext cx="3886200" cy="923330"/>
          </a:xfrm>
          <a:prstGeom prst="rect">
            <a:avLst/>
          </a:prstGeom>
          <a:solidFill>
            <a:srgbClr val="66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নলকূপ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.jpg">
            <a:extLst>
              <a:ext uri="{FF2B5EF4-FFF2-40B4-BE49-F238E27FC236}">
                <a16:creationId xmlns:a16="http://schemas.microsoft.com/office/drawing/2014/main" id="{1E5CBB52-6A98-4D4A-88E9-0DAB81BD71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6666" b="23001"/>
          <a:stretch/>
        </p:blipFill>
        <p:spPr>
          <a:xfrm>
            <a:off x="4572000" y="0"/>
            <a:ext cx="45720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9" y="0"/>
            <a:ext cx="4642192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5791200"/>
            <a:ext cx="34290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পানির কল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A94E6C-6F7F-4ED1-A20F-A68186D42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0"/>
            <a:ext cx="4337390" cy="533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0E8CC8-BEF2-4454-ACF0-5AC65376F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9FD76B-7514-4988-A8B8-17F129DCD75A}"/>
              </a:ext>
            </a:extLst>
          </p:cNvPr>
          <p:cNvSpPr txBox="1"/>
          <p:nvPr/>
        </p:nvSpPr>
        <p:spPr>
          <a:xfrm>
            <a:off x="2154380" y="2973050"/>
            <a:ext cx="6380020" cy="1446550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8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326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60457284"/>
              </p:ext>
            </p:extLst>
          </p:nvPr>
        </p:nvGraphicFramePr>
        <p:xfrm>
          <a:off x="152400" y="76200"/>
          <a:ext cx="8839200" cy="6629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2086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53F16B-95C0-402D-9411-A0398CC3B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A453F16B-95C0-402D-9411-A0398CC3B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A453F16B-95C0-402D-9411-A0398CC3B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A453F16B-95C0-402D-9411-A0398CC3B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4E2814-4F61-413D-AB0C-66C7FD333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764E2814-4F61-413D-AB0C-66C7FD3338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764E2814-4F61-413D-AB0C-66C7FD333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764E2814-4F61-413D-AB0C-66C7FD333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593821-346D-4065-95D1-4E93C086A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7E593821-346D-4065-95D1-4E93C086A4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7E593821-346D-4065-95D1-4E93C086A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7E593821-346D-4065-95D1-4E93C086A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1C7882-5A95-4FFB-83AF-09D340308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E61C7882-5A95-4FFB-83AF-09D340308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E61C7882-5A95-4FFB-83AF-09D340308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E61C7882-5A95-4FFB-83AF-09D340308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968AA9-C24F-479E-8EF3-59AA3C411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2E968AA9-C24F-479E-8EF3-59AA3C411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2E968AA9-C24F-479E-8EF3-59AA3C411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2E968AA9-C24F-479E-8EF3-59AA3C411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94D0D0-9798-488F-A904-3D3C694BD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E894D0D0-9798-488F-A904-3D3C694BD6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E894D0D0-9798-488F-A904-3D3C694BD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E894D0D0-9798-488F-A904-3D3C694BD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7F420-E9BB-4B26-A09E-B052528EE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D5D7F420-E9BB-4B26-A09E-B052528EE1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D5D7F420-E9BB-4B26-A09E-B052528EE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D5D7F420-E9BB-4B26-A09E-B052528EE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3673A3-92B8-4CA0-9164-A0A78B3F1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173673A3-92B8-4CA0-9164-A0A78B3F17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173673A3-92B8-4CA0-9164-A0A78B3F1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173673A3-92B8-4CA0-9164-A0A78B3F1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CBF2F-2F6F-4F6A-93A2-3CD4FFE96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AB2CBF2F-2F6F-4F6A-93A2-3CD4FFE968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AB2CBF2F-2F6F-4F6A-93A2-3CD4FFE96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B2CBF2F-2F6F-4F6A-93A2-3CD4FFE96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68581041"/>
              </p:ext>
            </p:extLst>
          </p:nvPr>
        </p:nvGraphicFramePr>
        <p:xfrm>
          <a:off x="0" y="76200"/>
          <a:ext cx="8991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77E52F-737C-432B-BCBE-511A8FDD6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C677E52F-737C-432B-BCBE-511A8FDD6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C677E52F-737C-432B-BCBE-511A8FDD6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C34A66-3D8F-4603-AFDA-44326A54F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84C34A66-3D8F-4603-AFDA-44326A54F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84C34A66-3D8F-4603-AFDA-44326A54F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BBE8B0-1E36-41D9-B2C0-F7A13EEC1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CBBBE8B0-1E36-41D9-B2C0-F7A13EEC1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CBBBE8B0-1E36-41D9-B2C0-F7A13EEC1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ECC638-2118-454C-95E7-08077CF02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95ECC638-2118-454C-95E7-08077CF02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95ECC638-2118-454C-95E7-08077CF02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F208B0-BF0E-44B5-9007-B6ACE086B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08F208B0-BF0E-44B5-9007-B6ACE086B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08F208B0-BF0E-44B5-9007-B6ACE086B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4693" y="1057364"/>
            <a:ext cx="9019307" cy="5800636"/>
            <a:chOff x="166257" y="1519832"/>
            <a:chExt cx="11468953" cy="4991797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57" y="1524001"/>
              <a:ext cx="5611008" cy="498762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6044" y="1519832"/>
              <a:ext cx="5849166" cy="499179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</p:pic>
      </p:grpSp>
      <p:sp>
        <p:nvSpPr>
          <p:cNvPr id="6" name="TextBox 5"/>
          <p:cNvSpPr txBox="1"/>
          <p:nvPr/>
        </p:nvSpPr>
        <p:spPr>
          <a:xfrm>
            <a:off x="124694" y="304800"/>
            <a:ext cx="9019306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২২ ও ২৩ নং পৃষ্ঠা খোল এবং নিরবে পড়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89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5954" y="152400"/>
            <a:ext cx="3682219" cy="1015663"/>
          </a:xfrm>
          <a:prstGeom prst="rect">
            <a:avLst/>
          </a:prstGeom>
          <a:solidFill>
            <a:srgbClr val="5163E9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996234"/>
              </p:ext>
            </p:extLst>
          </p:nvPr>
        </p:nvGraphicFramePr>
        <p:xfrm>
          <a:off x="158261" y="3063506"/>
          <a:ext cx="8757138" cy="36420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78569">
                  <a:extLst>
                    <a:ext uri="{9D8B030D-6E8A-4147-A177-3AD203B41FA5}">
                      <a16:colId xmlns:a16="http://schemas.microsoft.com/office/drawing/2014/main" val="1001479609"/>
                    </a:ext>
                  </a:extLst>
                </a:gridCol>
                <a:gridCol w="4378569">
                  <a:extLst>
                    <a:ext uri="{9D8B030D-6E8A-4147-A177-3AD203B41FA5}">
                      <a16:colId xmlns:a16="http://schemas.microsoft.com/office/drawing/2014/main" val="2677842806"/>
                    </a:ext>
                  </a:extLst>
                </a:gridCol>
              </a:tblGrid>
              <a:tr h="874328"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প্রাকৃতিক</a:t>
                      </a:r>
                      <a:r>
                        <a:rPr lang="bn-BD" sz="3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উৎস 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মানুষের</a:t>
                      </a:r>
                      <a:r>
                        <a:rPr lang="bn-BD" sz="3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তৈরি উৎস 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45106111"/>
                  </a:ext>
                </a:extLst>
              </a:tr>
              <a:tr h="691941">
                <a:tc>
                  <a:txBody>
                    <a:bodyPr/>
                    <a:lstStyle/>
                    <a:p>
                      <a:pPr algn="l"/>
                      <a:r>
                        <a:rPr lang="bn-BD" sz="3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73585845"/>
                  </a:ext>
                </a:extLst>
              </a:tr>
              <a:tr h="691941">
                <a:tc>
                  <a:txBody>
                    <a:bodyPr/>
                    <a:lstStyle/>
                    <a:p>
                      <a:r>
                        <a:rPr lang="bn-BD" sz="3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93972601"/>
                  </a:ext>
                </a:extLst>
              </a:tr>
              <a:tr h="691941">
                <a:tc>
                  <a:txBody>
                    <a:bodyPr/>
                    <a:lstStyle/>
                    <a:p>
                      <a:r>
                        <a:rPr lang="bn-BD" sz="3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5814948"/>
                  </a:ext>
                </a:extLst>
              </a:tr>
              <a:tr h="691941">
                <a:tc>
                  <a:txBody>
                    <a:bodyPr/>
                    <a:lstStyle/>
                    <a:p>
                      <a:r>
                        <a:rPr lang="bn-BD" sz="3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3616933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flipH="1">
            <a:off x="258271" y="1371600"/>
            <a:ext cx="8757137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দলে ভাগ হয়ে নিচের টেবিলের মত তোমাদের খাতায় প্রাকৃতিক উৎস ও মানুষের তৈরি উৎসের ৪টি নাম লিখ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0447" y="533400"/>
            <a:ext cx="3861581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873276"/>
            <a:ext cx="8763000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১.পানির উৎসকে কত ভাগে ভাগ করা যায়?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২.প্রাকৃতিক উৎসের ৩টি উদাহরন দাও।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৩.মানুষের তৈরি উৎসের ৩টি উদাহরন দাও।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5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1310" y="0"/>
            <a:ext cx="4260273" cy="8540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95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9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657671"/>
            <a:ext cx="8420099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বাড়িতে তুমি যে উৎস থেকে পানি ব্যবহার কর সেই উৎসের নাম সহ পানির পাঁচটি উৎসের নাম লিখে আনবে।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DB6120-07FD-4238-BC50-236699AB4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8991600" cy="45146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7825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63F8F9-A9B2-435E-9D7F-DADC343F6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D3F3E0-3FBB-4C9C-80A0-C967F71036DD}"/>
              </a:ext>
            </a:extLst>
          </p:cNvPr>
          <p:cNvSpPr txBox="1"/>
          <p:nvPr/>
        </p:nvSpPr>
        <p:spPr>
          <a:xfrm>
            <a:off x="3115533" y="3231347"/>
            <a:ext cx="4991686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4114"/>
            <a:ext cx="84582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4000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7AE4E7-40B0-4EBB-87B6-195BF2DDA58C}"/>
              </a:ext>
            </a:extLst>
          </p:cNvPr>
          <p:cNvGrpSpPr/>
          <p:nvPr/>
        </p:nvGrpSpPr>
        <p:grpSpPr>
          <a:xfrm>
            <a:off x="76200" y="838200"/>
            <a:ext cx="8991600" cy="5983545"/>
            <a:chOff x="76200" y="838200"/>
            <a:chExt cx="8991600" cy="59835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2316AC-DC4D-4EE6-AADA-573CAE08B8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2"/>
            <a:stretch/>
          </p:blipFill>
          <p:spPr>
            <a:xfrm>
              <a:off x="76200" y="838200"/>
              <a:ext cx="8991600" cy="342900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AF2894B-ACC2-4844-9EBB-8A17FE7ACA49}"/>
                </a:ext>
              </a:extLst>
            </p:cNvPr>
            <p:cNvGrpSpPr/>
            <p:nvPr/>
          </p:nvGrpSpPr>
          <p:grpSpPr>
            <a:xfrm>
              <a:off x="76200" y="4267200"/>
              <a:ext cx="8991600" cy="2554545"/>
              <a:chOff x="76200" y="4267200"/>
              <a:chExt cx="8991600" cy="2554545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2286000" y="4267200"/>
                <a:ext cx="6781800" cy="25545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 err="1">
                    <a:latin typeface="NikoshBAN" pitchFamily="2" charset="0"/>
                    <a:cs typeface="NikoshBAN" pitchFamily="2" charset="0"/>
                  </a:rPr>
                  <a:t>মোঃ</a:t>
                </a:r>
                <a:r>
                  <a:rPr lang="en-US" sz="4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>
                    <a:latin typeface="NikoshBAN" pitchFamily="2" charset="0"/>
                    <a:cs typeface="NikoshBAN" pitchFamily="2" charset="0"/>
                  </a:rPr>
                  <a:t>মিজানুর</a:t>
                </a:r>
                <a:r>
                  <a:rPr lang="en-US" sz="4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>
                    <a:latin typeface="NikoshBAN" pitchFamily="2" charset="0"/>
                    <a:cs typeface="NikoshBAN" pitchFamily="2" charset="0"/>
                  </a:rPr>
                  <a:t>রহমান</a:t>
                </a:r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সহকারি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শিক্ষক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দত্তগ্রাম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সরকারি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প্রাথমিক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বিদ্যালয়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কুলাউড়া,মৌলভীবাজার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E1E8299C-618D-40B8-9AC9-8AFD0222B6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" y="4267200"/>
                <a:ext cx="2209800" cy="2554544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457200"/>
            <a:ext cx="4343400" cy="11079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133600"/>
            <a:ext cx="8153400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৩য়</a:t>
            </a:r>
            <a:endParaRPr lang="bn-IN" sz="5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প্রাথমিক বিজ্ঞান</a:t>
            </a:r>
            <a:endParaRPr lang="bn-IN" sz="5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পাঠ শিরোনামঃ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জীবনের জন্য পানি</a:t>
            </a:r>
            <a:endParaRPr lang="bn-IN" sz="5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সময়ঃ ৩৫ মিনিট।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85800"/>
            <a:ext cx="4876800" cy="11079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014008"/>
            <a:ext cx="8534400" cy="193899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৩.১.১ পানির উৎস সমুহ চিহ্নিত করতে পারবে।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4868" y="152400"/>
            <a:ext cx="4832732" cy="6001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কয়েকটি ছবি দেখি</a:t>
            </a:r>
            <a:endParaRPr lang="en-US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" t="4779" r="6061" b="15443"/>
          <a:stretch/>
        </p:blipFill>
        <p:spPr>
          <a:xfrm>
            <a:off x="6167973" y="1030863"/>
            <a:ext cx="2847680" cy="25978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3" y="1023935"/>
            <a:ext cx="2834784" cy="25978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3" b="14634"/>
          <a:stretch/>
        </p:blipFill>
        <p:spPr>
          <a:xfrm>
            <a:off x="58986" y="3962400"/>
            <a:ext cx="2887226" cy="27431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003" y="1023935"/>
            <a:ext cx="2847680" cy="25978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cms.somewhereinblog.net.jpg">
            <a:extLst>
              <a:ext uri="{FF2B5EF4-FFF2-40B4-BE49-F238E27FC236}">
                <a16:creationId xmlns:a16="http://schemas.microsoft.com/office/drawing/2014/main" id="{03750DF9-9A7F-4043-BB08-D92CFF1A38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608"/>
          <a:stretch/>
        </p:blipFill>
        <p:spPr>
          <a:xfrm>
            <a:off x="3152198" y="3948544"/>
            <a:ext cx="2839604" cy="27431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byi.jpg">
            <a:extLst>
              <a:ext uri="{FF2B5EF4-FFF2-40B4-BE49-F238E27FC236}">
                <a16:creationId xmlns:a16="http://schemas.microsoft.com/office/drawing/2014/main" id="{D3903FE7-800D-4265-90C5-1A03A363027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93" t="31816" r="14045" b="-537"/>
          <a:stretch/>
        </p:blipFill>
        <p:spPr>
          <a:xfrm>
            <a:off x="6143622" y="3948543"/>
            <a:ext cx="2941392" cy="27431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6487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7CC2B2-A687-4B38-AEC3-E6CE0145CECB}"/>
              </a:ext>
            </a:extLst>
          </p:cNvPr>
          <p:cNvSpPr txBox="1"/>
          <p:nvPr/>
        </p:nvSpPr>
        <p:spPr>
          <a:xfrm rot="19785084">
            <a:off x="371860" y="1435820"/>
            <a:ext cx="548640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8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C80599-45EE-493E-9BA4-365B10B5BFE0}"/>
              </a:ext>
            </a:extLst>
          </p:cNvPr>
          <p:cNvSpPr txBox="1"/>
          <p:nvPr/>
        </p:nvSpPr>
        <p:spPr>
          <a:xfrm rot="21395871">
            <a:off x="2095847" y="4130259"/>
            <a:ext cx="6583680" cy="230832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জীবনের জন্য পানি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943600"/>
            <a:ext cx="876300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i="1" dirty="0">
                <a:latin typeface="NikoshBAN" pitchFamily="2" charset="0"/>
                <a:cs typeface="NikoshBAN" pitchFamily="2" charset="0"/>
              </a:rPr>
              <a:t>পানি আমরা কোথা থেকে পাই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FE8642-53CF-4AEB-8597-43CC8E6363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3" r="2741"/>
          <a:stretch/>
        </p:blipFill>
        <p:spPr>
          <a:xfrm>
            <a:off x="228600" y="1552039"/>
            <a:ext cx="8763000" cy="423023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335F59-6B1D-4DFE-B958-7CED6AA587B1}"/>
              </a:ext>
            </a:extLst>
          </p:cNvPr>
          <p:cNvSpPr txBox="1"/>
          <p:nvPr/>
        </p:nvSpPr>
        <p:spPr>
          <a:xfrm>
            <a:off x="2834640" y="0"/>
            <a:ext cx="4937760" cy="132343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97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opical-beac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4205748" cy="56137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2" descr="C:\Users\PTI-1\Desktop\RUPOK CHANDRA DAS\PICTURE\imageaDADs.jpg">
            <a:extLst>
              <a:ext uri="{FF2B5EF4-FFF2-40B4-BE49-F238E27FC236}">
                <a16:creationId xmlns:a16="http://schemas.microsoft.com/office/drawing/2014/main" id="{938D3F02-42D3-4A8E-9AEB-C8F7984BF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28526" b="9723"/>
          <a:stretch/>
        </p:blipFill>
        <p:spPr bwMode="auto">
          <a:xfrm>
            <a:off x="4572000" y="-1"/>
            <a:ext cx="4419600" cy="56137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1689CC-E14C-451C-ADA6-63698791CA28}"/>
              </a:ext>
            </a:extLst>
          </p:cNvPr>
          <p:cNvSpPr txBox="1"/>
          <p:nvPr/>
        </p:nvSpPr>
        <p:spPr>
          <a:xfrm>
            <a:off x="3276600" y="5766137"/>
            <a:ext cx="228600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সমুদ্র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1158</TotalTime>
  <Words>205</Words>
  <Application>Microsoft Office PowerPoint</Application>
  <PresentationFormat>On-screen Show (4:3)</PresentationFormat>
  <Paragraphs>64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NikoshBAN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user</cp:lastModifiedBy>
  <cp:revision>203</cp:revision>
  <dcterms:created xsi:type="dcterms:W3CDTF">2006-08-16T00:00:00Z</dcterms:created>
  <dcterms:modified xsi:type="dcterms:W3CDTF">2019-04-06T18:41:23Z</dcterms:modified>
</cp:coreProperties>
</file>