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90" r:id="rId2"/>
    <p:sldId id="277" r:id="rId3"/>
    <p:sldId id="291" r:id="rId4"/>
    <p:sldId id="259" r:id="rId5"/>
    <p:sldId id="275" r:id="rId6"/>
    <p:sldId id="260" r:id="rId7"/>
    <p:sldId id="294" r:id="rId8"/>
    <p:sldId id="279" r:id="rId9"/>
    <p:sldId id="264" r:id="rId10"/>
    <p:sldId id="262" r:id="rId11"/>
    <p:sldId id="280" r:id="rId12"/>
    <p:sldId id="287" r:id="rId13"/>
    <p:sldId id="261" r:id="rId14"/>
    <p:sldId id="285" r:id="rId15"/>
    <p:sldId id="292" r:id="rId16"/>
    <p:sldId id="266" r:id="rId17"/>
    <p:sldId id="267" r:id="rId18"/>
    <p:sldId id="269" r:id="rId19"/>
    <p:sldId id="289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BC3EF"/>
    <a:srgbClr val="FFCCCC"/>
    <a:srgbClr val="FF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41492-013B-4616-A717-AD382C634B28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09BA-2C29-48E6-9909-551A39F52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1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8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3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3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1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8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V.jpg">
            <a:extLst>
              <a:ext uri="{FF2B5EF4-FFF2-40B4-BE49-F238E27FC236}">
                <a16:creationId xmlns:a16="http://schemas.microsoft.com/office/drawing/2014/main" id="{2CD0B411-77A3-4C23-8752-95A4AEA5B7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1"/>
            <a:ext cx="8305800" cy="601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EC1201-DB36-4997-8733-F8C9F3220102}"/>
              </a:ext>
            </a:extLst>
          </p:cNvPr>
          <p:cNvSpPr txBox="1"/>
          <p:nvPr/>
        </p:nvSpPr>
        <p:spPr>
          <a:xfrm>
            <a:off x="2362200" y="1447800"/>
            <a:ext cx="3200400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9128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077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বিশ্বকাপ ক্রিকেটে বাংলাদেশের খেলা কখন হবে?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906869"/>
            <a:ext cx="8763000" cy="646331"/>
          </a:xfrm>
          <a:prstGeom prst="rect">
            <a:avLst/>
          </a:prstGeom>
          <a:solidFill>
            <a:srgbClr val="CBC3EF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পত্রিকা থেকে অন্যান্য তথ্যের সাথে খেলাধুলার তথ্য জানা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195176"/>
            <a:ext cx="8077200" cy="4648200"/>
            <a:chOff x="609600" y="1828800"/>
            <a:chExt cx="7810500" cy="3657600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" y="1828800"/>
              <a:ext cx="5181600" cy="3581400"/>
              <a:chOff x="228600" y="2133600"/>
              <a:chExt cx="5181600" cy="3581400"/>
            </a:xfrm>
          </p:grpSpPr>
          <p:pic>
            <p:nvPicPr>
              <p:cNvPr id="3" name="Picture 2" descr="জদব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8600" y="2133600"/>
                <a:ext cx="2667000" cy="3429000"/>
              </a:xfrm>
              <a:prstGeom prst="rect">
                <a:avLst/>
              </a:prstGeom>
            </p:spPr>
          </p:pic>
          <p:pic>
            <p:nvPicPr>
              <p:cNvPr id="4" name="Picture 3" descr="n3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5600" y="2133600"/>
                <a:ext cx="2514600" cy="3581400"/>
              </a:xfrm>
              <a:prstGeom prst="rect">
                <a:avLst/>
              </a:prstGeom>
            </p:spPr>
          </p:pic>
        </p:grpSp>
        <p:pic>
          <p:nvPicPr>
            <p:cNvPr id="8" name="Picture 7" descr="জদূ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200" y="1828800"/>
              <a:ext cx="2628900" cy="3657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k.jpg"/>
          <p:cNvPicPr>
            <a:picLocks noChangeAspect="1"/>
          </p:cNvPicPr>
          <p:nvPr/>
        </p:nvPicPr>
        <p:blipFill rotWithShape="1">
          <a:blip r:embed="rId2" cstate="print"/>
          <a:srcRect r="9876"/>
          <a:stretch/>
        </p:blipFill>
        <p:spPr>
          <a:xfrm>
            <a:off x="1676400" y="152400"/>
            <a:ext cx="5562600" cy="55626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5943600"/>
            <a:ext cx="5334000" cy="707886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বই পড়ে তথ্য জানা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bangalee student using compute এর চিত্র ফলাফ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848600" cy="50292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867400"/>
            <a:ext cx="7239000" cy="584775"/>
          </a:xfrm>
          <a:prstGeom prst="rect">
            <a:avLst/>
          </a:prstGeom>
          <a:solidFill>
            <a:srgbClr val="CBC3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ইন্টারনেট ব্যবহার করে সহজেই তথ্যটি জেনে নিতে পারি।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ski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4419600" cy="3810000"/>
          </a:xfrm>
          <a:prstGeom prst="rect">
            <a:avLst/>
          </a:prstGeom>
        </p:spPr>
      </p:pic>
      <p:pic>
        <p:nvPicPr>
          <p:cNvPr id="14" name="Picture 13" descr="asking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914400"/>
            <a:ext cx="3962400" cy="3886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5181600"/>
            <a:ext cx="2971800" cy="1077218"/>
          </a:xfrm>
          <a:prstGeom prst="rect">
            <a:avLst/>
          </a:prstGeom>
          <a:solidFill>
            <a:srgbClr val="CBC3EF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আমরা শিক্ষককে জিজ্ঞেস করতে পারি।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5181600"/>
            <a:ext cx="28194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মা-বাবাকে জিজ্ঞেস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করতে   পারি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D7240A-3EDE-4C59-A49B-E026BF8B1525}"/>
              </a:ext>
            </a:extLst>
          </p:cNvPr>
          <p:cNvSpPr/>
          <p:nvPr/>
        </p:nvSpPr>
        <p:spPr>
          <a:xfrm>
            <a:off x="1905000" y="304800"/>
            <a:ext cx="5779105" cy="64633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বাংলাদেশ কখন স্বাধীন হয়েছিল?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75" y="457200"/>
            <a:ext cx="4035425" cy="5334000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1378" name="AutoShape 2" descr="banglee people using mobile phone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AutoShape 4" descr="banglee people using mobile phone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019800"/>
            <a:ext cx="7924800" cy="584775"/>
          </a:xfrm>
          <a:prstGeom prst="rect">
            <a:avLst/>
          </a:prstGeom>
          <a:solidFill>
            <a:srgbClr val="99CC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তথ্য সংগ্রহে ও যোগাযোগে মোবাইল ব্যাপকভাবে ব্যবহৃত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1384" name="Picture 8" descr="banglee people using mobile phone এর চিত্র ফলাফ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3810000" cy="5334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3790652" y="2895600"/>
            <a:ext cx="1562695" cy="15626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714452" y="457200"/>
            <a:ext cx="2057400" cy="1562695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34" name="Oval 33"/>
          <p:cNvSpPr/>
          <p:nvPr/>
        </p:nvSpPr>
        <p:spPr>
          <a:xfrm>
            <a:off x="5684880" y="2014406"/>
            <a:ext cx="2087520" cy="156269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30" name="Oval 29"/>
          <p:cNvSpPr/>
          <p:nvPr/>
        </p:nvSpPr>
        <p:spPr>
          <a:xfrm>
            <a:off x="5837280" y="3886200"/>
            <a:ext cx="2087520" cy="1562695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26" name="Oval 25"/>
          <p:cNvSpPr/>
          <p:nvPr/>
        </p:nvSpPr>
        <p:spPr>
          <a:xfrm>
            <a:off x="3581400" y="4876800"/>
            <a:ext cx="2255880" cy="156269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22" name="Oval 21"/>
          <p:cNvSpPr/>
          <p:nvPr/>
        </p:nvSpPr>
        <p:spPr>
          <a:xfrm>
            <a:off x="1219200" y="3886200"/>
            <a:ext cx="2087519" cy="1562695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grpSp>
        <p:nvGrpSpPr>
          <p:cNvPr id="44" name="Group 43"/>
          <p:cNvGrpSpPr/>
          <p:nvPr/>
        </p:nvGrpSpPr>
        <p:grpSpPr>
          <a:xfrm>
            <a:off x="3467488" y="2362200"/>
            <a:ext cx="2209023" cy="2499551"/>
            <a:chOff x="3467488" y="2639611"/>
            <a:chExt cx="2209023" cy="2499551"/>
          </a:xfrm>
        </p:grpSpPr>
        <p:grpSp>
          <p:nvGrpSpPr>
            <p:cNvPr id="6" name="Group 5"/>
            <p:cNvGrpSpPr/>
            <p:nvPr/>
          </p:nvGrpSpPr>
          <p:grpSpPr>
            <a:xfrm>
              <a:off x="4306341" y="2639611"/>
              <a:ext cx="531316" cy="331022"/>
              <a:chOff x="4306341" y="1722024"/>
              <a:chExt cx="531316" cy="331022"/>
            </a:xfrm>
          </p:grpSpPr>
          <p:sp>
            <p:nvSpPr>
              <p:cNvPr id="40" name="Right Arrow 39"/>
              <p:cNvSpPr/>
              <p:nvPr/>
            </p:nvSpPr>
            <p:spPr>
              <a:xfrm rot="16200000">
                <a:off x="4406488" y="1621877"/>
                <a:ext cx="331022" cy="53131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41" name="Right Arrow 6"/>
              <p:cNvSpPr/>
              <p:nvPr/>
            </p:nvSpPr>
            <p:spPr>
              <a:xfrm rot="16200000">
                <a:off x="4456142" y="1777794"/>
                <a:ext cx="231715" cy="3187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45489" y="3081596"/>
              <a:ext cx="331022" cy="531316"/>
              <a:chOff x="5345489" y="2164009"/>
              <a:chExt cx="331022" cy="531316"/>
            </a:xfrm>
          </p:grpSpPr>
          <p:sp>
            <p:nvSpPr>
              <p:cNvPr id="36" name="Right Arrow 35"/>
              <p:cNvSpPr/>
              <p:nvPr/>
            </p:nvSpPr>
            <p:spPr>
              <a:xfrm rot="19800000">
                <a:off x="5345489" y="2164009"/>
                <a:ext cx="331022" cy="53131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37" name="Right Arrow 10"/>
              <p:cNvSpPr/>
              <p:nvPr/>
            </p:nvSpPr>
            <p:spPr>
              <a:xfrm rot="19800000">
                <a:off x="5352141" y="2295099"/>
                <a:ext cx="231715" cy="3187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345489" y="4165860"/>
              <a:ext cx="331022" cy="531316"/>
              <a:chOff x="5345489" y="3248273"/>
              <a:chExt cx="331022" cy="531316"/>
            </a:xfrm>
          </p:grpSpPr>
          <p:sp>
            <p:nvSpPr>
              <p:cNvPr id="32" name="Right Arrow 31"/>
              <p:cNvSpPr/>
              <p:nvPr/>
            </p:nvSpPr>
            <p:spPr>
              <a:xfrm rot="1800000">
                <a:off x="5345489" y="3248273"/>
                <a:ext cx="331022" cy="53131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33" name="Right Arrow 14"/>
              <p:cNvSpPr/>
              <p:nvPr/>
            </p:nvSpPr>
            <p:spPr>
              <a:xfrm rot="1800000">
                <a:off x="5352141" y="3329709"/>
                <a:ext cx="231715" cy="3187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306341" y="4808140"/>
              <a:ext cx="531316" cy="331022"/>
              <a:chOff x="4306341" y="3890553"/>
              <a:chExt cx="531316" cy="331022"/>
            </a:xfrm>
          </p:grpSpPr>
          <p:sp>
            <p:nvSpPr>
              <p:cNvPr id="28" name="Right Arrow 27"/>
              <p:cNvSpPr/>
              <p:nvPr/>
            </p:nvSpPr>
            <p:spPr>
              <a:xfrm rot="5400000">
                <a:off x="4406488" y="3790406"/>
                <a:ext cx="331022" cy="53131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29" name="Right Arrow 18"/>
              <p:cNvSpPr/>
              <p:nvPr/>
            </p:nvSpPr>
            <p:spPr>
              <a:xfrm rot="5400000">
                <a:off x="4456142" y="3847016"/>
                <a:ext cx="231715" cy="3187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467488" y="4165860"/>
              <a:ext cx="331022" cy="531316"/>
              <a:chOff x="3467488" y="3248273"/>
              <a:chExt cx="331022" cy="531316"/>
            </a:xfrm>
          </p:grpSpPr>
          <p:sp>
            <p:nvSpPr>
              <p:cNvPr id="24" name="Right Arrow 23"/>
              <p:cNvSpPr/>
              <p:nvPr/>
            </p:nvSpPr>
            <p:spPr>
              <a:xfrm rot="9000000">
                <a:off x="3467488" y="3248273"/>
                <a:ext cx="331022" cy="53131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25" name="Right Arrow 22"/>
              <p:cNvSpPr/>
              <p:nvPr/>
            </p:nvSpPr>
            <p:spPr>
              <a:xfrm rot="19800000">
                <a:off x="3560143" y="3329709"/>
                <a:ext cx="231715" cy="3187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467488" y="3081596"/>
              <a:ext cx="331022" cy="531316"/>
              <a:chOff x="3467488" y="2164009"/>
              <a:chExt cx="331022" cy="531316"/>
            </a:xfrm>
          </p:grpSpPr>
          <p:sp>
            <p:nvSpPr>
              <p:cNvPr id="20" name="Right Arrow 19"/>
              <p:cNvSpPr/>
              <p:nvPr/>
            </p:nvSpPr>
            <p:spPr>
              <a:xfrm rot="12600000">
                <a:off x="3467488" y="2164009"/>
                <a:ext cx="331022" cy="53131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21" name="Right Arrow 26"/>
              <p:cNvSpPr/>
              <p:nvPr/>
            </p:nvSpPr>
            <p:spPr>
              <a:xfrm rot="23400000">
                <a:off x="3560143" y="2295099"/>
                <a:ext cx="231715" cy="3187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</p:grpSp>
      <p:sp>
        <p:nvSpPr>
          <p:cNvPr id="18" name="Oval 17"/>
          <p:cNvSpPr/>
          <p:nvPr/>
        </p:nvSpPr>
        <p:spPr>
          <a:xfrm>
            <a:off x="1447800" y="1676400"/>
            <a:ext cx="2011319" cy="1562695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45" name="TextBox 44"/>
          <p:cNvSpPr txBox="1"/>
          <p:nvPr/>
        </p:nvSpPr>
        <p:spPr>
          <a:xfrm>
            <a:off x="3962400" y="6858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0" y="2286000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91200" y="43434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পত্রিকা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29000" y="5562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0" y="41910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05000" y="19050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8322E7-1AFB-4A39-88C4-4A1DD583D932}"/>
              </a:ext>
            </a:extLst>
          </p:cNvPr>
          <p:cNvGrpSpPr/>
          <p:nvPr/>
        </p:nvGrpSpPr>
        <p:grpSpPr>
          <a:xfrm>
            <a:off x="511478" y="1143000"/>
            <a:ext cx="8099122" cy="5181600"/>
            <a:chOff x="511478" y="1143000"/>
            <a:chExt cx="8099122" cy="5181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5882"/>
            <a:stretch/>
          </p:blipFill>
          <p:spPr bwMode="auto">
            <a:xfrm>
              <a:off x="4648200" y="1143000"/>
              <a:ext cx="39624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A2932D8-DADC-4B8F-B148-991897FA73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445" t="1555" r="8889" b="2051"/>
            <a:stretch/>
          </p:blipFill>
          <p:spPr bwMode="auto">
            <a:xfrm>
              <a:off x="511478" y="1143000"/>
              <a:ext cx="4114801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BC867E2-43A2-44AC-9587-799803CDBA11}"/>
              </a:ext>
            </a:extLst>
          </p:cNvPr>
          <p:cNvSpPr txBox="1"/>
          <p:nvPr/>
        </p:nvSpPr>
        <p:spPr>
          <a:xfrm>
            <a:off x="762000" y="329625"/>
            <a:ext cx="7467600" cy="584775"/>
          </a:xfrm>
          <a:prstGeom prst="rect">
            <a:avLst/>
          </a:prstGeom>
          <a:solidFill>
            <a:srgbClr val="CBC3EF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পাঠ্য বইয়ের ৭০ নং পৃষ্ঠার সাথে মিলাও।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চলো পাঠটি পড়ি।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i="1" dirty="0"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143000"/>
          <a:ext cx="7848600" cy="409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9352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তথ্যের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কোথা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 হতে তথ্য পাই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483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পরিক্ষার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 সময়সূচী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483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ঘূণিঝড়ের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 খবর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6165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বাংলাদেশের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 স্বাধীনতা দিবস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0" y="2362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নোটিশ বোর্ড,শিক্ষক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0" y="3124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পত্রিকা,রেডিও,টিভি</a:t>
            </a:r>
            <a:endParaRPr lang="en-US" sz="3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5400" y="4267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বই,শিক্ষক,ইন্টারনেট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17 0.00185 L -0.49584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0.00185 L -0.55 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0485 L -0.46667 -0.004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45108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কোন মাধ্যমে শুনে তথ্য পেতে পারি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লেখ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কোন মাধ্যমে দেখে ও শুনে তথ্য পেতে পারি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লেখ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তথ্য জানার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 উপায়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লেখ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6DBD9-78DC-4BBB-8B0D-F2E913855B9D}"/>
              </a:ext>
            </a:extLst>
          </p:cNvPr>
          <p:cNvSpPr txBox="1"/>
          <p:nvPr/>
        </p:nvSpPr>
        <p:spPr>
          <a:xfrm>
            <a:off x="2743200" y="660737"/>
            <a:ext cx="3124200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i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09800" y="152400"/>
            <a:ext cx="4495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276671"/>
            <a:ext cx="8458200" cy="1200329"/>
          </a:xfrm>
          <a:prstGeom prst="rect">
            <a:avLst/>
          </a:prstGeom>
          <a:solidFill>
            <a:srgbClr val="92D05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(১) তথ্য জানা কেন প্রয়োজন কমপক্ষে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 বাক্যে 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E3733-5405-47C7-9CED-BCC385EA7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05800" cy="38100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2714"/>
            <a:ext cx="8458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7AE4E7-40B0-4EBB-87B6-195BF2DDA58C}"/>
              </a:ext>
            </a:extLst>
          </p:cNvPr>
          <p:cNvGrpSpPr/>
          <p:nvPr/>
        </p:nvGrpSpPr>
        <p:grpSpPr>
          <a:xfrm>
            <a:off x="381000" y="1143000"/>
            <a:ext cx="8458200" cy="5410200"/>
            <a:chOff x="76200" y="838200"/>
            <a:chExt cx="8991600" cy="59835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2316AC-DC4D-4EE6-AADA-573CAE08B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"/>
            <a:stretch/>
          </p:blipFill>
          <p:spPr>
            <a:xfrm>
              <a:off x="76200" y="838200"/>
              <a:ext cx="8991600" cy="3429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F2894B-ACC2-4844-9EBB-8A17FE7ACA49}"/>
                </a:ext>
              </a:extLst>
            </p:cNvPr>
            <p:cNvGrpSpPr/>
            <p:nvPr/>
          </p:nvGrpSpPr>
          <p:grpSpPr>
            <a:xfrm>
              <a:off x="76200" y="4267200"/>
              <a:ext cx="8991600" cy="2554545"/>
              <a:chOff x="76200" y="4267200"/>
              <a:chExt cx="8991600" cy="255454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286000" y="4267200"/>
                <a:ext cx="6781800" cy="25545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মিজানুর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রহমান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দত্তগ্রাম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সরকারি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প্রাথমিক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কুলাউড়া,মৌলভীবাজার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1E8299C-618D-40B8-9AC9-8AFD0222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4267200"/>
                <a:ext cx="2209800" cy="255454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20063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r.jpg">
            <a:extLst>
              <a:ext uri="{FF2B5EF4-FFF2-40B4-BE49-F238E27FC236}">
                <a16:creationId xmlns:a16="http://schemas.microsoft.com/office/drawing/2014/main" id="{2C2D2C4A-907A-42F1-81D2-B1CC2F871F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8382000" cy="6324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AA082D-BCB7-4504-9DCD-596C4D2F8BD3}"/>
              </a:ext>
            </a:extLst>
          </p:cNvPr>
          <p:cNvSpPr/>
          <p:nvPr/>
        </p:nvSpPr>
        <p:spPr>
          <a:xfrm>
            <a:off x="4446977" y="1447800"/>
            <a:ext cx="21062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সবাইকে</a:t>
            </a:r>
            <a:endParaRPr lang="en-GB" sz="4400" b="1" dirty="0"/>
          </a:p>
          <a:p>
            <a:endParaRPr lang="en-GB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12003"/>
            <a:ext cx="35814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752433"/>
            <a:ext cx="8534400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যোগাযোগ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040A14-577E-498E-BCBC-3F3F062D1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445" t="1555" r="8889" b="2051"/>
          <a:stretch/>
        </p:blipFill>
        <p:spPr bwMode="auto">
          <a:xfrm>
            <a:off x="3505200" y="1333500"/>
            <a:ext cx="2743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5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581400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m.jpg">
            <a:extLst>
              <a:ext uri="{FF2B5EF4-FFF2-40B4-BE49-F238E27FC236}">
                <a16:creationId xmlns:a16="http://schemas.microsoft.com/office/drawing/2014/main" id="{DFA5F49E-09B4-4308-AAFE-E89A71C15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02" r="20409" b="18750"/>
          <a:stretch/>
        </p:blipFill>
        <p:spPr>
          <a:xfrm>
            <a:off x="304800" y="1371600"/>
            <a:ext cx="8534400" cy="518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02A962-8E74-45E6-BDD0-C57162D9949D}"/>
              </a:ext>
            </a:extLst>
          </p:cNvPr>
          <p:cNvSpPr txBox="1"/>
          <p:nvPr/>
        </p:nvSpPr>
        <p:spPr>
          <a:xfrm rot="21426039">
            <a:off x="1181046" y="2169904"/>
            <a:ext cx="3429651" cy="156966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2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১১.১.</a:t>
            </a:r>
            <a:r>
              <a:rPr lang="en-US" sz="2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2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তথ্য প্রযুক্তি ব্যবহারের </a:t>
            </a:r>
            <a:r>
              <a:rPr lang="en-US" sz="24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 </a:t>
            </a:r>
            <a:r>
              <a:rPr lang="en-US" sz="24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2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</a:p>
          <a:p>
            <a:r>
              <a:rPr lang="bn-IN" sz="2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১১.১.২ তথ্য বিনিময়ের বিভিন্ন উপায় সম্পর্কে বলতে পারবে।</a:t>
            </a:r>
            <a:endParaRPr lang="en-US" sz="2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9301170-793A-4CF3-BF58-96DA77DC24C6}"/>
              </a:ext>
            </a:extLst>
          </p:cNvPr>
          <p:cNvGrpSpPr/>
          <p:nvPr/>
        </p:nvGrpSpPr>
        <p:grpSpPr>
          <a:xfrm>
            <a:off x="533400" y="1219200"/>
            <a:ext cx="8305800" cy="5105400"/>
            <a:chOff x="533400" y="1219200"/>
            <a:chExt cx="7512131" cy="5105400"/>
          </a:xfrm>
        </p:grpSpPr>
        <p:grpSp>
          <p:nvGrpSpPr>
            <p:cNvPr id="6" name="Group 5"/>
            <p:cNvGrpSpPr/>
            <p:nvPr/>
          </p:nvGrpSpPr>
          <p:grpSpPr>
            <a:xfrm>
              <a:off x="3074421" y="1279288"/>
              <a:ext cx="4971110" cy="4997329"/>
              <a:chOff x="4937988" y="-3010814"/>
              <a:chExt cx="8318742" cy="6613381"/>
            </a:xfrm>
          </p:grpSpPr>
          <p:pic>
            <p:nvPicPr>
              <p:cNvPr id="2" name="Picture 1" descr="ূাতগ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29191" y="-3010814"/>
                <a:ext cx="3927539" cy="3200400"/>
              </a:xfrm>
              <a:prstGeom prst="rect">
                <a:avLst/>
              </a:prstGeom>
            </p:spPr>
          </p:pic>
          <p:pic>
            <p:nvPicPr>
              <p:cNvPr id="3" name="Picture 2" descr="wtc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937988" y="520701"/>
                <a:ext cx="4038600" cy="3081866"/>
              </a:xfrm>
              <a:prstGeom prst="rect">
                <a:avLst/>
              </a:prstGeom>
            </p:spPr>
          </p:pic>
        </p:grpSp>
        <p:pic>
          <p:nvPicPr>
            <p:cNvPr id="4" name="Picture 3" descr="m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1" y="1219200"/>
              <a:ext cx="2667000" cy="2448959"/>
            </a:xfrm>
            <a:prstGeom prst="rect">
              <a:avLst/>
            </a:prstGeom>
          </p:spPr>
        </p:pic>
        <p:pic>
          <p:nvPicPr>
            <p:cNvPr id="9" name="Picture 8" descr="জদব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1109" y="1279288"/>
              <a:ext cx="2076697" cy="2328779"/>
            </a:xfrm>
            <a:prstGeom prst="rect">
              <a:avLst/>
            </a:prstGeom>
          </p:spPr>
        </p:pic>
        <p:pic>
          <p:nvPicPr>
            <p:cNvPr id="11" name="Picture 10" descr="ne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15443" y="3816684"/>
              <a:ext cx="2413385" cy="2507916"/>
            </a:xfrm>
            <a:prstGeom prst="rect">
              <a:avLst/>
            </a:prstGeom>
          </p:spPr>
        </p:pic>
        <p:pic>
          <p:nvPicPr>
            <p:cNvPr id="10" name="Picture 9" descr="telephone-10.jpg">
              <a:extLst>
                <a:ext uri="{FF2B5EF4-FFF2-40B4-BE49-F238E27FC236}">
                  <a16:creationId xmlns:a16="http://schemas.microsoft.com/office/drawing/2014/main" id="{86864B7C-38F7-4D03-806D-C4E92236C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rcRect l="9762" t="9323" r="11085"/>
            <a:stretch/>
          </p:blipFill>
          <p:spPr>
            <a:xfrm>
              <a:off x="533400" y="3698326"/>
              <a:ext cx="2413385" cy="257829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78CAC1-19AB-4A02-B9A9-DEE6EE723468}"/>
              </a:ext>
            </a:extLst>
          </p:cNvPr>
          <p:cNvSpPr txBox="1"/>
          <p:nvPr/>
        </p:nvSpPr>
        <p:spPr>
          <a:xfrm>
            <a:off x="2057400" y="152400"/>
            <a:ext cx="51054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200400"/>
            <a:ext cx="7239000" cy="1569660"/>
          </a:xfrm>
          <a:prstGeom prst="rect">
            <a:avLst/>
          </a:prstGeom>
          <a:solidFill>
            <a:srgbClr val="CBC3EF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।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আমরা.....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জানাবো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057870"/>
            <a:ext cx="3430576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v.jpg">
            <a:extLst>
              <a:ext uri="{FF2B5EF4-FFF2-40B4-BE49-F238E27FC236}">
                <a16:creationId xmlns:a16="http://schemas.microsoft.com/office/drawing/2014/main" id="{00E5A110-6D10-41F9-BEB2-802D69E808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6868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D03C75-88E9-4565-9671-F90A111F4E37}"/>
              </a:ext>
            </a:extLst>
          </p:cNvPr>
          <p:cNvSpPr txBox="1"/>
          <p:nvPr/>
        </p:nvSpPr>
        <p:spPr>
          <a:xfrm>
            <a:off x="1143000" y="25908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তথ্য আমরা কোথা হতে পাই?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02B6E-FCC3-471D-8150-2AD4A48D362B}"/>
              </a:ext>
            </a:extLst>
          </p:cNvPr>
          <p:cNvSpPr/>
          <p:nvPr/>
        </p:nvSpPr>
        <p:spPr>
          <a:xfrm>
            <a:off x="4038600" y="968514"/>
            <a:ext cx="1585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D50FD4-7998-43C2-99FF-6B4D42D1C949}"/>
              </a:ext>
            </a:extLst>
          </p:cNvPr>
          <p:cNvGrpSpPr/>
          <p:nvPr/>
        </p:nvGrpSpPr>
        <p:grpSpPr>
          <a:xfrm>
            <a:off x="1524000" y="304800"/>
            <a:ext cx="6324600" cy="1554897"/>
            <a:chOff x="1600200" y="2705100"/>
            <a:chExt cx="6324600" cy="1554897"/>
          </a:xfrm>
        </p:grpSpPr>
        <p:pic>
          <p:nvPicPr>
            <p:cNvPr id="7" name="Picture 6" descr="telephone-10.jpg">
              <a:extLst>
                <a:ext uri="{FF2B5EF4-FFF2-40B4-BE49-F238E27FC236}">
                  <a16:creationId xmlns:a16="http://schemas.microsoft.com/office/drawing/2014/main" id="{7D9B4B4D-5A0B-4BD4-926E-67F370DE5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8794" t="11429" r="7656" b="5714"/>
            <a:stretch/>
          </p:blipFill>
          <p:spPr>
            <a:xfrm>
              <a:off x="1600200" y="2705100"/>
              <a:ext cx="6324600" cy="14478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51860B-F651-48A4-9D9C-F536B3305C00}"/>
                </a:ext>
              </a:extLst>
            </p:cNvPr>
            <p:cNvSpPr/>
            <p:nvPr/>
          </p:nvSpPr>
          <p:spPr>
            <a:xfrm>
              <a:off x="3886200" y="3429000"/>
              <a:ext cx="18678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উপস্থাপন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34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7162800" cy="4800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5540514"/>
            <a:ext cx="6172200" cy="707886"/>
          </a:xfrm>
          <a:prstGeom prst="rect">
            <a:avLst/>
          </a:prstGeom>
          <a:solidFill>
            <a:srgbClr val="CBC3E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জানতে  আমরা টেলিভিশন দেখি।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81000"/>
            <a:ext cx="7391400" cy="4953000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752600" y="5638800"/>
            <a:ext cx="5867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রেডিও থেকে প্রয়োজনীয় তথ্য জানতে পারি।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994</TotalTime>
  <Words>252</Words>
  <Application>Microsoft Office PowerPoint</Application>
  <PresentationFormat>On-screen Show (4:3)</PresentationFormat>
  <Paragraphs>58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155</cp:revision>
  <dcterms:created xsi:type="dcterms:W3CDTF">2006-08-16T00:00:00Z</dcterms:created>
  <dcterms:modified xsi:type="dcterms:W3CDTF">2019-05-31T20:52:48Z</dcterms:modified>
</cp:coreProperties>
</file>