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76" r:id="rId3"/>
    <p:sldId id="295" r:id="rId4"/>
    <p:sldId id="277" r:id="rId5"/>
    <p:sldId id="278" r:id="rId6"/>
    <p:sldId id="284" r:id="rId7"/>
    <p:sldId id="294" r:id="rId8"/>
    <p:sldId id="260" r:id="rId9"/>
    <p:sldId id="261" r:id="rId10"/>
    <p:sldId id="262" r:id="rId11"/>
    <p:sldId id="285" r:id="rId12"/>
    <p:sldId id="286" r:id="rId13"/>
    <p:sldId id="288" r:id="rId14"/>
    <p:sldId id="287" r:id="rId15"/>
    <p:sldId id="293" r:id="rId16"/>
    <p:sldId id="292" r:id="rId17"/>
    <p:sldId id="289" r:id="rId18"/>
    <p:sldId id="280" r:id="rId19"/>
    <p:sldId id="281" r:id="rId20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CFA92-3740-4CA1-924E-D85CE6E1DE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FFCE4-9633-48CC-A86F-9D5E379379A2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সামাজিক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সমস্যা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256320AC-DE78-4994-86F6-34CE10486598}" type="parTrans" cxnId="{56E34BFC-F275-4D32-B8C8-EC1F629DBC19}">
      <dgm:prSet/>
      <dgm:spPr/>
      <dgm:t>
        <a:bodyPr/>
        <a:lstStyle/>
        <a:p>
          <a:endParaRPr lang="en-US"/>
        </a:p>
      </dgm:t>
    </dgm:pt>
    <dgm:pt modelId="{5A73FCEC-482F-4BB0-8360-3AE478943136}" type="sibTrans" cxnId="{56E34BFC-F275-4D32-B8C8-EC1F629DBC19}">
      <dgm:prSet/>
      <dgm:spPr/>
      <dgm:t>
        <a:bodyPr/>
        <a:lstStyle/>
        <a:p>
          <a:endParaRPr lang="en-US"/>
        </a:p>
      </dgm:t>
    </dgm:pt>
    <dgm:pt modelId="{FA5B1863-826B-4B8A-ABAA-FF3FED32977E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অর্থনৈতিক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F1F1F9D3-1984-4371-A37E-3CCF5C5600C9}" type="parTrans" cxnId="{521ACED0-0135-4DA0-A81B-941B235A46C3}">
      <dgm:prSet/>
      <dgm:spPr/>
      <dgm:t>
        <a:bodyPr/>
        <a:lstStyle/>
        <a:p>
          <a:endParaRPr lang="en-US"/>
        </a:p>
      </dgm:t>
    </dgm:pt>
    <dgm:pt modelId="{E799609B-FA60-4448-A0CF-45F2F835D120}" type="sibTrans" cxnId="{521ACED0-0135-4DA0-A81B-941B235A46C3}">
      <dgm:prSet/>
      <dgm:spPr/>
      <dgm:t>
        <a:bodyPr/>
        <a:lstStyle/>
        <a:p>
          <a:endParaRPr lang="en-US"/>
        </a:p>
      </dgm:t>
    </dgm:pt>
    <dgm:pt modelId="{4F6624CC-CC27-44FB-8126-494AB15D0B47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জৈবিক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2C21384C-13A0-4DF7-A4ED-C404E3E8AA27}" type="parTrans" cxnId="{5BA00A25-D3B0-464D-83B7-58830917284D}">
      <dgm:prSet/>
      <dgm:spPr/>
      <dgm:t>
        <a:bodyPr/>
        <a:lstStyle/>
        <a:p>
          <a:endParaRPr lang="en-US"/>
        </a:p>
      </dgm:t>
    </dgm:pt>
    <dgm:pt modelId="{D4AF0CAA-DE50-4C9D-8EA6-1425A13D02AF}" type="sibTrans" cxnId="{5BA00A25-D3B0-464D-83B7-58830917284D}">
      <dgm:prSet/>
      <dgm:spPr/>
      <dgm:t>
        <a:bodyPr/>
        <a:lstStyle/>
        <a:p>
          <a:endParaRPr lang="en-US"/>
        </a:p>
      </dgm:t>
    </dgm:pt>
    <dgm:pt modelId="{BACB2B3F-202A-4EF8-AD14-26AB058D8556}">
      <dgm:prSet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মনস্তাত্ত্বিক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3202ADC5-1767-4E91-B589-B105CF8E61C5}" type="parTrans" cxnId="{B96DD6C7-9054-4BD0-B41A-D4E6B2FC1397}">
      <dgm:prSet/>
      <dgm:spPr/>
      <dgm:t>
        <a:bodyPr/>
        <a:lstStyle/>
        <a:p>
          <a:endParaRPr lang="en-US"/>
        </a:p>
      </dgm:t>
    </dgm:pt>
    <dgm:pt modelId="{4C83243D-4C44-45E6-95E7-33E01C8B8BF9}" type="sibTrans" cxnId="{B96DD6C7-9054-4BD0-B41A-D4E6B2FC1397}">
      <dgm:prSet/>
      <dgm:spPr/>
      <dgm:t>
        <a:bodyPr/>
        <a:lstStyle/>
        <a:p>
          <a:endParaRPr lang="en-US"/>
        </a:p>
      </dgm:t>
    </dgm:pt>
    <dgm:pt modelId="{472B9AFC-9333-4018-82E4-88FF924C14A4}">
      <dgm:prSet phldrT="[Text]" custT="1"/>
      <dgm:spPr/>
      <dgm:t>
        <a:bodyPr anchor="t"/>
        <a:lstStyle/>
        <a:p>
          <a:pPr algn="ctr"/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সাংস্কৃতিক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8283C645-6DE3-44AF-9135-1E112E7C6947}" type="sibTrans" cxnId="{55B97EAB-6F26-4CB2-AE92-97D33D08BF80}">
      <dgm:prSet/>
      <dgm:spPr/>
      <dgm:t>
        <a:bodyPr/>
        <a:lstStyle/>
        <a:p>
          <a:endParaRPr lang="en-US"/>
        </a:p>
      </dgm:t>
    </dgm:pt>
    <dgm:pt modelId="{F36F5497-DE7B-4F44-B409-87BBA591F2B0}" type="parTrans" cxnId="{55B97EAB-6F26-4CB2-AE92-97D33D08BF80}">
      <dgm:prSet/>
      <dgm:spPr/>
      <dgm:t>
        <a:bodyPr/>
        <a:lstStyle/>
        <a:p>
          <a:endParaRPr lang="en-US"/>
        </a:p>
      </dgm:t>
    </dgm:pt>
    <dgm:pt modelId="{00CC4982-588F-4D87-9CFD-9192E45086A9}" type="pres">
      <dgm:prSet presAssocID="{124CFA92-3740-4CA1-924E-D85CE6E1DE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7B1A47-B5B5-41DE-AA67-9E0DE1E898FE}" type="pres">
      <dgm:prSet presAssocID="{C99FFCE4-9633-48CC-A86F-9D5E379379A2}" presName="centerShape" presStyleLbl="node0" presStyleIdx="0" presStyleCnt="1" custScaleX="129251" custScaleY="95707" custLinFactNeighborX="-2368" custLinFactNeighborY="-4216"/>
      <dgm:spPr/>
    </dgm:pt>
    <dgm:pt modelId="{A717FC6D-8F8A-4FD4-B286-92AE521FE8CD}" type="pres">
      <dgm:prSet presAssocID="{F1F1F9D3-1984-4371-A37E-3CCF5C5600C9}" presName="parTrans" presStyleLbl="sibTrans2D1" presStyleIdx="0" presStyleCnt="4"/>
      <dgm:spPr/>
    </dgm:pt>
    <dgm:pt modelId="{30A05BE8-F127-482C-ACF3-1731F4C756AA}" type="pres">
      <dgm:prSet presAssocID="{F1F1F9D3-1984-4371-A37E-3CCF5C5600C9}" presName="connectorText" presStyleLbl="sibTrans2D1" presStyleIdx="0" presStyleCnt="4"/>
      <dgm:spPr/>
    </dgm:pt>
    <dgm:pt modelId="{28AC5FF6-6B31-4DA9-8F28-309FAB25D7CD}" type="pres">
      <dgm:prSet presAssocID="{FA5B1863-826B-4B8A-ABAA-FF3FED32977E}" presName="node" presStyleLbl="node1" presStyleIdx="0" presStyleCnt="4" custScaleX="149350" custScaleY="92563" custRadScaleRad="94213" custRadScaleInc="-9756">
        <dgm:presLayoutVars>
          <dgm:bulletEnabled val="1"/>
        </dgm:presLayoutVars>
      </dgm:prSet>
      <dgm:spPr/>
    </dgm:pt>
    <dgm:pt modelId="{D4C5EC4B-0FAD-4795-86FE-FDE8425A2A3A}" type="pres">
      <dgm:prSet presAssocID="{2C21384C-13A0-4DF7-A4ED-C404E3E8AA27}" presName="parTrans" presStyleLbl="sibTrans2D1" presStyleIdx="1" presStyleCnt="4"/>
      <dgm:spPr/>
    </dgm:pt>
    <dgm:pt modelId="{9645A771-E201-49BD-8622-A2271EB5A046}" type="pres">
      <dgm:prSet presAssocID="{2C21384C-13A0-4DF7-A4ED-C404E3E8AA27}" presName="connectorText" presStyleLbl="sibTrans2D1" presStyleIdx="1" presStyleCnt="4"/>
      <dgm:spPr/>
    </dgm:pt>
    <dgm:pt modelId="{FAA6997D-4A61-4021-A721-590B703042B2}" type="pres">
      <dgm:prSet presAssocID="{4F6624CC-CC27-44FB-8126-494AB15D0B47}" presName="node" presStyleLbl="node1" presStyleIdx="1" presStyleCnt="4" custScaleX="133318" custRadScaleRad="125784" custRadScaleInc="-3840">
        <dgm:presLayoutVars>
          <dgm:bulletEnabled val="1"/>
        </dgm:presLayoutVars>
      </dgm:prSet>
      <dgm:spPr/>
    </dgm:pt>
    <dgm:pt modelId="{4B377B57-D5D0-4112-8FE5-67552653E906}" type="pres">
      <dgm:prSet presAssocID="{3202ADC5-1767-4E91-B589-B105CF8E61C5}" presName="parTrans" presStyleLbl="sibTrans2D1" presStyleIdx="2" presStyleCnt="4"/>
      <dgm:spPr/>
    </dgm:pt>
    <dgm:pt modelId="{67257E34-9668-46DB-B3A6-981DEEC7F4D2}" type="pres">
      <dgm:prSet presAssocID="{3202ADC5-1767-4E91-B589-B105CF8E61C5}" presName="connectorText" presStyleLbl="sibTrans2D1" presStyleIdx="2" presStyleCnt="4"/>
      <dgm:spPr/>
    </dgm:pt>
    <dgm:pt modelId="{23C4594E-A214-4390-9523-940324D54772}" type="pres">
      <dgm:prSet presAssocID="{BACB2B3F-202A-4EF8-AD14-26AB058D8556}" presName="node" presStyleLbl="node1" presStyleIdx="2" presStyleCnt="4" custScaleX="133618" custRadScaleRad="87282" custRadScaleInc="8332">
        <dgm:presLayoutVars>
          <dgm:bulletEnabled val="1"/>
        </dgm:presLayoutVars>
      </dgm:prSet>
      <dgm:spPr/>
    </dgm:pt>
    <dgm:pt modelId="{6F59DB56-6F69-459F-88EF-4117F4EBA0BB}" type="pres">
      <dgm:prSet presAssocID="{F36F5497-DE7B-4F44-B409-87BBA591F2B0}" presName="parTrans" presStyleLbl="sibTrans2D1" presStyleIdx="3" presStyleCnt="4"/>
      <dgm:spPr/>
    </dgm:pt>
    <dgm:pt modelId="{421289E7-ECDF-49BE-959B-4BE520DDADF8}" type="pres">
      <dgm:prSet presAssocID="{F36F5497-DE7B-4F44-B409-87BBA591F2B0}" presName="connectorText" presStyleLbl="sibTrans2D1" presStyleIdx="3" presStyleCnt="4"/>
      <dgm:spPr/>
    </dgm:pt>
    <dgm:pt modelId="{46E55336-B040-4E26-B5A8-EF5A82C24F55}" type="pres">
      <dgm:prSet presAssocID="{472B9AFC-9333-4018-82E4-88FF924C14A4}" presName="node" presStyleLbl="node1" presStyleIdx="3" presStyleCnt="4" custScaleX="138304" custScaleY="102469" custRadScaleRad="132881" custRadScaleInc="13580">
        <dgm:presLayoutVars>
          <dgm:bulletEnabled val="1"/>
        </dgm:presLayoutVars>
      </dgm:prSet>
      <dgm:spPr/>
    </dgm:pt>
  </dgm:ptLst>
  <dgm:cxnLst>
    <dgm:cxn modelId="{400B8323-4D13-4DC2-881F-74DAE737BC79}" type="presOf" srcId="{2C21384C-13A0-4DF7-A4ED-C404E3E8AA27}" destId="{9645A771-E201-49BD-8622-A2271EB5A046}" srcOrd="1" destOrd="0" presId="urn:microsoft.com/office/officeart/2005/8/layout/radial5"/>
    <dgm:cxn modelId="{5BA00A25-D3B0-464D-83B7-58830917284D}" srcId="{C99FFCE4-9633-48CC-A86F-9D5E379379A2}" destId="{4F6624CC-CC27-44FB-8126-494AB15D0B47}" srcOrd="1" destOrd="0" parTransId="{2C21384C-13A0-4DF7-A4ED-C404E3E8AA27}" sibTransId="{D4AF0CAA-DE50-4C9D-8EA6-1425A13D02AF}"/>
    <dgm:cxn modelId="{23FF8429-AD3E-4AB9-AEBA-C93D8CFB93BC}" type="presOf" srcId="{FA5B1863-826B-4B8A-ABAA-FF3FED32977E}" destId="{28AC5FF6-6B31-4DA9-8F28-309FAB25D7CD}" srcOrd="0" destOrd="0" presId="urn:microsoft.com/office/officeart/2005/8/layout/radial5"/>
    <dgm:cxn modelId="{11A3C93A-E646-45C3-9B68-B36950059413}" type="presOf" srcId="{F1F1F9D3-1984-4371-A37E-3CCF5C5600C9}" destId="{A717FC6D-8F8A-4FD4-B286-92AE521FE8CD}" srcOrd="0" destOrd="0" presId="urn:microsoft.com/office/officeart/2005/8/layout/radial5"/>
    <dgm:cxn modelId="{1BF8EB5B-4D67-4FE5-8F16-7703BA974B1D}" type="presOf" srcId="{C99FFCE4-9633-48CC-A86F-9D5E379379A2}" destId="{CE7B1A47-B5B5-41DE-AA67-9E0DE1E898FE}" srcOrd="0" destOrd="0" presId="urn:microsoft.com/office/officeart/2005/8/layout/radial5"/>
    <dgm:cxn modelId="{B0E0975C-8F37-43AA-84D8-B59F3BBB8840}" type="presOf" srcId="{4F6624CC-CC27-44FB-8126-494AB15D0B47}" destId="{FAA6997D-4A61-4021-A721-590B703042B2}" srcOrd="0" destOrd="0" presId="urn:microsoft.com/office/officeart/2005/8/layout/radial5"/>
    <dgm:cxn modelId="{E58B3860-E34D-4708-8933-3B0E4100C3C7}" type="presOf" srcId="{2C21384C-13A0-4DF7-A4ED-C404E3E8AA27}" destId="{D4C5EC4B-0FAD-4795-86FE-FDE8425A2A3A}" srcOrd="0" destOrd="0" presId="urn:microsoft.com/office/officeart/2005/8/layout/radial5"/>
    <dgm:cxn modelId="{093F0362-60F9-480F-B612-ADA950580FE8}" type="presOf" srcId="{F1F1F9D3-1984-4371-A37E-3CCF5C5600C9}" destId="{30A05BE8-F127-482C-ACF3-1731F4C756AA}" srcOrd="1" destOrd="0" presId="urn:microsoft.com/office/officeart/2005/8/layout/radial5"/>
    <dgm:cxn modelId="{CF4CF085-4E7D-4FA9-A3AA-982B84A2FCDE}" type="presOf" srcId="{BACB2B3F-202A-4EF8-AD14-26AB058D8556}" destId="{23C4594E-A214-4390-9523-940324D54772}" srcOrd="0" destOrd="0" presId="urn:microsoft.com/office/officeart/2005/8/layout/radial5"/>
    <dgm:cxn modelId="{55B97EAB-6F26-4CB2-AE92-97D33D08BF80}" srcId="{C99FFCE4-9633-48CC-A86F-9D5E379379A2}" destId="{472B9AFC-9333-4018-82E4-88FF924C14A4}" srcOrd="3" destOrd="0" parTransId="{F36F5497-DE7B-4F44-B409-87BBA591F2B0}" sibTransId="{8283C645-6DE3-44AF-9135-1E112E7C6947}"/>
    <dgm:cxn modelId="{DF7CEEB3-C554-46A1-893E-2E7CF013B800}" type="presOf" srcId="{3202ADC5-1767-4E91-B589-B105CF8E61C5}" destId="{67257E34-9668-46DB-B3A6-981DEEC7F4D2}" srcOrd="1" destOrd="0" presId="urn:microsoft.com/office/officeart/2005/8/layout/radial5"/>
    <dgm:cxn modelId="{B96DD6C7-9054-4BD0-B41A-D4E6B2FC1397}" srcId="{C99FFCE4-9633-48CC-A86F-9D5E379379A2}" destId="{BACB2B3F-202A-4EF8-AD14-26AB058D8556}" srcOrd="2" destOrd="0" parTransId="{3202ADC5-1767-4E91-B589-B105CF8E61C5}" sibTransId="{4C83243D-4C44-45E6-95E7-33E01C8B8BF9}"/>
    <dgm:cxn modelId="{CC9B60C8-C7A1-400C-B2F9-F03D98511F68}" type="presOf" srcId="{472B9AFC-9333-4018-82E4-88FF924C14A4}" destId="{46E55336-B040-4E26-B5A8-EF5A82C24F55}" srcOrd="0" destOrd="0" presId="urn:microsoft.com/office/officeart/2005/8/layout/radial5"/>
    <dgm:cxn modelId="{521ACED0-0135-4DA0-A81B-941B235A46C3}" srcId="{C99FFCE4-9633-48CC-A86F-9D5E379379A2}" destId="{FA5B1863-826B-4B8A-ABAA-FF3FED32977E}" srcOrd="0" destOrd="0" parTransId="{F1F1F9D3-1984-4371-A37E-3CCF5C5600C9}" sibTransId="{E799609B-FA60-4448-A0CF-45F2F835D120}"/>
    <dgm:cxn modelId="{2204F9D0-25A0-4904-B4B9-D79000303253}" type="presOf" srcId="{F36F5497-DE7B-4F44-B409-87BBA591F2B0}" destId="{421289E7-ECDF-49BE-959B-4BE520DDADF8}" srcOrd="1" destOrd="0" presId="urn:microsoft.com/office/officeart/2005/8/layout/radial5"/>
    <dgm:cxn modelId="{BD471AE1-38AE-45E2-8703-3A00B6D4A07E}" type="presOf" srcId="{124CFA92-3740-4CA1-924E-D85CE6E1DEB9}" destId="{00CC4982-588F-4D87-9CFD-9192E45086A9}" srcOrd="0" destOrd="0" presId="urn:microsoft.com/office/officeart/2005/8/layout/radial5"/>
    <dgm:cxn modelId="{D1592CFA-85CC-4436-833A-B03CC1C35671}" type="presOf" srcId="{F36F5497-DE7B-4F44-B409-87BBA591F2B0}" destId="{6F59DB56-6F69-459F-88EF-4117F4EBA0BB}" srcOrd="0" destOrd="0" presId="urn:microsoft.com/office/officeart/2005/8/layout/radial5"/>
    <dgm:cxn modelId="{1C8D2EFB-9E35-4530-A0C2-B0BCDDEFD107}" type="presOf" srcId="{3202ADC5-1767-4E91-B589-B105CF8E61C5}" destId="{4B377B57-D5D0-4112-8FE5-67552653E906}" srcOrd="0" destOrd="0" presId="urn:microsoft.com/office/officeart/2005/8/layout/radial5"/>
    <dgm:cxn modelId="{56E34BFC-F275-4D32-B8C8-EC1F629DBC19}" srcId="{124CFA92-3740-4CA1-924E-D85CE6E1DEB9}" destId="{C99FFCE4-9633-48CC-A86F-9D5E379379A2}" srcOrd="0" destOrd="0" parTransId="{256320AC-DE78-4994-86F6-34CE10486598}" sibTransId="{5A73FCEC-482F-4BB0-8360-3AE478943136}"/>
    <dgm:cxn modelId="{4D5A1F07-7454-4A83-A818-06B3FEEE2E5F}" type="presParOf" srcId="{00CC4982-588F-4D87-9CFD-9192E45086A9}" destId="{CE7B1A47-B5B5-41DE-AA67-9E0DE1E898FE}" srcOrd="0" destOrd="0" presId="urn:microsoft.com/office/officeart/2005/8/layout/radial5"/>
    <dgm:cxn modelId="{ADAC39C4-C195-47D2-9EF2-588540D6E2D6}" type="presParOf" srcId="{00CC4982-588F-4D87-9CFD-9192E45086A9}" destId="{A717FC6D-8F8A-4FD4-B286-92AE521FE8CD}" srcOrd="1" destOrd="0" presId="urn:microsoft.com/office/officeart/2005/8/layout/radial5"/>
    <dgm:cxn modelId="{888E4537-42AE-41D9-A180-C12AFA2AE60E}" type="presParOf" srcId="{A717FC6D-8F8A-4FD4-B286-92AE521FE8CD}" destId="{30A05BE8-F127-482C-ACF3-1731F4C756AA}" srcOrd="0" destOrd="0" presId="urn:microsoft.com/office/officeart/2005/8/layout/radial5"/>
    <dgm:cxn modelId="{C6A6C350-8E5F-4167-98E2-2566FBD0DEB0}" type="presParOf" srcId="{00CC4982-588F-4D87-9CFD-9192E45086A9}" destId="{28AC5FF6-6B31-4DA9-8F28-309FAB25D7CD}" srcOrd="2" destOrd="0" presId="urn:microsoft.com/office/officeart/2005/8/layout/radial5"/>
    <dgm:cxn modelId="{C8C0E65F-BF52-4654-9411-35B0208A83D2}" type="presParOf" srcId="{00CC4982-588F-4D87-9CFD-9192E45086A9}" destId="{D4C5EC4B-0FAD-4795-86FE-FDE8425A2A3A}" srcOrd="3" destOrd="0" presId="urn:microsoft.com/office/officeart/2005/8/layout/radial5"/>
    <dgm:cxn modelId="{F4B39A9D-114D-4A04-89F5-9E6AFD9FF4AE}" type="presParOf" srcId="{D4C5EC4B-0FAD-4795-86FE-FDE8425A2A3A}" destId="{9645A771-E201-49BD-8622-A2271EB5A046}" srcOrd="0" destOrd="0" presId="urn:microsoft.com/office/officeart/2005/8/layout/radial5"/>
    <dgm:cxn modelId="{E875F9C4-3EA9-4B30-AAB2-A33AE10B4F9F}" type="presParOf" srcId="{00CC4982-588F-4D87-9CFD-9192E45086A9}" destId="{FAA6997D-4A61-4021-A721-590B703042B2}" srcOrd="4" destOrd="0" presId="urn:microsoft.com/office/officeart/2005/8/layout/radial5"/>
    <dgm:cxn modelId="{3E2B4457-6CB3-4560-B069-428CA2EC7CE3}" type="presParOf" srcId="{00CC4982-588F-4D87-9CFD-9192E45086A9}" destId="{4B377B57-D5D0-4112-8FE5-67552653E906}" srcOrd="5" destOrd="0" presId="urn:microsoft.com/office/officeart/2005/8/layout/radial5"/>
    <dgm:cxn modelId="{4A3CEB19-AC77-4862-A43E-5206F59E6635}" type="presParOf" srcId="{4B377B57-D5D0-4112-8FE5-67552653E906}" destId="{67257E34-9668-46DB-B3A6-981DEEC7F4D2}" srcOrd="0" destOrd="0" presId="urn:microsoft.com/office/officeart/2005/8/layout/radial5"/>
    <dgm:cxn modelId="{AA0A9F36-D602-4C3F-95E0-F67F0155454B}" type="presParOf" srcId="{00CC4982-588F-4D87-9CFD-9192E45086A9}" destId="{23C4594E-A214-4390-9523-940324D54772}" srcOrd="6" destOrd="0" presId="urn:microsoft.com/office/officeart/2005/8/layout/radial5"/>
    <dgm:cxn modelId="{8D886CEF-493F-49DF-BDC8-942421533630}" type="presParOf" srcId="{00CC4982-588F-4D87-9CFD-9192E45086A9}" destId="{6F59DB56-6F69-459F-88EF-4117F4EBA0BB}" srcOrd="7" destOrd="0" presId="urn:microsoft.com/office/officeart/2005/8/layout/radial5"/>
    <dgm:cxn modelId="{809EB73E-6A01-476A-BFBB-1C9AA9D993A3}" type="presParOf" srcId="{6F59DB56-6F69-459F-88EF-4117F4EBA0BB}" destId="{421289E7-ECDF-49BE-959B-4BE520DDADF8}" srcOrd="0" destOrd="0" presId="urn:microsoft.com/office/officeart/2005/8/layout/radial5"/>
    <dgm:cxn modelId="{ED95B7CC-418E-453A-A03C-22D3A899B703}" type="presParOf" srcId="{00CC4982-588F-4D87-9CFD-9192E45086A9}" destId="{46E55336-B040-4E26-B5A8-EF5A82C24F5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B1A47-B5B5-41DE-AA67-9E0DE1E898FE}">
      <dsp:nvSpPr>
        <dsp:cNvPr id="0" name=""/>
        <dsp:cNvSpPr/>
      </dsp:nvSpPr>
      <dsp:spPr>
        <a:xfrm>
          <a:off x="4376471" y="2067950"/>
          <a:ext cx="2076122" cy="1537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সামাজিক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সমস্যা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4680512" y="2293084"/>
        <a:ext cx="1468040" cy="1087046"/>
      </dsp:txXfrm>
    </dsp:sp>
    <dsp:sp modelId="{A717FC6D-8F8A-4FD4-B286-92AE521FE8CD}">
      <dsp:nvSpPr>
        <dsp:cNvPr id="0" name=""/>
        <dsp:cNvSpPr/>
      </dsp:nvSpPr>
      <dsp:spPr>
        <a:xfrm rot="16100485">
          <a:off x="5277207" y="1595133"/>
          <a:ext cx="218568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5310941" y="1737130"/>
        <a:ext cx="152998" cy="327680"/>
      </dsp:txXfrm>
    </dsp:sp>
    <dsp:sp modelId="{28AC5FF6-6B31-4DA9-8F28-309FAB25D7CD}">
      <dsp:nvSpPr>
        <dsp:cNvPr id="0" name=""/>
        <dsp:cNvSpPr/>
      </dsp:nvSpPr>
      <dsp:spPr>
        <a:xfrm>
          <a:off x="4159338" y="169211"/>
          <a:ext cx="2398967" cy="1486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অর্থনৈতিক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4510659" y="386950"/>
        <a:ext cx="1696325" cy="1051335"/>
      </dsp:txXfrm>
    </dsp:sp>
    <dsp:sp modelId="{D4C5EC4B-0FAD-4795-86FE-FDE8425A2A3A}">
      <dsp:nvSpPr>
        <dsp:cNvPr id="0" name=""/>
        <dsp:cNvSpPr/>
      </dsp:nvSpPr>
      <dsp:spPr>
        <a:xfrm rot="122189">
          <a:off x="6633691" y="2614711"/>
          <a:ext cx="439770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33733" y="2721593"/>
        <a:ext cx="307839" cy="327680"/>
      </dsp:txXfrm>
    </dsp:sp>
    <dsp:sp modelId="{FAA6997D-4A61-4021-A721-590B703042B2}">
      <dsp:nvSpPr>
        <dsp:cNvPr id="0" name=""/>
        <dsp:cNvSpPr/>
      </dsp:nvSpPr>
      <dsp:spPr>
        <a:xfrm>
          <a:off x="7279429" y="2137857"/>
          <a:ext cx="2141449" cy="1606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জৈবিক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7593037" y="2373090"/>
        <a:ext cx="1514233" cy="1135805"/>
      </dsp:txXfrm>
    </dsp:sp>
    <dsp:sp modelId="{4B377B57-D5D0-4112-8FE5-67552653E906}">
      <dsp:nvSpPr>
        <dsp:cNvPr id="0" name=""/>
        <dsp:cNvSpPr/>
      </dsp:nvSpPr>
      <dsp:spPr>
        <a:xfrm rot="5434964">
          <a:off x="5250749" y="3612393"/>
          <a:ext cx="306231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5297151" y="3675687"/>
        <a:ext cx="214362" cy="327680"/>
      </dsp:txXfrm>
    </dsp:sp>
    <dsp:sp modelId="{23C4594E-A214-4390-9523-940324D54772}">
      <dsp:nvSpPr>
        <dsp:cNvPr id="0" name=""/>
        <dsp:cNvSpPr/>
      </dsp:nvSpPr>
      <dsp:spPr>
        <a:xfrm>
          <a:off x="4319536" y="4182986"/>
          <a:ext cx="2146268" cy="1606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মনস্তাত্ত্বিক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4633850" y="4418219"/>
        <a:ext cx="1517640" cy="1135805"/>
      </dsp:txXfrm>
    </dsp:sp>
    <dsp:sp modelId="{6F59DB56-6F69-459F-88EF-4117F4EBA0BB}">
      <dsp:nvSpPr>
        <dsp:cNvPr id="0" name=""/>
        <dsp:cNvSpPr/>
      </dsp:nvSpPr>
      <dsp:spPr>
        <a:xfrm rot="10954091">
          <a:off x="3836997" y="2501369"/>
          <a:ext cx="382819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951785" y="2613168"/>
        <a:ext cx="267973" cy="327680"/>
      </dsp:txXfrm>
    </dsp:sp>
    <dsp:sp modelId="{46E55336-B040-4E26-B5A8-EF5A82C24F55}">
      <dsp:nvSpPr>
        <dsp:cNvPr id="0" name=""/>
        <dsp:cNvSpPr/>
      </dsp:nvSpPr>
      <dsp:spPr>
        <a:xfrm>
          <a:off x="1437287" y="1885071"/>
          <a:ext cx="2221538" cy="1645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সাংস্কৃতিক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1762624" y="2126112"/>
        <a:ext cx="1570864" cy="1163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97B78-89D1-4D8B-BC51-C70EBC678DA7}"/>
              </a:ext>
            </a:extLst>
          </p:cNvPr>
          <p:cNvSpPr txBox="1"/>
          <p:nvPr/>
        </p:nvSpPr>
        <p:spPr>
          <a:xfrm>
            <a:off x="3796517" y="1444906"/>
            <a:ext cx="55883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EAA2E4-C9CC-4D69-ABE1-08737BD24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43BDE4-BC0D-43AE-B968-F8C490037D27}"/>
              </a:ext>
            </a:extLst>
          </p:cNvPr>
          <p:cNvSpPr txBox="1"/>
          <p:nvPr/>
        </p:nvSpPr>
        <p:spPr>
          <a:xfrm>
            <a:off x="5036233" y="3635927"/>
            <a:ext cx="4121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256" y="15271"/>
            <a:ext cx="5548449" cy="94235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কল্পনা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3374B8-67BD-466F-B5E4-E7EC346BE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1" y="957623"/>
            <a:ext cx="2619375" cy="174307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3F185-F155-48F5-A75E-7C6F6698D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0" y="960774"/>
            <a:ext cx="2590800" cy="1771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0C72F-D9B6-4D5B-95FA-EA11BF8B7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30" y="989349"/>
            <a:ext cx="2619375" cy="1743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813BBB-3E5F-436F-B5AD-A6D00B2A7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01" y="1008399"/>
            <a:ext cx="2657475" cy="1724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DAAD79-DDD7-4189-BE92-FA7FDE585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1" y="2967705"/>
            <a:ext cx="2619375" cy="1600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FD8986-ABB3-47F9-9BF3-D6138A3F0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38" y="2963525"/>
            <a:ext cx="2647950" cy="1600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331D42-6A7C-4538-BB29-4961F214A4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1" y="4673035"/>
            <a:ext cx="2619375" cy="18965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3A32F9-D84F-4247-8235-3CAFE38409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01" y="4673035"/>
            <a:ext cx="2619375" cy="18965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EC8EBE-C71C-44EF-B813-85CA36723F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0" y="3210738"/>
            <a:ext cx="5376355" cy="33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293" y="334927"/>
            <a:ext cx="4806740" cy="611706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েখে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3368126" y="5964927"/>
            <a:ext cx="416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লাভের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আকাঙ্ক্ষা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FA3E1C-4554-4545-A95C-05320E052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6" y="1043386"/>
            <a:ext cx="2857500" cy="205150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DB81A5-B7AD-4FE7-9DF1-A35D7E00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6" y="1055480"/>
            <a:ext cx="3439549" cy="2039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159ACB-46C3-4098-ABBF-CE237C0CE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5" y="999980"/>
            <a:ext cx="3266549" cy="2094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55355C-530D-4362-9BF8-7C1110B5A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6" y="3359358"/>
            <a:ext cx="2857500" cy="2455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2E0FA2-DD22-4EE9-9A79-B46B47783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5" y="3359359"/>
            <a:ext cx="3439549" cy="24552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14A7A8-FA7E-4755-8FEE-BDD3135F55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5" y="3359359"/>
            <a:ext cx="3266548" cy="24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913" y="208111"/>
            <a:ext cx="4378573" cy="611706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3558708" y="5806418"/>
            <a:ext cx="431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মৃত্যুহারের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A0D411-20B8-43EE-8EFC-6773C9124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3046785"/>
            <a:ext cx="3160777" cy="262249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506DE3-3174-4DFA-946F-EDA4126B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43" y="950888"/>
            <a:ext cx="4082111" cy="4507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AE8C6-F219-43FE-9022-CDC1D724E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1" y="950889"/>
            <a:ext cx="2933700" cy="165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A5130E-CA52-4D7C-A152-E5511EE1E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30" y="950888"/>
            <a:ext cx="2695942" cy="16573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208EC5-D3AB-4230-A72F-F31C306DC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30" y="3046786"/>
            <a:ext cx="2695942" cy="26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7" y="179965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892" y="4818310"/>
            <a:ext cx="10479063" cy="4079379"/>
          </a:xfrm>
        </p:spPr>
        <p:txBody>
          <a:bodyPr>
            <a:normAutofit/>
          </a:bodyPr>
          <a:lstStyle/>
          <a:p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সমাজবিজ্ঞানী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ফ্রাঙ্কের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1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862" y="143018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েখে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3547523" y="5513755"/>
            <a:ext cx="393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অভাব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4139C6-8B42-49FD-BB9D-CA36F048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2" y="1021079"/>
            <a:ext cx="2762250" cy="250334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1E092-F2B6-411A-BDAB-AAE5C3E2E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3" y="1021079"/>
            <a:ext cx="3849613" cy="4008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AFCD87-1020-409F-99DC-8DB81DADC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78" y="969339"/>
            <a:ext cx="3247589" cy="25550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762B51-94DB-4746-AD3E-439330386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2" y="3840480"/>
            <a:ext cx="2762250" cy="26577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6F049E-5F5D-42C2-BEAF-BA44560DD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78" y="3840480"/>
            <a:ext cx="3247589" cy="26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544" y="349585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3838508" y="5251659"/>
            <a:ext cx="341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জলবায়ু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আবহাওয়া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E596C7-71BD-4B77-A8D1-9530013ED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6" y="1035557"/>
            <a:ext cx="2619375" cy="23370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53D534-0353-48F8-8770-9C335C831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6" y="3974594"/>
            <a:ext cx="2619375" cy="2554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91F5F-D4FD-4D4F-88B2-4E67346C0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8" y="1035558"/>
            <a:ext cx="3157160" cy="2337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82F05E-7200-4439-8765-1B91E5A11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5" y="1035557"/>
            <a:ext cx="4158973" cy="4080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2164A0-B675-45CA-8B4E-C47B45FA7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9" y="3974594"/>
            <a:ext cx="3157160" cy="25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862" y="143018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খেয়াল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3656083" y="5666337"/>
            <a:ext cx="4117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চিত্রবিনোদনের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অভাব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9F5DC2-A55B-4131-A53A-FAC389098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4" y="1073833"/>
            <a:ext cx="2733675" cy="188038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F6A725-AF27-482C-B2CD-DA1E9CB8A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62" y="1100931"/>
            <a:ext cx="3052844" cy="1853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508FF6-F827-412B-BDA5-37ED8891D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14" y="1021079"/>
            <a:ext cx="3035862" cy="1933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F0A5D1-2E01-4EFF-804E-F8385F388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3" y="3291840"/>
            <a:ext cx="2868856" cy="21714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57746-AF00-4F67-8F91-B92BE2B39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14" y="3291840"/>
            <a:ext cx="3064432" cy="21714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20C7F2-7067-4CAB-AC36-A3C27CE1E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62" y="3291839"/>
            <a:ext cx="3159390" cy="21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83" y="341150"/>
            <a:ext cx="9858375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652" y="4986498"/>
            <a:ext cx="9858374" cy="853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৫টি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”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AE081-E6C6-489B-99E5-C8176C548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22" y="1857434"/>
            <a:ext cx="4286250" cy="24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68" y="5711371"/>
            <a:ext cx="11261188" cy="354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6" y="1146629"/>
            <a:ext cx="8354707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1430000" cy="642344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6028857" y="734284"/>
            <a:ext cx="30917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0969" y="2832931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50" dirty="0">
                <a:latin typeface="Nikosh" panose="02000000000000000000" pitchFamily="2" charset="0"/>
                <a:cs typeface="Nikosh" panose="02000000000000000000" pitchFamily="2" charset="0"/>
              </a:rPr>
              <a:t>Email:aymaneamin95@gmail.com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80422" y="2832931"/>
            <a:ext cx="4114800" cy="232991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: ১, ২,  ৩ ও ৪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62CB6-C7B5-493A-8BC6-8B8BD531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22" y="880638"/>
            <a:ext cx="3124200" cy="17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69220"/>
            <a:ext cx="9858375" cy="1325563"/>
          </a:xfrm>
        </p:spPr>
        <p:txBody>
          <a:bodyPr anchor="t">
            <a:norm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েখি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জনসংখ্যা">
            <a:hlinkClick r:id="" action="ppaction://media"/>
            <a:extLst>
              <a:ext uri="{FF2B5EF4-FFF2-40B4-BE49-F238E27FC236}">
                <a16:creationId xmlns:a16="http://schemas.microsoft.com/office/drawing/2014/main" id="{60687309-66BA-46F7-97CE-622A5FFB9F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202726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04" y="1002445"/>
            <a:ext cx="8354707" cy="120083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5526" y="3429000"/>
            <a:ext cx="8857401" cy="182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“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/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5"/>
            <a:ext cx="11051128" cy="4079379"/>
          </a:xfrm>
        </p:spPr>
        <p:txBody>
          <a:bodyPr>
            <a:norm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প্রস্তুত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2BBB6-8577-400B-A44C-003FE831E54F}"/>
              </a:ext>
            </a:extLst>
          </p:cNvPr>
          <p:cNvSpPr txBox="1"/>
          <p:nvPr/>
        </p:nvSpPr>
        <p:spPr>
          <a:xfrm>
            <a:off x="4130626" y="267286"/>
            <a:ext cx="3168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89E4A-CA26-447B-AE0D-E58998B9CAF9}"/>
              </a:ext>
            </a:extLst>
          </p:cNvPr>
          <p:cNvSpPr txBox="1"/>
          <p:nvPr/>
        </p:nvSpPr>
        <p:spPr>
          <a:xfrm>
            <a:off x="291905" y="3752110"/>
            <a:ext cx="1084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লেসলি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অসুবিধা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ংখ্য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লোকের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ণকে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শোধরানো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  ।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267DF-0F73-44D8-9F63-9B6488E72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8" y="1469876"/>
            <a:ext cx="2314575" cy="1819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0B2F5F-814A-47DC-882E-49F8405AD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21" y="1469876"/>
            <a:ext cx="2314575" cy="181944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055607-287D-4103-A8B0-6497ACA94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235081"/>
              </p:ext>
            </p:extLst>
          </p:nvPr>
        </p:nvGraphicFramePr>
        <p:xfrm>
          <a:off x="322336" y="126610"/>
          <a:ext cx="11002157" cy="611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BC1E4F-0576-4277-BC36-000F6C3E22F9}"/>
              </a:ext>
            </a:extLst>
          </p:cNvPr>
          <p:cNvSpPr txBox="1"/>
          <p:nvPr/>
        </p:nvSpPr>
        <p:spPr>
          <a:xfrm>
            <a:off x="3770143" y="5915856"/>
            <a:ext cx="497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30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939" y="5392510"/>
            <a:ext cx="3211472" cy="1242716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দীর্ঘ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বিবাহিত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3016202" y="498275"/>
            <a:ext cx="636622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র ছ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াচ্ছো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30AE8B-A7C9-4950-A839-CBA0EBD63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1" y="1465489"/>
            <a:ext cx="3151162" cy="365558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5CCC0-5B0F-4CB1-AB99-E86737BEB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47" y="1465489"/>
            <a:ext cx="3311484" cy="3627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84B6DD-5964-4B90-8B2B-8276DA13E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5" y="1465489"/>
            <a:ext cx="3151163" cy="36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04" y="217749"/>
            <a:ext cx="9858375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ির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ল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4322232" y="5414353"/>
            <a:ext cx="551497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অভাব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3A5A57-FFD8-4A1C-A998-138F5CC5D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4" y="1108939"/>
            <a:ext cx="2952750" cy="1675449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13C76-A33A-493E-90D9-14F68D026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4" y="3039704"/>
            <a:ext cx="2952750" cy="1600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C0DB06-FC2F-4482-9942-57114CDAA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90" y="3039704"/>
            <a:ext cx="2847975" cy="16104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EB549D-2926-4D8A-AD4A-48A0A9079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90" y="1107271"/>
            <a:ext cx="2847975" cy="16754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126076-CDF6-4DF3-B0E6-6E1D9D3E5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4" y="4847704"/>
            <a:ext cx="2952750" cy="1733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EDB7E6-48F2-4C4E-B735-D3D576548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33" y="4848042"/>
            <a:ext cx="2933700" cy="17335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302657-BB3D-425A-B4FB-C6FD8ACBB9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26" y="1108939"/>
            <a:ext cx="3569678" cy="16754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0222AC-3CCE-49E1-9B09-2A454666BC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25" y="3039704"/>
            <a:ext cx="3569679" cy="20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406</Words>
  <Application>Microsoft Office PowerPoint</Application>
  <PresentationFormat>Custom</PresentationFormat>
  <Paragraphs>53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এসো আমরা একটি ভিডিও দেখি </vt:lpstr>
      <vt:lpstr>আজকের পাঠ </vt:lpstr>
      <vt:lpstr>এই পাঠ শেষে শিক্ষার্থীরা …</vt:lpstr>
      <vt:lpstr>PowerPoint Presentation</vt:lpstr>
      <vt:lpstr>PowerPoint Presentation</vt:lpstr>
      <vt:lpstr>দীর্ঘ বিবাহিত জীবন </vt:lpstr>
      <vt:lpstr>ছবির দিকে লক্ষ্য কর</vt:lpstr>
      <vt:lpstr>নিচের ছবি দেখে কল্পনা কর </vt:lpstr>
      <vt:lpstr>ছবি দেখে অনুমান কর </vt:lpstr>
      <vt:lpstr>নিচের ছবিগুলো লক্ষ্য কর </vt:lpstr>
      <vt:lpstr>একক কাজ </vt:lpstr>
      <vt:lpstr>ছবি দেখে অনুমান কর </vt:lpstr>
      <vt:lpstr>ছবিগুলোর দিকে লক্ষ্য কর </vt:lpstr>
      <vt:lpstr>ছবির দিকে খেয়াল কর </vt:lpstr>
      <vt:lpstr>দলগত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MD HAFIZUR RAHMAN</cp:lastModifiedBy>
  <cp:revision>33</cp:revision>
  <dcterms:created xsi:type="dcterms:W3CDTF">2019-12-14T12:04:09Z</dcterms:created>
  <dcterms:modified xsi:type="dcterms:W3CDTF">2019-12-15T16:28:05Z</dcterms:modified>
</cp:coreProperties>
</file>