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59" r:id="rId3"/>
    <p:sldId id="263" r:id="rId4"/>
    <p:sldId id="285" r:id="rId5"/>
    <p:sldId id="260" r:id="rId6"/>
    <p:sldId id="284" r:id="rId7"/>
    <p:sldId id="261" r:id="rId8"/>
    <p:sldId id="298" r:id="rId9"/>
    <p:sldId id="264" r:id="rId10"/>
    <p:sldId id="293" r:id="rId11"/>
    <p:sldId id="286" r:id="rId12"/>
    <p:sldId id="287" r:id="rId13"/>
    <p:sldId id="288" r:id="rId14"/>
    <p:sldId id="289" r:id="rId15"/>
    <p:sldId id="299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300" r:id="rId24"/>
    <p:sldId id="301" r:id="rId25"/>
    <p:sldId id="278" r:id="rId26"/>
  </p:sldIdLst>
  <p:sldSz cx="11430000" cy="5943600"/>
  <p:notesSz cx="9144000" cy="6858000"/>
  <p:embeddedFontLst>
    <p:embeddedFont>
      <p:font typeface="Encode Sans Semi Condensed SemiBold" panose="020B0604020202020204" charset="0"/>
      <p:regular r:id="rId28"/>
      <p:bold r:id="rId29"/>
    </p:embeddedFont>
    <p:embeddedFont>
      <p:font typeface="Encode Sans Semi Condensed" panose="020B0604020202020204" charset="0"/>
      <p:regular r:id="rId30"/>
      <p:bold r:id="rId31"/>
    </p:embeddedFont>
    <p:embeddedFont>
      <p:font typeface="Kalpurush" panose="02000600000000000000" pitchFamily="2" charset="0"/>
      <p:regular r:id="rId32"/>
    </p:embeddedFont>
    <p:embeddedFont>
      <p:font typeface="Encode Sans Semi Condensed Light" panose="020B0604020202020204" charset="0"/>
      <p:regular r:id="rId33"/>
      <p:bold r:id="rId34"/>
    </p:embeddedFont>
    <p:embeddedFont>
      <p:font typeface="NikoshBAN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A41701-B573-4D20-9F77-1AB9368996EE}">
  <a:tblStyle styleId="{C5A41701-B573-4D20-9F77-1AB9368996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669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0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31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38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742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80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20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415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639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04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24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12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31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213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288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833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71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83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307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36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13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15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06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83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5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131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0263" y="514350"/>
            <a:ext cx="4943475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391192_0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56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8630283" y="288125"/>
            <a:ext cx="2542878" cy="262496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60031" y="3029029"/>
            <a:ext cx="2542878" cy="262496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780375" y="1261953"/>
            <a:ext cx="9869250" cy="34195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376250" y="2009309"/>
            <a:ext cx="8677500" cy="1925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 rot="10800000">
            <a:off x="8630283" y="288125"/>
            <a:ext cx="2542878" cy="2624960"/>
            <a:chOff x="208025" y="2621275"/>
            <a:chExt cx="2034302" cy="2271600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29" name="Google Shape;29;p4"/>
          <p:cNvGrpSpPr/>
          <p:nvPr/>
        </p:nvGrpSpPr>
        <p:grpSpPr>
          <a:xfrm>
            <a:off x="260031" y="3029029"/>
            <a:ext cx="2542878" cy="2624960"/>
            <a:chOff x="208025" y="2621275"/>
            <a:chExt cx="2034302" cy="2271600"/>
          </a:xfrm>
        </p:grpSpPr>
        <p:sp>
          <p:nvSpPr>
            <p:cNvPr id="30" name="Google Shape;30;p4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sp>
        <p:nvSpPr>
          <p:cNvPr id="32" name="Google Shape;32;p4"/>
          <p:cNvSpPr/>
          <p:nvPr/>
        </p:nvSpPr>
        <p:spPr>
          <a:xfrm rot="10800000" flipH="1">
            <a:off x="780375" y="1261953"/>
            <a:ext cx="9869250" cy="34195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/>
          </a:p>
        </p:txBody>
      </p:sp>
      <p:sp>
        <p:nvSpPr>
          <p:cNvPr id="33" name="Google Shape;33;p4"/>
          <p:cNvSpPr/>
          <p:nvPr/>
        </p:nvSpPr>
        <p:spPr>
          <a:xfrm>
            <a:off x="5261844" y="841281"/>
            <a:ext cx="906375" cy="837893"/>
          </a:xfrm>
          <a:prstGeom prst="rect">
            <a:avLst/>
          </a:prstGeom>
          <a:gradFill>
            <a:gsLst>
              <a:gs pos="0">
                <a:srgbClr val="4F5876"/>
              </a:gs>
              <a:gs pos="100000">
                <a:srgbClr val="1D1F25"/>
              </a:gs>
            </a:gsLst>
            <a:lin ang="16198662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31"/>
              <a:t> </a:t>
            </a:r>
            <a:endParaRPr sz="1631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577719" y="1795502"/>
            <a:ext cx="8274750" cy="23524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96255" lvl="0" indent="-363234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000"/>
              <a:buChar char="⊳"/>
              <a:defRPr sz="2600"/>
            </a:lvl1pPr>
            <a:lvl2pPr marL="792510" lvl="1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2pPr>
            <a:lvl3pPr marL="1188766" lvl="2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3pPr>
            <a:lvl4pPr marL="1585021" lvl="3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4pPr>
            <a:lvl5pPr marL="1981276" lvl="4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5pPr>
            <a:lvl6pPr marL="2377531" lvl="5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6pPr>
            <a:lvl7pPr marL="2773787" lvl="6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7pPr>
            <a:lvl8pPr marL="3170042" lvl="7" indent="-3632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8pPr>
            <a:lvl9pPr marL="3566297" lvl="8" indent="-36323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▸"/>
              <a:defRPr sz="2600"/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5261813" y="988260"/>
            <a:ext cx="906375" cy="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5200" b="1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5411625" y="5329798"/>
            <a:ext cx="606750" cy="61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0" y="320853"/>
            <a:ext cx="9771720" cy="1494656"/>
            <a:chOff x="0" y="277661"/>
            <a:chExt cx="7817376" cy="1293452"/>
          </a:xfrm>
        </p:grpSpPr>
        <p:sp>
          <p:nvSpPr>
            <p:cNvPr id="39" name="Google Shape;39;p5"/>
            <p:cNvSpPr/>
            <p:nvPr/>
          </p:nvSpPr>
          <p:spPr>
            <a:xfrm rot="-5400000" flipH="1">
              <a:off x="112050" y="481364"/>
              <a:ext cx="9777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278209" y="1169850"/>
              <a:ext cx="927900" cy="2979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grpSp>
          <p:nvGrpSpPr>
            <p:cNvPr id="41" name="Google Shape;41;p5"/>
            <p:cNvGrpSpPr/>
            <p:nvPr/>
          </p:nvGrpSpPr>
          <p:grpSpPr>
            <a:xfrm>
              <a:off x="284659" y="277661"/>
              <a:ext cx="7532717" cy="895903"/>
              <a:chOff x="0" y="266575"/>
              <a:chExt cx="6046490" cy="1687200"/>
            </a:xfrm>
          </p:grpSpPr>
          <p:sp>
            <p:nvSpPr>
              <p:cNvPr id="42" name="Google Shape;42;p5"/>
              <p:cNvSpPr/>
              <p:nvPr/>
            </p:nvSpPr>
            <p:spPr>
              <a:xfrm rot="10800000" flipH="1">
                <a:off x="0" y="266575"/>
                <a:ext cx="5867700" cy="16872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31"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 rot="10800000">
                <a:off x="5864390" y="266658"/>
                <a:ext cx="182100" cy="16845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31"/>
              </a:p>
            </p:txBody>
          </p:sp>
        </p:grpSp>
      </p:grpSp>
      <p:grpSp>
        <p:nvGrpSpPr>
          <p:cNvPr id="44" name="Google Shape;44;p5"/>
          <p:cNvGrpSpPr/>
          <p:nvPr/>
        </p:nvGrpSpPr>
        <p:grpSpPr>
          <a:xfrm rot="10800000" flipH="1">
            <a:off x="10679941" y="4903871"/>
            <a:ext cx="750069" cy="433216"/>
            <a:chOff x="5211448" y="3165393"/>
            <a:chExt cx="1477967" cy="784800"/>
          </a:xfrm>
        </p:grpSpPr>
        <p:sp>
          <p:nvSpPr>
            <p:cNvPr id="45" name="Google Shape;45;p5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46" name="Google Shape;46;p5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47" name="Google Shape;47;p5"/>
          <p:cNvGrpSpPr/>
          <p:nvPr/>
        </p:nvGrpSpPr>
        <p:grpSpPr>
          <a:xfrm flipH="1">
            <a:off x="10481689" y="5329791"/>
            <a:ext cx="948217" cy="613752"/>
            <a:chOff x="0" y="266575"/>
            <a:chExt cx="7503194" cy="1687200"/>
          </a:xfrm>
        </p:grpSpPr>
        <p:sp>
          <p:nvSpPr>
            <p:cNvPr id="48" name="Google Shape;48;p5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66750" y="320840"/>
            <a:ext cx="8550750" cy="1035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1507625" y="1971608"/>
            <a:ext cx="8783625" cy="3541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96255" lvl="0" indent="-330213">
              <a:spcBef>
                <a:spcPts val="520"/>
              </a:spcBef>
              <a:spcAft>
                <a:spcPts val="0"/>
              </a:spcAft>
              <a:buSzPts val="2400"/>
              <a:buChar char="⊳"/>
              <a:defRPr/>
            </a:lvl1pPr>
            <a:lvl2pPr marL="792510" lvl="1" indent="-275177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2pPr>
            <a:lvl3pPr marL="1188766" lvl="2" indent="-275177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3pPr>
            <a:lvl4pPr marL="1585021" lvl="3" indent="-275177">
              <a:spcBef>
                <a:spcPts val="0"/>
              </a:spcBef>
              <a:spcAft>
                <a:spcPts val="0"/>
              </a:spcAft>
              <a:buSzPts val="1400"/>
              <a:buChar char="▸"/>
              <a:defRPr/>
            </a:lvl4pPr>
            <a:lvl5pPr marL="1981276" lvl="4" indent="-330213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5pPr>
            <a:lvl6pPr marL="2377531" lvl="5" indent="-330213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6pPr>
            <a:lvl7pPr marL="2773787" lvl="6" indent="-330213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7pPr>
            <a:lvl8pPr marL="3170042" lvl="7" indent="-330213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8pPr>
            <a:lvl9pPr marL="3566297" lvl="8" indent="-330213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679938" y="5329798"/>
            <a:ext cx="606750" cy="61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 rot="-5400000" flipH="1">
            <a:off x="186232" y="499491"/>
            <a:ext cx="1129787" cy="150225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/>
          </a:p>
        </p:txBody>
      </p:sp>
      <p:sp>
        <p:nvSpPr>
          <p:cNvPr id="55" name="Google Shape;55;p6"/>
          <p:cNvSpPr/>
          <p:nvPr/>
        </p:nvSpPr>
        <p:spPr>
          <a:xfrm rot="10800000">
            <a:off x="347762" y="1351827"/>
            <a:ext cx="1159875" cy="34424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/>
          </a:p>
        </p:txBody>
      </p:sp>
      <p:grpSp>
        <p:nvGrpSpPr>
          <p:cNvPr id="56" name="Google Shape;56;p6"/>
          <p:cNvGrpSpPr/>
          <p:nvPr/>
        </p:nvGrpSpPr>
        <p:grpSpPr>
          <a:xfrm>
            <a:off x="355824" y="320855"/>
            <a:ext cx="9415896" cy="1035265"/>
            <a:chOff x="0" y="266575"/>
            <a:chExt cx="6046490" cy="1687200"/>
          </a:xfrm>
        </p:grpSpPr>
        <p:sp>
          <p:nvSpPr>
            <p:cNvPr id="57" name="Google Shape;57;p6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58" name="Google Shape;58;p6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59" name="Google Shape;59;p6"/>
          <p:cNvGrpSpPr/>
          <p:nvPr/>
        </p:nvGrpSpPr>
        <p:grpSpPr>
          <a:xfrm rot="10800000" flipH="1">
            <a:off x="10679941" y="4903871"/>
            <a:ext cx="750069" cy="433216"/>
            <a:chOff x="5211448" y="3165393"/>
            <a:chExt cx="1477967" cy="784800"/>
          </a:xfrm>
        </p:grpSpPr>
        <p:sp>
          <p:nvSpPr>
            <p:cNvPr id="60" name="Google Shape;60;p6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61" name="Google Shape;61;p6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62" name="Google Shape;62;p6"/>
          <p:cNvGrpSpPr/>
          <p:nvPr/>
        </p:nvGrpSpPr>
        <p:grpSpPr>
          <a:xfrm flipH="1">
            <a:off x="10481689" y="5329791"/>
            <a:ext cx="948217" cy="613752"/>
            <a:chOff x="0" y="266575"/>
            <a:chExt cx="7503194" cy="1687200"/>
          </a:xfrm>
        </p:grpSpPr>
        <p:sp>
          <p:nvSpPr>
            <p:cNvPr id="63" name="Google Shape;63;p6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64" name="Google Shape;64;p6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66750" y="320840"/>
            <a:ext cx="8550750" cy="1035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507625" y="1971608"/>
            <a:ext cx="4171125" cy="3541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96255" lvl="0" indent="-308199">
              <a:spcBef>
                <a:spcPts val="520"/>
              </a:spcBef>
              <a:spcAft>
                <a:spcPts val="0"/>
              </a:spcAft>
              <a:buSzPts val="2000"/>
              <a:buChar char="⊳"/>
              <a:defRPr sz="1733"/>
            </a:lvl1pPr>
            <a:lvl2pPr marL="792510" lvl="1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2pPr>
            <a:lvl3pPr marL="1188766" lvl="2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3pPr>
            <a:lvl4pPr marL="1585021" lvl="3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4pPr>
            <a:lvl5pPr marL="1981276" lvl="4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5pPr>
            <a:lvl6pPr marL="2377531" lvl="5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6pPr>
            <a:lvl7pPr marL="2773787" lvl="6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7pPr>
            <a:lvl8pPr marL="3170042" lvl="7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8pPr>
            <a:lvl9pPr marL="3566297" lvl="8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6120182" y="1971608"/>
            <a:ext cx="4171125" cy="3541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96255" lvl="0" indent="-308199">
              <a:spcBef>
                <a:spcPts val="520"/>
              </a:spcBef>
              <a:spcAft>
                <a:spcPts val="0"/>
              </a:spcAft>
              <a:buSzPts val="2000"/>
              <a:buChar char="⊳"/>
              <a:defRPr sz="1733"/>
            </a:lvl1pPr>
            <a:lvl2pPr marL="792510" lvl="1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2pPr>
            <a:lvl3pPr marL="1188766" lvl="2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3pPr>
            <a:lvl4pPr marL="1585021" lvl="3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4pPr>
            <a:lvl5pPr marL="1981276" lvl="4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5pPr>
            <a:lvl6pPr marL="2377531" lvl="5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6pPr>
            <a:lvl7pPr marL="2773787" lvl="6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7pPr>
            <a:lvl8pPr marL="3170042" lvl="7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8pPr>
            <a:lvl9pPr marL="3566297" lvl="8" indent="-308199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1733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0679938" y="5329798"/>
            <a:ext cx="606750" cy="61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 rot="-5400000" flipH="1">
            <a:off x="186232" y="499491"/>
            <a:ext cx="1129787" cy="150225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/>
          </a:p>
        </p:txBody>
      </p:sp>
      <p:sp>
        <p:nvSpPr>
          <p:cNvPr id="71" name="Google Shape;71;p7"/>
          <p:cNvSpPr/>
          <p:nvPr/>
        </p:nvSpPr>
        <p:spPr>
          <a:xfrm rot="10800000">
            <a:off x="347762" y="1351827"/>
            <a:ext cx="1159875" cy="34424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79235" tIns="79235" rIns="79235" bIns="7923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1"/>
          </a:p>
        </p:txBody>
      </p:sp>
      <p:grpSp>
        <p:nvGrpSpPr>
          <p:cNvPr id="72" name="Google Shape;72;p7"/>
          <p:cNvGrpSpPr/>
          <p:nvPr/>
        </p:nvGrpSpPr>
        <p:grpSpPr>
          <a:xfrm>
            <a:off x="355824" y="320855"/>
            <a:ext cx="9415896" cy="1035265"/>
            <a:chOff x="0" y="266575"/>
            <a:chExt cx="6046490" cy="1687200"/>
          </a:xfrm>
        </p:grpSpPr>
        <p:sp>
          <p:nvSpPr>
            <p:cNvPr id="73" name="Google Shape;73;p7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74" name="Google Shape;74;p7"/>
            <p:cNvSpPr/>
            <p:nvPr/>
          </p:nvSpPr>
          <p:spPr>
            <a:xfrm rot="10800000">
              <a:off x="5864390" y="266658"/>
              <a:ext cx="1821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75" name="Google Shape;75;p7"/>
          <p:cNvGrpSpPr/>
          <p:nvPr/>
        </p:nvGrpSpPr>
        <p:grpSpPr>
          <a:xfrm rot="10800000" flipH="1">
            <a:off x="10679941" y="4903871"/>
            <a:ext cx="750069" cy="433216"/>
            <a:chOff x="5211448" y="3165393"/>
            <a:chExt cx="1477967" cy="784800"/>
          </a:xfrm>
        </p:grpSpPr>
        <p:sp>
          <p:nvSpPr>
            <p:cNvPr id="76" name="Google Shape;76;p7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77" name="Google Shape;77;p7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78" name="Google Shape;78;p7"/>
          <p:cNvGrpSpPr/>
          <p:nvPr/>
        </p:nvGrpSpPr>
        <p:grpSpPr>
          <a:xfrm flipH="1">
            <a:off x="10481689" y="5329791"/>
            <a:ext cx="948217" cy="613752"/>
            <a:chOff x="0" y="266575"/>
            <a:chExt cx="7503194" cy="1687200"/>
          </a:xfrm>
        </p:grpSpPr>
        <p:sp>
          <p:nvSpPr>
            <p:cNvPr id="79" name="Google Shape;79;p7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80" name="Google Shape;80;p7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66750" y="320840"/>
            <a:ext cx="8550750" cy="10351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502250" y="1971608"/>
            <a:ext cx="2684250" cy="3541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96255" lvl="0" indent="-297191" rtl="0">
              <a:spcBef>
                <a:spcPts val="520"/>
              </a:spcBef>
              <a:spcAft>
                <a:spcPts val="0"/>
              </a:spcAft>
              <a:buSzPts val="1800"/>
              <a:buChar char="⊳"/>
              <a:defRPr sz="1560"/>
            </a:lvl1pPr>
            <a:lvl2pPr marL="792510" lvl="1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2pPr>
            <a:lvl3pPr marL="1188766" lvl="2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3pPr>
            <a:lvl4pPr marL="1585021" lvl="3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4pPr>
            <a:lvl5pPr marL="1981276" lvl="4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5pPr>
            <a:lvl6pPr marL="2377531" lvl="5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6pPr>
            <a:lvl7pPr marL="2773787" lvl="6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7pPr>
            <a:lvl8pPr marL="3170042" lvl="7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8pPr>
            <a:lvl9pPr marL="3566297" lvl="8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4554590" y="1971608"/>
            <a:ext cx="2684250" cy="3541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96255" lvl="0" indent="-297191" rtl="0">
              <a:spcBef>
                <a:spcPts val="520"/>
              </a:spcBef>
              <a:spcAft>
                <a:spcPts val="0"/>
              </a:spcAft>
              <a:buSzPts val="1800"/>
              <a:buChar char="⊳"/>
              <a:defRPr sz="1560"/>
            </a:lvl1pPr>
            <a:lvl2pPr marL="792510" lvl="1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2pPr>
            <a:lvl3pPr marL="1188766" lvl="2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3pPr>
            <a:lvl4pPr marL="1585021" lvl="3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4pPr>
            <a:lvl5pPr marL="1981276" lvl="4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5pPr>
            <a:lvl6pPr marL="2377531" lvl="5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6pPr>
            <a:lvl7pPr marL="2773787" lvl="6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7pPr>
            <a:lvl8pPr marL="3170042" lvl="7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8pPr>
            <a:lvl9pPr marL="3566297" lvl="8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3"/>
          </p:nvPr>
        </p:nvSpPr>
        <p:spPr>
          <a:xfrm>
            <a:off x="7606930" y="1971608"/>
            <a:ext cx="2684250" cy="35415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96255" lvl="0" indent="-297191" rtl="0">
              <a:spcBef>
                <a:spcPts val="520"/>
              </a:spcBef>
              <a:spcAft>
                <a:spcPts val="0"/>
              </a:spcAft>
              <a:buSzPts val="1800"/>
              <a:buChar char="⊳"/>
              <a:defRPr sz="1560"/>
            </a:lvl1pPr>
            <a:lvl2pPr marL="792510" lvl="1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2pPr>
            <a:lvl3pPr marL="1188766" lvl="2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3pPr>
            <a:lvl4pPr marL="1585021" lvl="3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4pPr>
            <a:lvl5pPr marL="1981276" lvl="4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5pPr>
            <a:lvl6pPr marL="2377531" lvl="5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6pPr>
            <a:lvl7pPr marL="2773787" lvl="6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7pPr>
            <a:lvl8pPr marL="3170042" lvl="7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8pPr>
            <a:lvl9pPr marL="3566297" lvl="8" indent="-297191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56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10679938" y="5329798"/>
            <a:ext cx="606750" cy="61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 rot="10800000" flipH="1">
            <a:off x="10679941" y="4903871"/>
            <a:ext cx="750069" cy="433216"/>
            <a:chOff x="5211448" y="3165393"/>
            <a:chExt cx="1477967" cy="784800"/>
          </a:xfrm>
        </p:grpSpPr>
        <p:sp>
          <p:nvSpPr>
            <p:cNvPr id="110" name="Google Shape;110;p10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111" name="Google Shape;111;p10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112" name="Google Shape;112;p10"/>
          <p:cNvGrpSpPr/>
          <p:nvPr/>
        </p:nvGrpSpPr>
        <p:grpSpPr>
          <a:xfrm flipH="1">
            <a:off x="10481689" y="5329791"/>
            <a:ext cx="948217" cy="613752"/>
            <a:chOff x="0" y="266575"/>
            <a:chExt cx="7503194" cy="1687200"/>
          </a:xfrm>
        </p:grpSpPr>
        <p:sp>
          <p:nvSpPr>
            <p:cNvPr id="113" name="Google Shape;113;p10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114" name="Google Shape;114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10679938" y="5329798"/>
            <a:ext cx="606750" cy="61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16" name="Google Shape;116;p10"/>
          <p:cNvGrpSpPr/>
          <p:nvPr/>
        </p:nvGrpSpPr>
        <p:grpSpPr>
          <a:xfrm flipH="1">
            <a:off x="2" y="606464"/>
            <a:ext cx="750069" cy="433216"/>
            <a:chOff x="5211448" y="3165393"/>
            <a:chExt cx="1477967" cy="784800"/>
          </a:xfrm>
        </p:grpSpPr>
        <p:sp>
          <p:nvSpPr>
            <p:cNvPr id="117" name="Google Shape;117;p10"/>
            <p:cNvSpPr/>
            <p:nvPr/>
          </p:nvSpPr>
          <p:spPr>
            <a:xfrm rot="-5400000" flipH="1">
              <a:off x="5558565" y="2819343"/>
              <a:ext cx="784800" cy="1476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118" name="Google Shape;118;p10"/>
            <p:cNvSpPr/>
            <p:nvPr/>
          </p:nvSpPr>
          <p:spPr>
            <a:xfrm rot="10800000" flipH="1">
              <a:off x="5211448" y="3169975"/>
              <a:ext cx="1477800" cy="389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  <p:grpSp>
        <p:nvGrpSpPr>
          <p:cNvPr id="119" name="Google Shape;119;p10"/>
          <p:cNvGrpSpPr/>
          <p:nvPr/>
        </p:nvGrpSpPr>
        <p:grpSpPr>
          <a:xfrm rot="10800000" flipH="1">
            <a:off x="105" y="10"/>
            <a:ext cx="948217" cy="613752"/>
            <a:chOff x="0" y="266575"/>
            <a:chExt cx="7503194" cy="1687200"/>
          </a:xfrm>
        </p:grpSpPr>
        <p:sp>
          <p:nvSpPr>
            <p:cNvPr id="120" name="Google Shape;120;p10"/>
            <p:cNvSpPr/>
            <p:nvPr/>
          </p:nvSpPr>
          <p:spPr>
            <a:xfrm rot="10800000" flipH="1">
              <a:off x="0" y="266575"/>
              <a:ext cx="5867700" cy="1687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  <p:sp>
          <p:nvSpPr>
            <p:cNvPr id="121" name="Google Shape;121;p10"/>
            <p:cNvSpPr/>
            <p:nvPr/>
          </p:nvSpPr>
          <p:spPr>
            <a:xfrm rot="10800000">
              <a:off x="5808794" y="266660"/>
              <a:ext cx="1694400" cy="16845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31"/>
            </a:p>
          </p:txBody>
        </p:sp>
      </p:grp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6750" y="320840"/>
            <a:ext cx="8550750" cy="1035147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37657" y="1795502"/>
            <a:ext cx="8644125" cy="354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Light"/>
              <a:buChar char="⊳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679938" y="5329798"/>
            <a:ext cx="606750" cy="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 algn="r">
              <a:buNone/>
              <a:defRPr sz="1127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ransition spd="med">
    <p:pull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ominvp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2706800" y="2249932"/>
            <a:ext cx="6132400" cy="14437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bn-IN" sz="6000" b="1" spc="-23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6000" b="1" spc="-2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43503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ইউনিয়ন পরিষদের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90600" y="5280287"/>
            <a:ext cx="4102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ক্ষতিগ্রস্থদের সাহায্য ও পুনর্বাসনের ব্যবস্থা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0" y="5280288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পানি সরবরাহের ব্যবস্থা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820F9C-EE8B-47E5-96B3-0964B8EE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" y="1873481"/>
            <a:ext cx="5225649" cy="332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" t="7692" r="22115" b="57"/>
          <a:stretch/>
        </p:blipFill>
        <p:spPr>
          <a:xfrm>
            <a:off x="5867400" y="1873572"/>
            <a:ext cx="5225649" cy="332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1949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43503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ইউনিয়ন পরিষদের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086600" y="5324518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চিকিৎসার ব্যবস্থা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5324519"/>
            <a:ext cx="3472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জমির খাজনা আদায় করা 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2769"/>
            <a:ext cx="4572000" cy="329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2769"/>
            <a:ext cx="4572000" cy="329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6443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534400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ইউনিয়ন পরিষদের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99326" y="5361577"/>
            <a:ext cx="3430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শান্তি ও শৃঙ্খলা রক্ষা </a:t>
            </a:r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8401" y="5361577"/>
            <a:ext cx="431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 </a:t>
            </a:r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 প্রদান, </a:t>
            </a:r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bn-IN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শিক্ষাদান</a:t>
            </a:r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831315"/>
            <a:ext cx="4343401" cy="353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844948"/>
            <a:ext cx="4343401" cy="35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36974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43503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ইউনিয়ন পরিষদের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716537" y="5399214"/>
            <a:ext cx="7830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 শান্তি ও শৃঙ্খলা বজায় রাখার জন্য ছোট খাট বিবাদ নিষ্পত্তির ব্যবস্থা করা</a:t>
            </a:r>
            <a:endParaRPr lang="en-US" sz="2400" b="1" dirty="0">
              <a:solidFill>
                <a:srgbClr val="05040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32276"/>
            <a:ext cx="7825437" cy="384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4478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43503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ইউনিয়ন পরিষদের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600200" y="5481935"/>
            <a:ext cx="8648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পরিকল্পনা বাস্তবায়নের লক্ষ্যে জন্মনিয়ন্ত্রণের বিভিন্ন উপকরণ সহজলভ্য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1514997"/>
            <a:ext cx="8528419" cy="3901988"/>
            <a:chOff x="1735178" y="1436550"/>
            <a:chExt cx="8528419" cy="40453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5178" y="1436550"/>
              <a:ext cx="4284621" cy="4045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8976" y="1436550"/>
              <a:ext cx="4284621" cy="4045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8799967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56480" y="1056640"/>
            <a:ext cx="198120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76" dirty="0"/>
          </a:p>
        </p:txBody>
      </p:sp>
      <p:grpSp>
        <p:nvGrpSpPr>
          <p:cNvPr id="4" name="Group 3"/>
          <p:cNvGrpSpPr/>
          <p:nvPr/>
        </p:nvGrpSpPr>
        <p:grpSpPr>
          <a:xfrm>
            <a:off x="2494280" y="99260"/>
            <a:ext cx="6705600" cy="762540"/>
            <a:chOff x="2438400" y="177940"/>
            <a:chExt cx="4395686" cy="879854"/>
          </a:xfrm>
        </p:grpSpPr>
        <p:grpSp>
          <p:nvGrpSpPr>
            <p:cNvPr id="147" name="Google Shape;147;p14"/>
            <p:cNvGrpSpPr/>
            <p:nvPr/>
          </p:nvGrpSpPr>
          <p:grpSpPr>
            <a:xfrm>
              <a:off x="2438400" y="241314"/>
              <a:ext cx="4395686" cy="816480"/>
              <a:chOff x="0" y="1715400"/>
              <a:chExt cx="4395686" cy="816480"/>
            </a:xfrm>
          </p:grpSpPr>
          <p:sp>
            <p:nvSpPr>
              <p:cNvPr id="148" name="Google Shape;148;p14"/>
              <p:cNvSpPr/>
              <p:nvPr/>
            </p:nvSpPr>
            <p:spPr>
              <a:xfrm rot="5400000">
                <a:off x="3486236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 rot="10800000" flipH="1">
                <a:off x="3189575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 rot="-5400000" flipH="1">
                <a:off x="292350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 rot="10800000">
                <a:off x="278211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 rot="10800000" flipH="1">
                <a:off x="281975" y="1715400"/>
                <a:ext cx="3840000" cy="5655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080610" y="177940"/>
              <a:ext cx="1410688" cy="674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358342" y="5268963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 কাজসমূহ </a:t>
            </a:r>
            <a:r>
              <a:rPr lang="bn-IN" sz="32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477" y="896204"/>
            <a:ext cx="6120993" cy="431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81815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3416154" y="457200"/>
            <a:ext cx="46128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পৌরসভার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8534400" y="5213564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918626" y="5067823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800" b="1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ভেজালযুক্ত খাদ্য বিক্রি নিয়ন্ত্রণ </a:t>
            </a:r>
            <a:r>
              <a:rPr lang="bn-BD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endParaRPr lang="en-US" sz="1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4968" y="5067823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800" b="1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বিশুদ্ধ পানি সরবরাহ </a:t>
            </a:r>
            <a:r>
              <a:rPr lang="bn-BD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bn-BD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30455"/>
            <a:ext cx="4495800" cy="30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30456"/>
            <a:ext cx="4495800" cy="30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3536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1942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852216" y="5375869"/>
            <a:ext cx="253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800" b="1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যানবাহণ চলাচল </a:t>
            </a:r>
            <a:r>
              <a:rPr lang="bn-BD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bn-IN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করা</a:t>
            </a:r>
            <a:endParaRPr lang="en-US" sz="1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3503" y="5345668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800" b="1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শহরের পরিবেশ রক্ষা </a:t>
            </a:r>
            <a:r>
              <a:rPr lang="bn-BD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endParaRPr lang="en-US" sz="1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1"/>
          <a:stretch/>
        </p:blipFill>
        <p:spPr>
          <a:xfrm>
            <a:off x="838547" y="1838389"/>
            <a:ext cx="4401561" cy="3343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34960"/>
            <a:ext cx="4536068" cy="334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625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1942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791727" y="5167892"/>
            <a:ext cx="344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800" b="1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সুষ্ঠুভাবে ঘর বাড়ি নির্মাণের সহায়তা </a:t>
            </a:r>
            <a:r>
              <a:rPr lang="bn-BD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bn-IN" sz="1800" b="1" dirty="0" smtClean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endParaRPr lang="en-US" sz="1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8281" y="5189112"/>
            <a:ext cx="395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800" b="1" dirty="0">
                <a:solidFill>
                  <a:srgbClr val="05040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রাস্তা ঘাট তৈরি ও রাস্তার দু পাশে গাছ লাগানো</a:t>
            </a:r>
            <a:endParaRPr lang="en-US" sz="1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62" y="1646107"/>
            <a:ext cx="4194938" cy="333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2B230C-FB6F-4E57-88CF-AC54BB890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" t="-31" r="645" b="10329"/>
          <a:stretch/>
        </p:blipFill>
        <p:spPr>
          <a:xfrm>
            <a:off x="1524000" y="1634532"/>
            <a:ext cx="4194938" cy="333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7920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1942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270389" y="5410199"/>
            <a:ext cx="3998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 ও উদ্যান তৈরি ও </a:t>
            </a:r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 </a:t>
            </a:r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9134" y="5410200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ত্রাণ ও পুনর্বাসন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2" y="1781807"/>
            <a:ext cx="4339812" cy="356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099587" y="1828800"/>
            <a:ext cx="4339812" cy="3559016"/>
            <a:chOff x="5730163" y="1729022"/>
            <a:chExt cx="4339812" cy="35590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057" y="1729022"/>
              <a:ext cx="4336918" cy="2309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163" y="3443012"/>
              <a:ext cx="4339812" cy="18450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640594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4"/>
          <p:cNvGrpSpPr/>
          <p:nvPr/>
        </p:nvGrpSpPr>
        <p:grpSpPr>
          <a:xfrm>
            <a:off x="3865880" y="952089"/>
            <a:ext cx="3809595" cy="707616"/>
            <a:chOff x="0" y="1715400"/>
            <a:chExt cx="4395686" cy="816480"/>
          </a:xfrm>
        </p:grpSpPr>
        <p:sp>
          <p:nvSpPr>
            <p:cNvPr id="148" name="Google Shape;148;p14"/>
            <p:cNvSpPr/>
            <p:nvPr/>
          </p:nvSpPr>
          <p:spPr>
            <a:xfrm rot="5400000">
              <a:off x="3486236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149" name="Google Shape;149;p14"/>
            <p:cNvSpPr/>
            <p:nvPr/>
          </p:nvSpPr>
          <p:spPr>
            <a:xfrm rot="10800000" flipH="1">
              <a:off x="3189575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150" name="Google Shape;150;p14"/>
            <p:cNvSpPr/>
            <p:nvPr/>
          </p:nvSpPr>
          <p:spPr>
            <a:xfrm rot="-5400000" flipH="1">
              <a:off x="292350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151" name="Google Shape;151;p14"/>
            <p:cNvSpPr/>
            <p:nvPr/>
          </p:nvSpPr>
          <p:spPr>
            <a:xfrm rot="10800000">
              <a:off x="278211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152" name="Google Shape;152;p14"/>
            <p:cNvSpPr/>
            <p:nvPr/>
          </p:nvSpPr>
          <p:spPr>
            <a:xfrm rot="10800000" flipH="1">
              <a:off x="281975" y="1715400"/>
              <a:ext cx="3840000" cy="5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</p:grpSp>
      <p:sp>
        <p:nvSpPr>
          <p:cNvPr id="153" name="Google Shape;153;p14"/>
          <p:cNvSpPr txBox="1">
            <a:spLocks noGrp="1"/>
          </p:cNvSpPr>
          <p:nvPr>
            <p:ph type="ctrTitle" idx="4294967295"/>
          </p:nvPr>
        </p:nvSpPr>
        <p:spPr>
          <a:xfrm>
            <a:off x="1447800" y="1948638"/>
            <a:ext cx="8524677" cy="23185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মোমিন আহমেদ </a:t>
            </a:r>
            <a:b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 এস এস (সম্মান), </a:t>
            </a:r>
            <a:r>
              <a:rPr lang="en-US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এম এস এস (সমাজবিজ্ঞান), </a:t>
            </a:r>
            <a:r>
              <a:rPr lang="en-US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 এড</a:t>
            </a:r>
            <a:b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bn-IN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3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bn-BD" sz="1733" b="1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733" b="1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/>
              </a:rPr>
              <a:t>mominvp@gmail.com</a:t>
            </a:r>
            <a:r>
              <a:rPr lang="bn-BD" sz="1733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733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b="1" spc="-13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4294967295"/>
          </p:nvPr>
        </p:nvSpPr>
        <p:spPr>
          <a:xfrm>
            <a:off x="2507358" y="4308176"/>
            <a:ext cx="6533800" cy="9851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6043" indent="0" algn="ctr">
              <a:lnSpc>
                <a:spcPct val="100000"/>
              </a:lnSpc>
              <a:buNone/>
            </a:pPr>
            <a:r>
              <a:rPr lang="bn-BD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b="1" dirty="0">
              <a:solidFill>
                <a:srgbClr val="05040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043" indent="0" algn="ctr">
              <a:lnSpc>
                <a:spcPct val="100000"/>
              </a:lnSpc>
              <a:buNone/>
            </a:pPr>
            <a:r>
              <a:rPr lang="bn-BD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bn-IN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    </a:t>
            </a:r>
            <a:r>
              <a:rPr lang="bn-BD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</p:txBody>
      </p:sp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57" y="124401"/>
            <a:ext cx="1500561" cy="1971897"/>
          </a:xfrm>
          <a:prstGeom prst="dodecagon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1942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784416" y="5379086"/>
            <a:ext cx="3361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ও বিবাহের নিবন্ধন করা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73240" y="5379086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n w="1143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দিবস উদযাপন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4953000" cy="340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4800600" cy="340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6247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1942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133600" y="5163490"/>
            <a:ext cx="217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n w="11430"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 ও লাইব্রেরি গঠন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2122" y="5166072"/>
            <a:ext cx="2254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 ব্যবস্থা করা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0" y="1888317"/>
            <a:ext cx="4800600" cy="308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75859"/>
            <a:ext cx="4724400" cy="309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9380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19421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কাজ 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4078"/>
            <a:ext cx="4953000" cy="337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36419" y="5325207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n w="1143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এতিমখানা পরিচালনা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824078"/>
            <a:ext cx="4953000" cy="337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09800" y="5325207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মিলনায়তন নির্মাণ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001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56480" y="1056640"/>
            <a:ext cx="198120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76" dirty="0"/>
          </a:p>
        </p:txBody>
      </p:sp>
      <p:grpSp>
        <p:nvGrpSpPr>
          <p:cNvPr id="4" name="Group 3"/>
          <p:cNvGrpSpPr/>
          <p:nvPr/>
        </p:nvGrpSpPr>
        <p:grpSpPr>
          <a:xfrm>
            <a:off x="2622265" y="268546"/>
            <a:ext cx="6705600" cy="785600"/>
            <a:chOff x="2438400" y="151332"/>
            <a:chExt cx="4395686" cy="906462"/>
          </a:xfrm>
        </p:grpSpPr>
        <p:grpSp>
          <p:nvGrpSpPr>
            <p:cNvPr id="147" name="Google Shape;147;p14"/>
            <p:cNvGrpSpPr/>
            <p:nvPr/>
          </p:nvGrpSpPr>
          <p:grpSpPr>
            <a:xfrm>
              <a:off x="2438400" y="241314"/>
              <a:ext cx="4395686" cy="816480"/>
              <a:chOff x="0" y="1715400"/>
              <a:chExt cx="4395686" cy="816480"/>
            </a:xfrm>
          </p:grpSpPr>
          <p:sp>
            <p:nvSpPr>
              <p:cNvPr id="148" name="Google Shape;148;p14"/>
              <p:cNvSpPr/>
              <p:nvPr/>
            </p:nvSpPr>
            <p:spPr>
              <a:xfrm rot="5400000">
                <a:off x="3486236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 rot="10800000" flipH="1">
                <a:off x="3189575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 rot="-5400000" flipH="1">
                <a:off x="292350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 rot="10800000">
                <a:off x="278211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 rot="10800000" flipH="1">
                <a:off x="281975" y="1715400"/>
                <a:ext cx="3840000" cy="5655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095055" y="151332"/>
              <a:ext cx="1410688" cy="72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67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</a:t>
              </a:r>
              <a:endParaRPr lang="en-US" sz="34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533289" y="5358825"/>
            <a:ext cx="4809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পৌরসভার কাজসমূহ ব্যাখ্যা </a:t>
            </a:r>
            <a:r>
              <a:rPr lang="bn-BD" sz="32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D930134-0866-4F73-848B-2416E040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91" y="1430382"/>
            <a:ext cx="6103447" cy="382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3797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56480" y="1056640"/>
            <a:ext cx="198120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76" dirty="0"/>
          </a:p>
        </p:txBody>
      </p:sp>
      <p:grpSp>
        <p:nvGrpSpPr>
          <p:cNvPr id="4" name="Group 3"/>
          <p:cNvGrpSpPr/>
          <p:nvPr/>
        </p:nvGrpSpPr>
        <p:grpSpPr>
          <a:xfrm>
            <a:off x="2622265" y="268546"/>
            <a:ext cx="6705600" cy="785600"/>
            <a:chOff x="2438400" y="151332"/>
            <a:chExt cx="4395686" cy="906462"/>
          </a:xfrm>
        </p:grpSpPr>
        <p:grpSp>
          <p:nvGrpSpPr>
            <p:cNvPr id="147" name="Google Shape;147;p14"/>
            <p:cNvGrpSpPr/>
            <p:nvPr/>
          </p:nvGrpSpPr>
          <p:grpSpPr>
            <a:xfrm>
              <a:off x="2438400" y="241314"/>
              <a:ext cx="4395686" cy="816480"/>
              <a:chOff x="0" y="1715400"/>
              <a:chExt cx="4395686" cy="816480"/>
            </a:xfrm>
          </p:grpSpPr>
          <p:sp>
            <p:nvSpPr>
              <p:cNvPr id="148" name="Google Shape;148;p14"/>
              <p:cNvSpPr/>
              <p:nvPr/>
            </p:nvSpPr>
            <p:spPr>
              <a:xfrm rot="5400000">
                <a:off x="3486236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 rot="10800000" flipH="1">
                <a:off x="3189575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 rot="-5400000" flipH="1">
                <a:off x="292350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 rot="10800000">
                <a:off x="278211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 rot="10800000" flipH="1">
                <a:off x="281975" y="1715400"/>
                <a:ext cx="3840000" cy="5655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095055" y="151332"/>
              <a:ext cx="1410688" cy="72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67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467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769CDC5-FE2A-47AE-ADCF-188984A5C881}"/>
              </a:ext>
            </a:extLst>
          </p:cNvPr>
          <p:cNvSpPr/>
          <p:nvPr/>
        </p:nvSpPr>
        <p:spPr>
          <a:xfrm>
            <a:off x="-152400" y="4104617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জেলা পরিষদ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347A24-1D88-4876-BBE7-A33A3591364F}"/>
              </a:ext>
            </a:extLst>
          </p:cNvPr>
          <p:cNvSpPr/>
          <p:nvPr/>
        </p:nvSpPr>
        <p:spPr>
          <a:xfrm>
            <a:off x="2895600" y="4104617"/>
            <a:ext cx="25527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উপজেলা পরিষদ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F7CE5CA-F3AB-4285-8738-34FB5DC3AD2B}"/>
              </a:ext>
            </a:extLst>
          </p:cNvPr>
          <p:cNvSpPr/>
          <p:nvPr/>
        </p:nvSpPr>
        <p:spPr>
          <a:xfrm>
            <a:off x="6003855" y="4142717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সিটি কর্পোরেশন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" y="2042361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8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পরিষদের</a:t>
            </a:r>
            <a:r>
              <a:rPr lang="bn-IN" sz="28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</a:t>
            </a:r>
            <a:r>
              <a:rPr lang="bn-BD" sz="28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IN" sz="2800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 নাম বল।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9484" y="2764535"/>
            <a:ext cx="11300516" cy="1421428"/>
            <a:chOff x="129484" y="2764535"/>
            <a:chExt cx="11300516" cy="1421428"/>
          </a:xfrm>
        </p:grpSpPr>
        <p:sp>
          <p:nvSpPr>
            <p:cNvPr id="6" name="Rectangle 5"/>
            <p:cNvSpPr/>
            <p:nvPr/>
          </p:nvSpPr>
          <p:spPr>
            <a:xfrm>
              <a:off x="152400" y="3231856"/>
              <a:ext cx="11277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IN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অজ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পাড়া গাঁয়ে বসবাসরত </a:t>
              </a:r>
              <a:r>
                <a:rPr lang="bn-IN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মন্টু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মিয়া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 বিঘা জমির মালিক। তাঁর জমির মালিকানা রক্ষার জন্য তিনি প্রতি বছর খাজনা দিয়ে থাকেন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মন্টু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মিয়া  খাজনা দেওয়ার জন্য প্রতি বছর কোথায় যেতে পারেন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484" y="2764535"/>
              <a:ext cx="609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উদ্দীপকটি পড় এবং ২ নং প্রশ্নের উত্তর দাও।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9327866" y="4227616"/>
            <a:ext cx="208252" cy="3636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48316" y="2764535"/>
            <a:ext cx="11649595" cy="1949682"/>
            <a:chOff x="-148316" y="2764535"/>
            <a:chExt cx="11649595" cy="1949682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302A2BA-9882-45C9-BE89-32B09FE66B25}"/>
                </a:ext>
              </a:extLst>
            </p:cNvPr>
            <p:cNvSpPr/>
            <p:nvPr/>
          </p:nvSpPr>
          <p:spPr>
            <a:xfrm>
              <a:off x="8948579" y="4132358"/>
              <a:ext cx="25527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(ঘ) ইউনিয়ন পরিষদ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769CDC5-FE2A-47AE-ADCF-188984A5C881}"/>
                </a:ext>
              </a:extLst>
            </p:cNvPr>
            <p:cNvSpPr/>
            <p:nvPr/>
          </p:nvSpPr>
          <p:spPr>
            <a:xfrm>
              <a:off x="-148316" y="4104617"/>
              <a:ext cx="26670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 জেলা পরিষদ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85347A24-1D88-4876-BBE7-A33A3591364F}"/>
                </a:ext>
              </a:extLst>
            </p:cNvPr>
            <p:cNvSpPr/>
            <p:nvPr/>
          </p:nvSpPr>
          <p:spPr>
            <a:xfrm>
              <a:off x="2899684" y="4104617"/>
              <a:ext cx="2552700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 উপজেলা পরিষদ</a:t>
              </a:r>
              <a:r>
                <a: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F7CE5CA-F3AB-4285-8738-34FB5DC3AD2B}"/>
                </a:ext>
              </a:extLst>
            </p:cNvPr>
            <p:cNvSpPr/>
            <p:nvPr/>
          </p:nvSpPr>
          <p:spPr>
            <a:xfrm>
              <a:off x="6007939" y="4142717"/>
              <a:ext cx="2667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(গ) সিটি কর্পোরেশন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3568" y="2764535"/>
              <a:ext cx="11300516" cy="1421428"/>
              <a:chOff x="129484" y="2764535"/>
              <a:chExt cx="11300516" cy="142142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00" y="3231856"/>
                <a:ext cx="11277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bn-BD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অজ </a:t>
                </a:r>
                <a:r>
                  <a:rPr lang="bn-BD" sz="28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পাড়া গাঁয়ে বসবাসরত </a:t>
                </a:r>
                <a:r>
                  <a:rPr lang="bn-IN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মন্টু </a:t>
                </a:r>
                <a:r>
                  <a:rPr lang="bn-BD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মিয়া </a:t>
                </a:r>
                <a:r>
                  <a:rPr lang="bn-BD" sz="28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 বিঘা জমির মালিক। তাঁর জমির মালিকানা রক্ষার জন্য তিনি প্রতি বছর খাজনা দিয়ে থাকেন</a:t>
                </a:r>
                <a:r>
                  <a:rPr lang="bn-BD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মন্টু</a:t>
                </a:r>
                <a:r>
                  <a:rPr lang="bn-BD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b="1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মিয়া  খাজনা দেওয়ার জন্য প্রতি বছর কোথায় যেতে পারেন</a:t>
                </a:r>
                <a:r>
                  <a:rPr lang="bn-BD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bn-IN" sz="28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9484" y="2764535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উদ্দীপকটি পড় এবং ২ নং প্রশ্নের উত্তর দাও।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7559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grpSp>
        <p:nvGrpSpPr>
          <p:cNvPr id="374" name="Google Shape;374;p33"/>
          <p:cNvGrpSpPr/>
          <p:nvPr/>
        </p:nvGrpSpPr>
        <p:grpSpPr>
          <a:xfrm>
            <a:off x="2733719" y="1962645"/>
            <a:ext cx="6248203" cy="2258804"/>
            <a:chOff x="0" y="1715400"/>
            <a:chExt cx="4395686" cy="816480"/>
          </a:xfrm>
        </p:grpSpPr>
        <p:sp>
          <p:nvSpPr>
            <p:cNvPr id="375" name="Google Shape;375;p33"/>
            <p:cNvSpPr/>
            <p:nvPr/>
          </p:nvSpPr>
          <p:spPr>
            <a:xfrm rot="5400000">
              <a:off x="3486236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376" name="Google Shape;376;p33"/>
            <p:cNvSpPr/>
            <p:nvPr/>
          </p:nvSpPr>
          <p:spPr>
            <a:xfrm rot="10800000" flipH="1">
              <a:off x="3189575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377" name="Google Shape;377;p33"/>
            <p:cNvSpPr/>
            <p:nvPr/>
          </p:nvSpPr>
          <p:spPr>
            <a:xfrm rot="-5400000" flipH="1">
              <a:off x="292350" y="1622430"/>
              <a:ext cx="617100" cy="1201800"/>
            </a:xfrm>
            <a:prstGeom prst="parallelogram">
              <a:avLst>
                <a:gd name="adj" fmla="val 10943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378" name="Google Shape;378;p33"/>
            <p:cNvSpPr/>
            <p:nvPr/>
          </p:nvSpPr>
          <p:spPr>
            <a:xfrm rot="10800000">
              <a:off x="278211" y="2278442"/>
              <a:ext cx="927900" cy="1881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4700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  <p:sp>
          <p:nvSpPr>
            <p:cNvPr id="379" name="Google Shape;379;p33"/>
            <p:cNvSpPr/>
            <p:nvPr/>
          </p:nvSpPr>
          <p:spPr>
            <a:xfrm rot="10800000" flipH="1">
              <a:off x="281975" y="1715400"/>
              <a:ext cx="3840000" cy="5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79235" tIns="79235" rIns="79235" bIns="79235" anchor="ctr" anchorCtr="0">
              <a:noAutofit/>
            </a:bodyPr>
            <a:lstStyle/>
            <a:p>
              <a:endParaRPr sz="1476"/>
            </a:p>
          </p:txBody>
        </p:sp>
      </p:grpSp>
      <p:sp>
        <p:nvSpPr>
          <p:cNvPr id="380" name="Google Shape;380;p33"/>
          <p:cNvSpPr txBox="1">
            <a:spLocks noGrp="1"/>
          </p:cNvSpPr>
          <p:nvPr>
            <p:ph type="ctrTitle" idx="4294967295"/>
          </p:nvPr>
        </p:nvSpPr>
        <p:spPr>
          <a:xfrm>
            <a:off x="2457768" y="2514588"/>
            <a:ext cx="6533800" cy="6728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IN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8005">
            <a:off x="478900" y="669608"/>
            <a:ext cx="4910448" cy="5715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6" name="Google Shape;167;p16"/>
          <p:cNvSpPr txBox="1">
            <a:spLocks/>
          </p:cNvSpPr>
          <p:nvPr/>
        </p:nvSpPr>
        <p:spPr>
          <a:xfrm>
            <a:off x="4569994" y="442871"/>
            <a:ext cx="2272312" cy="77636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29" y="1648656"/>
            <a:ext cx="4114800" cy="312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33497" y="513185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প্রতিষ্ঠানঙ্গুলো কোন সরকারের অধীনে কাজ করে?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5679" y="512075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</a:t>
            </a:r>
            <a:r>
              <a:rPr lang="bn-IN" sz="3200" b="1" spc="-13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-13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350" y="1637555"/>
            <a:ext cx="4114800" cy="312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6" name="Google Shape;167;p16"/>
          <p:cNvSpPr txBox="1">
            <a:spLocks/>
          </p:cNvSpPr>
          <p:nvPr/>
        </p:nvSpPr>
        <p:spPr>
          <a:xfrm>
            <a:off x="4343400" y="495953"/>
            <a:ext cx="2209800" cy="77636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 b="0" i="0" u="none" strike="noStrike" cap="none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1" y="5298246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3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কোন</a:t>
            </a:r>
            <a:r>
              <a:rPr lang="bn-BD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 কাজ</a:t>
            </a:r>
            <a:r>
              <a:rPr lang="bn-BD" sz="32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1" y="525609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</a:t>
            </a:r>
            <a:r>
              <a:rPr lang="bn-IN" sz="3200" b="1" spc="-13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spc="-13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914400" y="1800192"/>
            <a:ext cx="4533900" cy="337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13631"/>
            <a:ext cx="4533900" cy="340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341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2846485" y="2089577"/>
            <a:ext cx="5737160" cy="1764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সরকারের কাজ</a:t>
            </a:r>
            <a:endParaRPr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Google Shape;162;p15"/>
          <p:cNvSpPr txBox="1">
            <a:spLocks noGrp="1"/>
          </p:cNvSpPr>
          <p:nvPr>
            <p:ph type="sldNum" idx="12"/>
          </p:nvPr>
        </p:nvSpPr>
        <p:spPr>
          <a:xfrm>
            <a:off x="5504660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362450" y="152400"/>
            <a:ext cx="270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75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ctrTitle" idx="4294967295"/>
          </p:nvPr>
        </p:nvSpPr>
        <p:spPr>
          <a:xfrm>
            <a:off x="730527" y="2057400"/>
            <a:ext cx="10210800" cy="23647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96255" indent="-396255">
              <a:buFont typeface="Wingdings" panose="05000000000000000000" pitchFamily="2" charset="2"/>
              <a:buChar char="q"/>
            </a:pP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স্থানীয় সরকার কী তা বলতে পারবে;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IN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 </a:t>
            </a:r>
            <a:r>
              <a:rPr lang="bn-BD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 কাজসমূহ </a:t>
            </a:r>
            <a:r>
              <a:rPr lang="bn-IN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পৌরসভার </a:t>
            </a:r>
            <a:r>
              <a:rPr lang="bn-BD" b="1" dirty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কাজসমূহ ব্যাখ্যা করতে </a:t>
            </a:r>
            <a:r>
              <a:rPr lang="bn-BD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b="1" dirty="0" smtClean="0">
                <a:solidFill>
                  <a:srgbClr val="05040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56480" y="1056640"/>
            <a:ext cx="198120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76" dirty="0"/>
          </a:p>
        </p:txBody>
      </p:sp>
      <p:grpSp>
        <p:nvGrpSpPr>
          <p:cNvPr id="4" name="Group 3"/>
          <p:cNvGrpSpPr/>
          <p:nvPr/>
        </p:nvGrpSpPr>
        <p:grpSpPr>
          <a:xfrm>
            <a:off x="3733800" y="624448"/>
            <a:ext cx="3809595" cy="751638"/>
            <a:chOff x="2438400" y="190519"/>
            <a:chExt cx="4395686" cy="867275"/>
          </a:xfrm>
        </p:grpSpPr>
        <p:grpSp>
          <p:nvGrpSpPr>
            <p:cNvPr id="147" name="Google Shape;147;p14"/>
            <p:cNvGrpSpPr/>
            <p:nvPr/>
          </p:nvGrpSpPr>
          <p:grpSpPr>
            <a:xfrm>
              <a:off x="2438400" y="241314"/>
              <a:ext cx="4395686" cy="816480"/>
              <a:chOff x="0" y="1715400"/>
              <a:chExt cx="4395686" cy="816480"/>
            </a:xfrm>
          </p:grpSpPr>
          <p:sp>
            <p:nvSpPr>
              <p:cNvPr id="148" name="Google Shape;148;p14"/>
              <p:cNvSpPr/>
              <p:nvPr/>
            </p:nvSpPr>
            <p:spPr>
              <a:xfrm rot="5400000">
                <a:off x="3486236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 rot="10800000" flipH="1">
                <a:off x="3189575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 rot="-5400000" flipH="1">
                <a:off x="292350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 rot="10800000">
                <a:off x="278211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 rot="10800000" flipH="1">
                <a:off x="281975" y="1715400"/>
                <a:ext cx="3840000" cy="5655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949531" y="190519"/>
              <a:ext cx="1828800" cy="72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67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4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5063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4229100" y="457200"/>
            <a:ext cx="2057400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52400" y="4799468"/>
            <a:ext cx="10779760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27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সরকার জনপ্রতিনিধিত্বমূলক। এটি স্বশাসিত ও সরকারের প্রত্যক্ষ</a:t>
            </a:r>
            <a:r>
              <a:rPr lang="bn-IN" sz="2427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27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নিয়ন্ত্রণমুক্ত। </a:t>
            </a:r>
            <a:r>
              <a:rPr lang="bn-IN" sz="2427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27" b="1" spc="-13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জনহিতকর কাজ থেকে শুরু করে স্থানীয় পর্যায়ে অনেক উন্নয়নমূলক কাজ করে থাকে।</a:t>
            </a:r>
            <a:endParaRPr lang="en-US" sz="2427" b="1" spc="-13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83" y="1859730"/>
            <a:ext cx="4390433" cy="292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7" y="1859731"/>
            <a:ext cx="4390433" cy="292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56480" y="1056640"/>
            <a:ext cx="198120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76" dirty="0"/>
          </a:p>
        </p:txBody>
      </p:sp>
      <p:grpSp>
        <p:nvGrpSpPr>
          <p:cNvPr id="4" name="Group 3"/>
          <p:cNvGrpSpPr/>
          <p:nvPr/>
        </p:nvGrpSpPr>
        <p:grpSpPr>
          <a:xfrm>
            <a:off x="2662097" y="169276"/>
            <a:ext cx="6705600" cy="785600"/>
            <a:chOff x="2438400" y="151332"/>
            <a:chExt cx="4395686" cy="906462"/>
          </a:xfrm>
        </p:grpSpPr>
        <p:grpSp>
          <p:nvGrpSpPr>
            <p:cNvPr id="147" name="Google Shape;147;p14"/>
            <p:cNvGrpSpPr/>
            <p:nvPr/>
          </p:nvGrpSpPr>
          <p:grpSpPr>
            <a:xfrm>
              <a:off x="2438400" y="241314"/>
              <a:ext cx="4395686" cy="816480"/>
              <a:chOff x="0" y="1715400"/>
              <a:chExt cx="4395686" cy="816480"/>
            </a:xfrm>
          </p:grpSpPr>
          <p:sp>
            <p:nvSpPr>
              <p:cNvPr id="148" name="Google Shape;148;p14"/>
              <p:cNvSpPr/>
              <p:nvPr/>
            </p:nvSpPr>
            <p:spPr>
              <a:xfrm rot="5400000">
                <a:off x="3486236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 rot="10800000" flipH="1">
                <a:off x="3189575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 rot="-5400000" flipH="1">
                <a:off x="292350" y="1622430"/>
                <a:ext cx="617100" cy="1201800"/>
              </a:xfrm>
              <a:prstGeom prst="parallelogram">
                <a:avLst>
                  <a:gd name="adj" fmla="val 10943"/>
                </a:avLst>
              </a:prstGeom>
              <a:gradFill>
                <a:gsLst>
                  <a:gs pos="0">
                    <a:schemeClr val="accent1"/>
                  </a:gs>
                  <a:gs pos="29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 rot="10800000">
                <a:off x="278211" y="2278442"/>
                <a:ext cx="927900" cy="188100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47000">
                    <a:schemeClr val="accent1"/>
                  </a:gs>
                  <a:gs pos="100000">
                    <a:schemeClr val="accent2"/>
                  </a:gs>
                </a:gsLst>
                <a:lin ang="5999900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 rot="10800000" flipH="1">
                <a:off x="281975" y="1715400"/>
                <a:ext cx="3840000" cy="5655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79235" tIns="79235" rIns="79235" bIns="79235" anchor="ctr" anchorCtr="0">
                <a:noAutofit/>
              </a:bodyPr>
              <a:lstStyle/>
              <a:p>
                <a:endParaRPr sz="147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095055" y="151332"/>
              <a:ext cx="1410688" cy="72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467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467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38600" y="5326249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 সরকার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432" y="998848"/>
            <a:ext cx="6817768" cy="416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5232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8435037" cy="776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ইউনিয়ন পরিষদের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বুঝানো যায়?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9157357" y="4740298"/>
            <a:ext cx="420680" cy="4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55725" y="5074129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ইউনিয়নের উন্নয়নের জন্য পরিকল্পনা গ্রহণ ও বাস্তবায়ন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5074128"/>
            <a:ext cx="418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ইউনিয়নের পরিবেশ পরিষ্কার পরিচ্ছন্ন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0" y="1888985"/>
            <a:ext cx="5391800" cy="308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600" y="1875922"/>
            <a:ext cx="5391800" cy="308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Ferdinand template">
  <a:themeElements>
    <a:clrScheme name="Custom 347">
      <a:dk1>
        <a:srgbClr val="343A4E"/>
      </a:dk1>
      <a:lt1>
        <a:srgbClr val="FFFFFF"/>
      </a:lt1>
      <a:dk2>
        <a:srgbClr val="707A96"/>
      </a:dk2>
      <a:lt2>
        <a:srgbClr val="EEEFF3"/>
      </a:lt2>
      <a:accent1>
        <a:srgbClr val="ACD701"/>
      </a:accent1>
      <a:accent2>
        <a:srgbClr val="69B636"/>
      </a:accent2>
      <a:accent3>
        <a:srgbClr val="32A318"/>
      </a:accent3>
      <a:accent4>
        <a:srgbClr val="9EACD1"/>
      </a:accent4>
      <a:accent5>
        <a:srgbClr val="707A96"/>
      </a:accent5>
      <a:accent6>
        <a:srgbClr val="394057"/>
      </a:accent6>
      <a:hlink>
        <a:srgbClr val="0E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530</Words>
  <Application>Microsoft Office PowerPoint</Application>
  <PresentationFormat>Custom</PresentationFormat>
  <Paragraphs>98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Encode Sans Semi Condensed SemiBold</vt:lpstr>
      <vt:lpstr>Encode Sans Semi Condensed</vt:lpstr>
      <vt:lpstr>Kalpurush</vt:lpstr>
      <vt:lpstr>Arial</vt:lpstr>
      <vt:lpstr>Wingdings</vt:lpstr>
      <vt:lpstr>Encode Sans Semi Condensed Light</vt:lpstr>
      <vt:lpstr>NikoshBAN</vt:lpstr>
      <vt:lpstr>Ferdinand template</vt:lpstr>
      <vt:lpstr>মাল্টিমিডিয়া শ্রেণিতে স্বাগত</vt:lpstr>
      <vt:lpstr>মোমিন আহমেদ  বি এস এস (সম্মান),  এম এস এস (সমাজবিজ্ঞান),  বি এড সহকারী শিক্ষক, সৃজনী উচ্চ বিদ্যালয়, সদর, জয়পুরহাট Email: mominvp@gmail.com মোবাইল- ০১৭১০৩৫৯০৫৩</vt:lpstr>
      <vt:lpstr>PowerPoint Presentation</vt:lpstr>
      <vt:lpstr>PowerPoint Presentation</vt:lpstr>
      <vt:lpstr>PowerPoint Presentation</vt:lpstr>
      <vt:lpstr>এই পাঠ শেষে শিক্ষার্থীরা… ১। স্থানীয় সরকার কী তা বলতে পারবে;  ২। ইউনিয়ন পরিষদের কাজসমূহ লিখতে পারবে; ৩। পৌরসভার কাজসমূহ ব্যাখ্যা করতে পারবে।</vt:lpstr>
      <vt:lpstr>নিচের ছবিতে কী দেখছ?</vt:lpstr>
      <vt:lpstr>PowerPoint Presentation</vt:lpstr>
      <vt:lpstr>চিত্রগুলো দিয়ে ইউনিয়ন পরিষদের কোন কোন কাজকে বুঝানো যায়? </vt:lpstr>
      <vt:lpstr>চিত্রগুলো দিয়ে ইউনিয়ন পরিষদের কোন কোন কাজকে বুঝানো যায়? </vt:lpstr>
      <vt:lpstr>চিত্রগুলো দিয়ে ইউনিয়ন পরিষদের কোন কোন কাজকে বুঝানো যায়? </vt:lpstr>
      <vt:lpstr>চিত্রগুলো দিয়ে ইউনিয়ন পরিষদের কোন কোন কাজকে বুঝানো যায়? </vt:lpstr>
      <vt:lpstr>চিত্রটি দিয়ে ইউনিয়ন পরিষদের কোন কাজকে বুঝানো যায়? </vt:lpstr>
      <vt:lpstr>চিত্রগুলো দিয়ে ইউনিয়ন পরিষদের কোন কাজকে বুঝানো যায়? </vt:lpstr>
      <vt:lpstr>PowerPoint Presentation</vt:lpstr>
      <vt:lpstr>চিত্রগুলো দিয়ে পৌরসভার কোন কোন কাজকে বুঝানো যায়? </vt:lpstr>
      <vt:lpstr>চিত্রগুলো দিয়ে পৌরসভার কোন কোন কাজকে বুঝানো যায়? </vt:lpstr>
      <vt:lpstr>চিত্রগুলো দিয়ে পৌরসভার কোন কোন কাজকে বুঝানো যায়? </vt:lpstr>
      <vt:lpstr>চিত্রগুলো দিয়ে পৌরসভার কোন কোন কাজকে বুঝানো যায়? </vt:lpstr>
      <vt:lpstr>চিত্রগুলো দিয়ে পৌরসভার কোন কোন কাজকে বুঝানো যায়? </vt:lpstr>
      <vt:lpstr>চিত্রগুলো দিয়ে পৌরসভার কোন কোন কাজকে বুঝানো যায়? </vt:lpstr>
      <vt:lpstr>চিত্রগুলো দিয়ে পৌরসভার কোন কোন কাজ বুঝানো যায়? 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শ্রেণিতে স্বাগত</dc:title>
  <cp:lastModifiedBy>w</cp:lastModifiedBy>
  <cp:revision>85</cp:revision>
  <dcterms:modified xsi:type="dcterms:W3CDTF">2019-12-08T04:45:29Z</dcterms:modified>
</cp:coreProperties>
</file>