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74" r:id="rId12"/>
    <p:sldId id="275" r:id="rId13"/>
    <p:sldId id="276" r:id="rId14"/>
    <p:sldId id="277" r:id="rId15"/>
    <p:sldId id="278" r:id="rId16"/>
    <p:sldId id="279" r:id="rId17"/>
    <p:sldId id="273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DE3BC-9024-4F18-8BF5-66FC8DBC772F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2D499-C69E-4381-B686-AF5D5CD76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2D499-C69E-4381-B686-AF5D5CD765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8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"/>
            <a:ext cx="7772400" cy="1676401"/>
          </a:xfr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057400"/>
            <a:ext cx="7772400" cy="48006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Ramiz Uddin\Desktop\dri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4038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12"/>
            <a:ext cx="9144000" cy="6861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10" y="-155313"/>
            <a:ext cx="9150420" cy="708163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 flipH="1">
            <a:off x="1188719" y="0"/>
            <a:ext cx="6050281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 ম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34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838200"/>
            <a:ext cx="8839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বিভিন্ন প্রকার অলৌহজাত ধাতুর নাম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438400"/>
            <a:ext cx="86868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 ব্রাস 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 মাঞ্জ মেটাল   ৩।বেল মেটাল 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৪। গান মেটাল  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৫।হোয়াইট মেটাল               ৬। ব্রোঞ্জ 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৭। ম্যাংগানিজ ব্রোঞ্জ   ৮।  ফসফরাস ব্রোঞ্জ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৯। ডুরালুমিন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১০।  অ্যালুমিনিয়াম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731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09" y="1524000"/>
            <a:ext cx="6747782" cy="533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609600"/>
            <a:ext cx="6477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নিকেল স্টিল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8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33574"/>
            <a:ext cx="8305800" cy="46958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152400"/>
            <a:ext cx="7239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হোয়াইট মেটাল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4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1"/>
            <a:ext cx="8458200" cy="4800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381000"/>
            <a:ext cx="7315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গান মেটান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01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81000"/>
            <a:ext cx="7391400" cy="1066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মলিবডেনাম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7924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6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81000"/>
            <a:ext cx="7010400" cy="1143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ক্রোমিয়াম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524000"/>
            <a:ext cx="56769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4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81000"/>
            <a:ext cx="6934200" cy="990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ভেনাডিয়াম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83058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0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8613" y="0"/>
            <a:ext cx="7179174" cy="1219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9800" y="5638800"/>
            <a:ext cx="3124200" cy="76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সময়-৫ 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2342" y="1524000"/>
            <a:ext cx="7886341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টি লৌহজাত ও </a:t>
            </a:r>
            <a:r>
              <a:rPr lang="bn-BD" sz="7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টি অলৌহজাত ধাতুর ব্যবহার লিখ।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8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9252" y="152400"/>
            <a:ext cx="8596148" cy="1295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828800"/>
            <a:ext cx="86106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শংকর ধাতু কি?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895600"/>
            <a:ext cx="8610600" cy="838200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dirty="0" smtClean="0">
                <a:solidFill>
                  <a:srgbClr val="002060"/>
                </a:solidFill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শংকর ধাতু কত প্রকার ও কি কি?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3962400"/>
            <a:ext cx="86106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টি লৌহজাত ধাতুর নাম বল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1369" y="5039710"/>
            <a:ext cx="861060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অলৌহজাত ধাতুর নাম বল।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85238" y="6090746"/>
            <a:ext cx="3276600" cy="609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সময়-৫ মিনিট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50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2590800"/>
            <a:ext cx="7467600" cy="2895600"/>
          </a:xfrm>
          <a:prstGeom prst="rect">
            <a:avLst/>
          </a:prstGeom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৫টিলৌহজাত ও ৫টি অলৌহজাত ধাতুর নামসহ ব্যবহার লিখে আনবে।       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6866" y="152400"/>
            <a:ext cx="5730744" cy="213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8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0141"/>
            <a:ext cx="9448801" cy="68501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533400"/>
            <a:ext cx="5410200" cy="594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 রমিজ উদ্দিন</a:t>
            </a:r>
          </a:p>
          <a:p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সিনিয়র ট্রেড </a:t>
            </a: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ইন্সট্রাক্ট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</a:t>
            </a:r>
            <a:endParaRPr lang="en-US" sz="4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মেকানিক্যাল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ইঞ্জিনিয়ার</a:t>
            </a:r>
            <a:endParaRPr lang="bn-BD" sz="4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ডিপ্লোমা-ইন-ইঞ্জিনিয়ার</a:t>
            </a:r>
          </a:p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ডিপ-ইন-টেক এডু (ম্যাক)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দাউদকান্দি আদর্শ উচ্চ বিদ্যালয়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দাউদকান্দি, কুমিল্লা।</a:t>
            </a:r>
          </a:p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মোবাইল – ০১৬৭৭২৪৯১৩২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Ramiz.rounak@gmail.com</a:t>
            </a:r>
            <a:endParaRPr lang="bn-BD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33400"/>
            <a:ext cx="29718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4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21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304800"/>
            <a:ext cx="56388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13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3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8382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7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2"/>
            <a:ext cx="9143999" cy="68521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47800" y="1447800"/>
            <a:ext cx="6324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জ়েনারেল মেকানিক্স ট্রেড-২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2590800"/>
            <a:ext cx="50292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দশম –শ্রেণি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3581400"/>
            <a:ext cx="5029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/>
              <a:t> </a:t>
            </a:r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অধ্যায়-১৪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3200" y="4419600"/>
            <a:ext cx="50292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তারিখ-২৮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/5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/২০১৫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3200" y="5181600"/>
            <a:ext cx="50292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সময়-৪৫ মিনিট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03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4572000" cy="5486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3000"/>
            <a:ext cx="4572000" cy="5486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81200" y="0"/>
            <a:ext cx="5410200" cy="99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লক্ষ্য কর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9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6"/>
            <a:ext cx="9144000" cy="68605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2362200"/>
            <a:ext cx="6996545" cy="2057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সংকর ধাতু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15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0" y="397519"/>
            <a:ext cx="9144000" cy="57246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001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শেষে শিক্ষার্থীরা---</a:t>
            </a:r>
          </a:p>
          <a:p>
            <a:endParaRPr lang="bn-BD" sz="66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ড্রিল মেশিন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 তা বলতে পারবে</a:t>
            </a:r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ড্রিল মেশিন এর বিভিন্ন 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অংশ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চিহ্নিত করতে        পারবে।</a:t>
            </a:r>
          </a:p>
          <a:p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ড্রিল মেশিন দ্বারা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বিশ্লেষণ করতে পারবে।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" y="152400"/>
            <a:ext cx="104394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397519"/>
            <a:ext cx="9296400" cy="10502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 … ...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9902" y="1752600"/>
            <a:ext cx="9188670" cy="838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সংকর ধাতু কি তা বলতে পারবে।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9902" y="2743201"/>
            <a:ext cx="9191298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 সংকর ধাতুর প্রকারভেদ বলতে পারবে।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9902" y="3581400"/>
            <a:ext cx="9188670" cy="13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লৌহ জাতধাতু এবং অলৌহ জাত ধাতুর নাম   বলতে  পারবে।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5105400"/>
            <a:ext cx="906517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৪। ধাতু চিহ্নিত করতে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2530" y="5943600"/>
            <a:ext cx="918867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৫। বিভিন্ন ধাতুর কাজ বলতে পারবে।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6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838200"/>
            <a:ext cx="8153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অ্যালয় কী?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2362200"/>
            <a:ext cx="81534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দুই বা ততোধিক ধাতুর সংমিশ্রণকে অ্যালয় বলে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85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152400"/>
            <a:ext cx="6400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2531" y="3124200"/>
            <a:ext cx="8001000" cy="3276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শংকর  ধাতু প্রধানত দুই প্রকার</a:t>
            </a:r>
          </a:p>
          <a:p>
            <a:pPr algn="ctr"/>
            <a:r>
              <a:rPr lang="bn-BD" sz="4000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১। লৌহজাত ধাতু</a:t>
            </a:r>
          </a:p>
          <a:p>
            <a:pPr algn="ctr"/>
            <a:r>
              <a:rPr lang="bn-BD" sz="4000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২। অলৌহজাত ধাতু</a:t>
            </a:r>
            <a:endParaRPr lang="en-US" sz="4000" dirty="0">
              <a:solidFill>
                <a:srgbClr val="3333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2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381000"/>
            <a:ext cx="8229600" cy="1066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বিভিন্ন প্রকার ধাতুর নাম ও ব্যবহার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752600"/>
            <a:ext cx="82296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১।স্টেইনলেস ষ্টিল</a:t>
            </a:r>
          </a:p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। টাংস্টেন স্টিল               ৩। হাইস্পিড স্টিল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৪। নিকেল স্টিল                ৫। ম্যাংগানিজ স্টিল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৬।ক্রোমিয়াম স্টিল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৭।ভেনাডিয়াম স্টিল  ৮।মলিবডেনাম স্টিল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৯।ক্রোম-নিকেল স্টিল  ১০। টাইটেনিয়াম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13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1542</TotalTime>
  <Words>327</Words>
  <Application>Microsoft Office PowerPoint</Application>
  <PresentationFormat>On-screen Show (4:3)</PresentationFormat>
  <Paragraphs>71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Constantia</vt:lpstr>
      <vt:lpstr>NikoshBAN</vt:lpstr>
      <vt:lpstr>Vrinda</vt:lpstr>
      <vt:lpstr>Wingdings 2</vt:lpstr>
      <vt:lpstr>Flow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/>
  <cp:lastModifiedBy>RamizSir</cp:lastModifiedBy>
  <cp:revision>255</cp:revision>
  <dcterms:created xsi:type="dcterms:W3CDTF">2006-08-16T00:00:00Z</dcterms:created>
  <dcterms:modified xsi:type="dcterms:W3CDTF">2019-11-10T05:46:52Z</dcterms:modified>
</cp:coreProperties>
</file>