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CDFD9-89D9-4326-BDD4-024A57D59FF4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31C80-C977-4334-9B20-4BA8AE360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EFBA06-131C-4859-9C39-A0BB73E6E75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94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1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2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1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3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1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723395" y="6486939"/>
            <a:ext cx="5234608" cy="371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ফয়েজ</a:t>
            </a:r>
            <a:r>
              <a:rPr lang="en-US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baseline="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ডাটরা</a:t>
            </a:r>
            <a:r>
              <a:rPr lang="en-US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baseline="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baseline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2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0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E66ED-9374-4B4A-8B96-DDD4F1E7B5B8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8D3F-CD38-47BD-A410-E347633FA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5.wmf"/><Relationship Id="rId32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7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31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3360" y="771832"/>
            <a:ext cx="5825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194" y="1948075"/>
            <a:ext cx="6425623" cy="40070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35128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77575"/>
              </p:ext>
            </p:extLst>
          </p:nvPr>
        </p:nvGraphicFramePr>
        <p:xfrm>
          <a:off x="245629" y="1285875"/>
          <a:ext cx="34274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3" imgW="1574640" imgH="393480" progId="Equation.3">
                  <p:embed/>
                </p:oleObj>
              </mc:Choice>
              <mc:Fallback>
                <p:oleObj name="Equation" r:id="rId3" imgW="1574640" imgH="39348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629" y="1285875"/>
                        <a:ext cx="3427413" cy="85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82466"/>
              </p:ext>
            </p:extLst>
          </p:nvPr>
        </p:nvGraphicFramePr>
        <p:xfrm>
          <a:off x="438727" y="2409248"/>
          <a:ext cx="29575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5" imgW="1358640" imgH="457200" progId="Equation.3">
                  <p:embed/>
                </p:oleObj>
              </mc:Choice>
              <mc:Fallback>
                <p:oleObj name="Equation" r:id="rId5" imgW="1358640" imgH="4572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727" y="2409248"/>
                        <a:ext cx="2957513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973528"/>
              </p:ext>
            </p:extLst>
          </p:nvPr>
        </p:nvGraphicFramePr>
        <p:xfrm>
          <a:off x="482168" y="3835545"/>
          <a:ext cx="44227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7" imgW="2031840" imgH="444240" progId="Equation.3">
                  <p:embed/>
                </p:oleObj>
              </mc:Choice>
              <mc:Fallback>
                <p:oleObj name="Equation" r:id="rId7" imgW="2031840" imgH="4442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2168" y="3835545"/>
                        <a:ext cx="4422775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66166"/>
              </p:ext>
            </p:extLst>
          </p:nvPr>
        </p:nvGraphicFramePr>
        <p:xfrm>
          <a:off x="578861" y="5068888"/>
          <a:ext cx="414655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9" imgW="1904760" imgH="444240" progId="Equation.3">
                  <p:embed/>
                </p:oleObj>
              </mc:Choice>
              <mc:Fallback>
                <p:oleObj name="Equation" r:id="rId9" imgW="1904760" imgH="4442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8861" y="5068888"/>
                        <a:ext cx="4146550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134936"/>
              </p:ext>
            </p:extLst>
          </p:nvPr>
        </p:nvGraphicFramePr>
        <p:xfrm>
          <a:off x="5467639" y="1077481"/>
          <a:ext cx="23764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11" imgW="1091880" imgH="419040" progId="Equation.3">
                  <p:embed/>
                </p:oleObj>
              </mc:Choice>
              <mc:Fallback>
                <p:oleObj name="Equation" r:id="rId11" imgW="1091880" imgH="41904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67639" y="1077481"/>
                        <a:ext cx="237648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888939"/>
              </p:ext>
            </p:extLst>
          </p:nvPr>
        </p:nvGraphicFramePr>
        <p:xfrm>
          <a:off x="5495348" y="2310534"/>
          <a:ext cx="23764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13" imgW="1091880" imgH="419040" progId="Equation.3">
                  <p:embed/>
                </p:oleObj>
              </mc:Choice>
              <mc:Fallback>
                <p:oleObj name="Equation" r:id="rId13" imgW="1091880" imgH="41904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95348" y="2310534"/>
                        <a:ext cx="237648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48937"/>
              </p:ext>
            </p:extLst>
          </p:nvPr>
        </p:nvGraphicFramePr>
        <p:xfrm>
          <a:off x="5633894" y="3571297"/>
          <a:ext cx="237648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tion" r:id="rId15" imgW="1091880" imgH="419040" progId="Equation.3">
                  <p:embed/>
                </p:oleObj>
              </mc:Choice>
              <mc:Fallback>
                <p:oleObj name="Equation" r:id="rId15" imgW="1091880" imgH="41904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33894" y="3571297"/>
                        <a:ext cx="237648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421538"/>
              </p:ext>
            </p:extLst>
          </p:nvPr>
        </p:nvGraphicFramePr>
        <p:xfrm>
          <a:off x="5770707" y="4719782"/>
          <a:ext cx="10779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17" imgW="495000" imgH="393480" progId="Equation.3">
                  <p:embed/>
                </p:oleObj>
              </mc:Choice>
              <mc:Fallback>
                <p:oleObj name="Equation" r:id="rId17" imgW="495000" imgH="39348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70707" y="4719782"/>
                        <a:ext cx="1077913" cy="85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648606"/>
              </p:ext>
            </p:extLst>
          </p:nvPr>
        </p:nvGraphicFramePr>
        <p:xfrm>
          <a:off x="8639463" y="993054"/>
          <a:ext cx="127158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19" imgW="583920" imgH="393480" progId="Equation.3">
                  <p:embed/>
                </p:oleObj>
              </mc:Choice>
              <mc:Fallback>
                <p:oleObj name="Equation" r:id="rId19" imgW="583920" imgH="39348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639463" y="993054"/>
                        <a:ext cx="1271588" cy="855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920692"/>
              </p:ext>
            </p:extLst>
          </p:nvPr>
        </p:nvGraphicFramePr>
        <p:xfrm>
          <a:off x="8639609" y="2127395"/>
          <a:ext cx="15208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21" imgW="698400" imgH="177480" progId="Equation.3">
                  <p:embed/>
                </p:oleObj>
              </mc:Choice>
              <mc:Fallback>
                <p:oleObj name="Equation" r:id="rId21" imgW="698400" imgH="17748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639609" y="2127395"/>
                        <a:ext cx="1520825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992919"/>
              </p:ext>
            </p:extLst>
          </p:nvPr>
        </p:nvGraphicFramePr>
        <p:xfrm>
          <a:off x="8750445" y="2820843"/>
          <a:ext cx="77311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23" imgW="355320" imgH="177480" progId="Equation.3">
                  <p:embed/>
                </p:oleObj>
              </mc:Choice>
              <mc:Fallback>
                <p:oleObj name="Equation" r:id="rId23" imgW="355320" imgH="17748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750445" y="2820843"/>
                        <a:ext cx="773112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47163" y="290945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15,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77090" y="166255"/>
            <a:ext cx="6212907" cy="839499"/>
            <a:chOff x="277090" y="166255"/>
            <a:chExt cx="6212907" cy="839499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7713902"/>
                </p:ext>
              </p:extLst>
            </p:nvPr>
          </p:nvGraphicFramePr>
          <p:xfrm>
            <a:off x="2373744" y="166255"/>
            <a:ext cx="4116253" cy="839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4" name="Equation" r:id="rId25" imgW="1930320" imgH="393480" progId="Equation.3">
                    <p:embed/>
                  </p:oleObj>
                </mc:Choice>
                <mc:Fallback>
                  <p:oleObj name="Equation" r:id="rId25" imgW="193032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2373744" y="166255"/>
                          <a:ext cx="4116253" cy="8394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277090" y="332508"/>
              <a:ext cx="210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5181600" y="1302327"/>
            <a:ext cx="55418" cy="49183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451273" y="1191492"/>
            <a:ext cx="13854" cy="49876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714508" y="3463635"/>
            <a:ext cx="1219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11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2954" y="748144"/>
            <a:ext cx="2291809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38838"/>
              </p:ext>
            </p:extLst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690254" y="1981778"/>
            <a:ext cx="6157914" cy="881063"/>
            <a:chOff x="457199" y="2051050"/>
            <a:chExt cx="6157914" cy="881063"/>
          </a:xfrm>
        </p:grpSpPr>
        <p:sp>
          <p:nvSpPr>
            <p:cNvPr id="3" name="TextBox 2"/>
            <p:cNvSpPr txBox="1"/>
            <p:nvPr/>
          </p:nvSpPr>
          <p:spPr>
            <a:xfrm>
              <a:off x="457199" y="2299854"/>
              <a:ext cx="210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3694153"/>
                </p:ext>
              </p:extLst>
            </p:nvPr>
          </p:nvGraphicFramePr>
          <p:xfrm>
            <a:off x="2520950" y="2051050"/>
            <a:ext cx="4094163" cy="881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1" name="Equation" r:id="rId5" imgW="1828800" imgH="393480" progId="Equation.3">
                    <p:embed/>
                  </p:oleObj>
                </mc:Choice>
                <mc:Fallback>
                  <p:oleObj name="Equation" r:id="rId5" imgW="182880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520950" y="2051050"/>
                          <a:ext cx="4094163" cy="881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1731817" y="3297959"/>
            <a:ext cx="5370081" cy="881063"/>
            <a:chOff x="609599" y="3575050"/>
            <a:chExt cx="5370081" cy="88106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4525759"/>
                </p:ext>
              </p:extLst>
            </p:nvPr>
          </p:nvGraphicFramePr>
          <p:xfrm>
            <a:off x="2741180" y="3575050"/>
            <a:ext cx="3238500" cy="881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2" name="Equation" r:id="rId7" imgW="1447560" imgH="393480" progId="Equation.3">
                    <p:embed/>
                  </p:oleObj>
                </mc:Choice>
                <mc:Fallback>
                  <p:oleObj name="Equation" r:id="rId7" imgW="1447560" imgH="393480" progId="Equation.3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41180" y="3575050"/>
                          <a:ext cx="3238500" cy="881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609599" y="3809999"/>
              <a:ext cx="210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938655" y="2175164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13,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4908" y="3311237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16,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199" y="2202873"/>
            <a:ext cx="117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053" y="3560619"/>
            <a:ext cx="117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2য়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38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9646" y="568019"/>
            <a:ext cx="155751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18193" y="1523984"/>
            <a:ext cx="2433364" cy="711030"/>
            <a:chOff x="1518193" y="1523984"/>
            <a:chExt cx="2433364" cy="711030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677459"/>
                </p:ext>
              </p:extLst>
            </p:nvPr>
          </p:nvGraphicFramePr>
          <p:xfrm>
            <a:off x="2118302" y="1523984"/>
            <a:ext cx="1833255" cy="583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0" name="Equation" r:id="rId3" imgW="558720" imgH="177480" progId="Equation.3">
                    <p:embed/>
                  </p:oleObj>
                </mc:Choice>
                <mc:Fallback>
                  <p:oleObj name="Equation" r:id="rId3" imgW="558720" imgH="177480" progId="Equation.3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118302" y="1523984"/>
                          <a:ext cx="1833255" cy="5831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518193" y="1527128"/>
              <a:ext cx="587698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48920" y="2493801"/>
            <a:ext cx="2585639" cy="752595"/>
            <a:chOff x="1448920" y="2493801"/>
            <a:chExt cx="2585639" cy="752595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9921111"/>
                </p:ext>
              </p:extLst>
            </p:nvPr>
          </p:nvGraphicFramePr>
          <p:xfrm>
            <a:off x="2118447" y="2493801"/>
            <a:ext cx="1916112" cy="582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1" name="Equation" r:id="rId5" imgW="583920" imgH="177480" progId="Equation.3">
                    <p:embed/>
                  </p:oleObj>
                </mc:Choice>
                <mc:Fallback>
                  <p:oleObj name="Equation" r:id="rId5" imgW="583920" imgH="177480" progId="Equation.3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118447" y="2493801"/>
                          <a:ext cx="1916112" cy="5826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448920" y="2538510"/>
              <a:ext cx="629262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18191" y="3204805"/>
            <a:ext cx="2374936" cy="1134394"/>
            <a:chOff x="1518191" y="3204805"/>
            <a:chExt cx="2374936" cy="113439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5347979"/>
                </p:ext>
              </p:extLst>
            </p:nvPr>
          </p:nvGraphicFramePr>
          <p:xfrm>
            <a:off x="2207347" y="3204805"/>
            <a:ext cx="1685780" cy="1134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2" name="Equation" r:id="rId7" imgW="583920" imgH="393480" progId="Equation.3">
                    <p:embed/>
                  </p:oleObj>
                </mc:Choice>
                <mc:Fallback>
                  <p:oleObj name="Equation" r:id="rId7" imgW="583920" imgH="393480" progId="Equation.3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207347" y="3204805"/>
                          <a:ext cx="1685780" cy="11343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1518191" y="3480619"/>
              <a:ext cx="629263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601320" y="4663638"/>
            <a:ext cx="2444208" cy="1212981"/>
            <a:chOff x="1601320" y="4663638"/>
            <a:chExt cx="2444208" cy="121298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6109177"/>
                </p:ext>
              </p:extLst>
            </p:nvPr>
          </p:nvGraphicFramePr>
          <p:xfrm>
            <a:off x="2164773" y="4663638"/>
            <a:ext cx="1880755" cy="12129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13" name="Equation" r:id="rId9" imgW="609480" imgH="393480" progId="Equation.3">
                    <p:embed/>
                  </p:oleObj>
                </mc:Choice>
                <mc:Fallback>
                  <p:oleObj name="Equation" r:id="rId9" imgW="609480" imgH="393480" progId="Equation.3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164773" y="4663638"/>
                          <a:ext cx="1880755" cy="12129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1601320" y="4963056"/>
              <a:ext cx="587698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4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3822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89646" y="568019"/>
            <a:ext cx="205628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8948" y="1967344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8(খ),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8112" y="3532907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3532" y="5153898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- 182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73068" y="1814945"/>
            <a:ext cx="4270956" cy="922627"/>
            <a:chOff x="673068" y="1814945"/>
            <a:chExt cx="4270956" cy="922627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2481182"/>
                </p:ext>
              </p:extLst>
            </p:nvPr>
          </p:nvGraphicFramePr>
          <p:xfrm>
            <a:off x="1283278" y="1814945"/>
            <a:ext cx="3660746" cy="922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name="Equation" r:id="rId3" imgW="1562040" imgH="393480" progId="Equation.3">
                    <p:embed/>
                  </p:oleObj>
                </mc:Choice>
                <mc:Fallback>
                  <p:oleObj name="Equation" r:id="rId3" imgW="156204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83278" y="1814945"/>
                          <a:ext cx="3660746" cy="9226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673068" y="2025892"/>
              <a:ext cx="587698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1164" y="3477924"/>
            <a:ext cx="5670117" cy="922337"/>
            <a:chOff x="651164" y="3477924"/>
            <a:chExt cx="5670117" cy="922337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4401493"/>
                </p:ext>
              </p:extLst>
            </p:nvPr>
          </p:nvGraphicFramePr>
          <p:xfrm>
            <a:off x="1320656" y="3477924"/>
            <a:ext cx="5000625" cy="922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name="Equation" r:id="rId5" imgW="2133360" imgH="393480" progId="Equation.3">
                    <p:embed/>
                  </p:oleObj>
                </mc:Choice>
                <mc:Fallback>
                  <p:oleObj name="Equation" r:id="rId5" imgW="2133360" imgH="39348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20656" y="3477924"/>
                          <a:ext cx="5000625" cy="922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651164" y="3688437"/>
              <a:ext cx="665018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92727" y="5015060"/>
            <a:ext cx="4157952" cy="922338"/>
            <a:chOff x="692727" y="5015060"/>
            <a:chExt cx="4157952" cy="922338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5952807"/>
                </p:ext>
              </p:extLst>
            </p:nvPr>
          </p:nvGraphicFramePr>
          <p:xfrm>
            <a:off x="1458191" y="5015060"/>
            <a:ext cx="3392488" cy="922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8" name="Equation" r:id="rId7" imgW="1447560" imgH="393480" progId="Equation.3">
                    <p:embed/>
                  </p:oleObj>
                </mc:Choice>
                <mc:Fallback>
                  <p:oleObj name="Equation" r:id="rId7" imgW="1447560" imgH="393480" progId="Equation.3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458191" y="5015060"/>
                          <a:ext cx="3392488" cy="9223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92727" y="5198582"/>
              <a:ext cx="678873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3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364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1" y="477981"/>
            <a:ext cx="7578437" cy="5052291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906985" y="5721927"/>
            <a:ext cx="324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4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676400" y="2362200"/>
            <a:ext cx="9370143" cy="3936832"/>
            <a:chOff x="-290849" y="3056690"/>
            <a:chExt cx="9962699" cy="326790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-290849" y="3056690"/>
              <a:ext cx="5509278" cy="3267909"/>
            </a:xfrm>
            <a:prstGeom prst="roundRect">
              <a:avLst/>
            </a:prstGeom>
            <a:grp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bn-BD" sz="15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>
                <a:defRPr/>
              </a:pPr>
              <a:endParaRPr lang="bn-BD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704541" y="3119943"/>
              <a:ext cx="3967309" cy="3200400"/>
            </a:xfrm>
            <a:prstGeom prst="roundRect">
              <a:avLst>
                <a:gd name="adj" fmla="val 14286"/>
              </a:avLst>
            </a:prstGeom>
            <a:grpFill/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ত্রিকোনমিতি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অধ্যায়:নবম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50 </a:t>
              </a: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800" dirty="0" err="1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</a:t>
              </a:r>
              <a:r>
                <a:rPr lang="en-US" sz="28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2800" dirty="0" smtClean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15/12/2019ইং</a:t>
              </a:r>
              <a:endPara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endParaRPr lang="en-US" sz="21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418624" y="3056690"/>
              <a:ext cx="42861" cy="3247312"/>
            </a:xfrm>
            <a:prstGeom prst="line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828800" y="1905001"/>
            <a:ext cx="50292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ফয়েজ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ডাটরা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শিবপুর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আজিজিয়া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01721121512</a:t>
            </a:r>
          </a:p>
          <a:p>
            <a:pPr defTabSz="685617">
              <a:defRPr/>
            </a:pP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fayezahamed81@gmail.com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685617">
              <a:defRPr/>
            </a:pPr>
            <a:endParaRPr lang="en-U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228600"/>
            <a:ext cx="1551593" cy="1943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381000"/>
            <a:ext cx="1351854" cy="1858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17427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11" y="164690"/>
            <a:ext cx="9387348" cy="630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18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936" y="2566219"/>
            <a:ext cx="629756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ত্রিকোনমিতির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96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445" y="1755058"/>
            <a:ext cx="11297265" cy="31700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ত্রিকোনমিতির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73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1791" y="211138"/>
            <a:ext cx="8617525" cy="918153"/>
            <a:chOff x="512620" y="737610"/>
            <a:chExt cx="8617525" cy="918153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194531"/>
                </p:ext>
              </p:extLst>
            </p:nvPr>
          </p:nvGraphicFramePr>
          <p:xfrm>
            <a:off x="1203613" y="820571"/>
            <a:ext cx="1442605" cy="835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4" name="Equation" r:id="rId3" imgW="723600" imgH="419040" progId="Equation.3">
                    <p:embed/>
                  </p:oleObj>
                </mc:Choice>
                <mc:Fallback>
                  <p:oleObj name="Equation" r:id="rId3" imgW="723600" imgH="419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03613" y="820571"/>
                          <a:ext cx="1442605" cy="8351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5290678"/>
                </p:ext>
              </p:extLst>
            </p:nvPr>
          </p:nvGraphicFramePr>
          <p:xfrm>
            <a:off x="4217988" y="737610"/>
            <a:ext cx="2203450" cy="835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" name="Equation" r:id="rId5" imgW="1104840" imgH="419040" progId="Equation.3">
                    <p:embed/>
                  </p:oleObj>
                </mc:Choice>
                <mc:Fallback>
                  <p:oleObj name="Equation" r:id="rId5" imgW="1104840" imgH="41904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217988" y="737610"/>
                          <a:ext cx="2203450" cy="835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512620" y="969818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যদি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12472" y="928255"/>
              <a:ext cx="12746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তবে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08619" y="817418"/>
              <a:ext cx="25215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নির্ণয়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0117" y="1136071"/>
            <a:ext cx="1759520" cy="1309400"/>
            <a:chOff x="457207" y="2105890"/>
            <a:chExt cx="1759520" cy="1309400"/>
          </a:xfrm>
        </p:grpSpPr>
        <p:sp>
          <p:nvSpPr>
            <p:cNvPr id="8" name="TextBox 7"/>
            <p:cNvSpPr txBox="1"/>
            <p:nvPr/>
          </p:nvSpPr>
          <p:spPr>
            <a:xfrm>
              <a:off x="457207" y="2105890"/>
              <a:ext cx="1759520" cy="581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দেওয়া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আছে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7859243"/>
                </p:ext>
              </p:extLst>
            </p:nvPr>
          </p:nvGraphicFramePr>
          <p:xfrm>
            <a:off x="704857" y="2580098"/>
            <a:ext cx="1442605" cy="835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6" name="Equation" r:id="rId7" imgW="723600" imgH="419040" progId="Equation.3">
                    <p:embed/>
                  </p:oleObj>
                </mc:Choice>
                <mc:Fallback>
                  <p:oleObj name="Equation" r:id="rId7" imgW="723600" imgH="419040" progId="Equation.3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04857" y="2580098"/>
                          <a:ext cx="1442605" cy="83519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23214"/>
              </p:ext>
            </p:extLst>
          </p:nvPr>
        </p:nvGraphicFramePr>
        <p:xfrm>
          <a:off x="186459" y="2538557"/>
          <a:ext cx="18716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" name="Equation" r:id="rId9" imgW="939600" imgH="419040" progId="Equation.3">
                  <p:embed/>
                </p:oleObj>
              </mc:Choice>
              <mc:Fallback>
                <p:oleObj name="Equation" r:id="rId9" imgW="939600" imgH="41904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6459" y="2538557"/>
                        <a:ext cx="1871663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5219"/>
              </p:ext>
            </p:extLst>
          </p:nvPr>
        </p:nvGraphicFramePr>
        <p:xfrm>
          <a:off x="241732" y="3333606"/>
          <a:ext cx="2149475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" name="Equation" r:id="rId11" imgW="1079280" imgH="761760" progId="Equation.3">
                  <p:embed/>
                </p:oleObj>
              </mc:Choice>
              <mc:Fallback>
                <p:oleObj name="Equation" r:id="rId11" imgW="1079280" imgH="76176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1732" y="3333606"/>
                        <a:ext cx="2149475" cy="151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259957"/>
              </p:ext>
            </p:extLst>
          </p:nvPr>
        </p:nvGraphicFramePr>
        <p:xfrm>
          <a:off x="212291" y="5020397"/>
          <a:ext cx="32877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9" name="Equation" r:id="rId13" imgW="1650960" imgH="431640" progId="Equation.3">
                  <p:embed/>
                </p:oleObj>
              </mc:Choice>
              <mc:Fallback>
                <p:oleObj name="Equation" r:id="rId13" imgW="1650960" imgH="43164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2291" y="5020397"/>
                        <a:ext cx="3287712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556932"/>
              </p:ext>
            </p:extLst>
          </p:nvPr>
        </p:nvGraphicFramePr>
        <p:xfrm>
          <a:off x="3911745" y="1249507"/>
          <a:ext cx="20986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Equation" r:id="rId15" imgW="1054080" imgH="419040" progId="Equation.3">
                  <p:embed/>
                </p:oleObj>
              </mc:Choice>
              <mc:Fallback>
                <p:oleObj name="Equation" r:id="rId15" imgW="1054080" imgH="41904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11745" y="1249507"/>
                        <a:ext cx="2098675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627944"/>
              </p:ext>
            </p:extLst>
          </p:nvPr>
        </p:nvGraphicFramePr>
        <p:xfrm>
          <a:off x="3936279" y="2225820"/>
          <a:ext cx="29083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Equation" r:id="rId17" imgW="1460160" imgH="482400" progId="Equation.3">
                  <p:embed/>
                </p:oleObj>
              </mc:Choice>
              <mc:Fallback>
                <p:oleObj name="Equation" r:id="rId17" imgW="1460160" imgH="482400" progId="Equation.3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36279" y="2225820"/>
                        <a:ext cx="2908300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789090"/>
              </p:ext>
            </p:extLst>
          </p:nvPr>
        </p:nvGraphicFramePr>
        <p:xfrm>
          <a:off x="4088100" y="3743182"/>
          <a:ext cx="20224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Equation" r:id="rId19" imgW="1015920" imgH="419040" progId="Equation.3">
                  <p:embed/>
                </p:oleObj>
              </mc:Choice>
              <mc:Fallback>
                <p:oleObj name="Equation" r:id="rId19" imgW="1015920" imgH="419040" progId="Equation.3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088100" y="3743182"/>
                        <a:ext cx="2022475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97878"/>
              </p:ext>
            </p:extLst>
          </p:nvPr>
        </p:nvGraphicFramePr>
        <p:xfrm>
          <a:off x="4032685" y="4671439"/>
          <a:ext cx="20224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Equation" r:id="rId21" imgW="1015920" imgH="419040" progId="Equation.3">
                  <p:embed/>
                </p:oleObj>
              </mc:Choice>
              <mc:Fallback>
                <p:oleObj name="Equation" r:id="rId21" imgW="1015920" imgH="419040" progId="Equation.3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032685" y="4671439"/>
                        <a:ext cx="2022475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722385"/>
              </p:ext>
            </p:extLst>
          </p:nvPr>
        </p:nvGraphicFramePr>
        <p:xfrm>
          <a:off x="7244340" y="1138670"/>
          <a:ext cx="341312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4" name="Equation" r:id="rId23" imgW="1714320" imgH="419040" progId="Equation.3">
                  <p:embed/>
                </p:oleObj>
              </mc:Choice>
              <mc:Fallback>
                <p:oleObj name="Equation" r:id="rId23" imgW="1714320" imgH="419040" progId="Equation.3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244340" y="1138670"/>
                        <a:ext cx="3413125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77389"/>
              </p:ext>
            </p:extLst>
          </p:nvPr>
        </p:nvGraphicFramePr>
        <p:xfrm>
          <a:off x="7227021" y="2814781"/>
          <a:ext cx="305911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Equation" r:id="rId25" imgW="1536480" imgH="419040" progId="Equation.3">
                  <p:embed/>
                </p:oleObj>
              </mc:Choice>
              <mc:Fallback>
                <p:oleObj name="Equation" r:id="rId25" imgW="1536480" imgH="419040" progId="Equation.3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227021" y="2814781"/>
                        <a:ext cx="3059112" cy="83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676919"/>
              </p:ext>
            </p:extLst>
          </p:nvPr>
        </p:nvGraphicFramePr>
        <p:xfrm>
          <a:off x="7254875" y="3964277"/>
          <a:ext cx="305911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6" name="Equation" r:id="rId27" imgW="1536480" imgH="419040" progId="Equation.3">
                  <p:embed/>
                </p:oleObj>
              </mc:Choice>
              <mc:Fallback>
                <p:oleObj name="Equation" r:id="rId27" imgW="1536480" imgH="419040" progId="Equation.3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254875" y="3964277"/>
                        <a:ext cx="3059113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H="1">
            <a:off x="3643745" y="1302327"/>
            <a:ext cx="55419" cy="4738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61717" y="3172691"/>
            <a:ext cx="1454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1790" y="5514109"/>
            <a:ext cx="2881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92844" y="2064326"/>
            <a:ext cx="3449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716403" y="4817197"/>
            <a:ext cx="2638860" cy="976312"/>
            <a:chOff x="7619421" y="4637088"/>
            <a:chExt cx="2638860" cy="976312"/>
          </a:xfrm>
        </p:grpSpPr>
        <p:sp>
          <p:nvSpPr>
            <p:cNvPr id="27" name="TextBox 26"/>
            <p:cNvSpPr txBox="1"/>
            <p:nvPr/>
          </p:nvSpPr>
          <p:spPr>
            <a:xfrm>
              <a:off x="8146481" y="4876799"/>
              <a:ext cx="18426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নির্ণেয়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9400996"/>
                </p:ext>
              </p:extLst>
            </p:nvPr>
          </p:nvGraphicFramePr>
          <p:xfrm>
            <a:off x="7619421" y="4890654"/>
            <a:ext cx="582470" cy="577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" name="Equation" r:id="rId29" imgW="139680" imgH="126720" progId="Equation.3">
                    <p:embed/>
                  </p:oleObj>
                </mc:Choice>
                <mc:Fallback>
                  <p:oleObj name="Equation" r:id="rId29" imgW="139680" imgH="1267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7619421" y="4890654"/>
                          <a:ext cx="582470" cy="57711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2092519"/>
                </p:ext>
              </p:extLst>
            </p:nvPr>
          </p:nvGraphicFramePr>
          <p:xfrm>
            <a:off x="9650268" y="4637088"/>
            <a:ext cx="608013" cy="976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8" name="Equation" r:id="rId31" imgW="266400" imgH="393480" progId="Equation.3">
                    <p:embed/>
                  </p:oleObj>
                </mc:Choice>
                <mc:Fallback>
                  <p:oleObj name="Equation" r:id="rId31" imgW="266400" imgH="393480" progId="Equation.3">
                    <p:embed/>
                    <p:pic>
                      <p:nvPicPr>
                        <p:cNvPr id="28" name="Object 27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9650268" y="4637088"/>
                          <a:ext cx="608013" cy="9763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2" name="Straight Connector 31"/>
          <p:cNvCxnSpPr/>
          <p:nvPr/>
        </p:nvCxnSpPr>
        <p:spPr>
          <a:xfrm flipH="1">
            <a:off x="7024254" y="1357745"/>
            <a:ext cx="55419" cy="47382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213273" y="0"/>
            <a:ext cx="25353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22,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- 186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86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7973" y="1579417"/>
            <a:ext cx="19593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59208" y="2701636"/>
            <a:ext cx="8898688" cy="791013"/>
            <a:chOff x="1642881" y="2854036"/>
            <a:chExt cx="8898688" cy="791013"/>
          </a:xfrm>
        </p:grpSpPr>
        <p:sp>
          <p:nvSpPr>
            <p:cNvPr id="3" name="TextBox 2"/>
            <p:cNvSpPr txBox="1"/>
            <p:nvPr/>
          </p:nvSpPr>
          <p:spPr>
            <a:xfrm>
              <a:off x="1642881" y="2937163"/>
              <a:ext cx="2402645" cy="707886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প্রমাণ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8272250"/>
                </p:ext>
              </p:extLst>
            </p:nvPr>
          </p:nvGraphicFramePr>
          <p:xfrm>
            <a:off x="4113645" y="2854036"/>
            <a:ext cx="6427924" cy="619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Equation" r:id="rId3" imgW="2108160" imgH="203040" progId="Equation.3">
                    <p:embed/>
                  </p:oleObj>
                </mc:Choice>
                <mc:Fallback>
                  <p:oleObj name="Equation" r:id="rId3" imgW="210816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13645" y="2854036"/>
                          <a:ext cx="6427924" cy="6195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7232071" y="3491345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- 181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815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287706"/>
              </p:ext>
            </p:extLst>
          </p:nvPr>
        </p:nvGraphicFramePr>
        <p:xfrm>
          <a:off x="261214" y="1576584"/>
          <a:ext cx="3950567" cy="856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tion" r:id="rId3" imgW="1815840" imgH="393480" progId="Equation.3">
                  <p:embed/>
                </p:oleObj>
              </mc:Choice>
              <mc:Fallback>
                <p:oleObj name="Equation" r:id="rId3" imgW="1815840" imgH="39348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214" y="1576584"/>
                        <a:ext cx="3950567" cy="856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92670"/>
              </p:ext>
            </p:extLst>
          </p:nvPr>
        </p:nvGraphicFramePr>
        <p:xfrm>
          <a:off x="549566" y="2831714"/>
          <a:ext cx="6114472" cy="970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tion" r:id="rId5" imgW="2641320" imgH="419040" progId="Equation.3">
                  <p:embed/>
                </p:oleObj>
              </mc:Choice>
              <mc:Fallback>
                <p:oleObj name="Equation" r:id="rId5" imgW="2641320" imgH="41904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566" y="2831714"/>
                        <a:ext cx="6114472" cy="970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070334"/>
              </p:ext>
            </p:extLst>
          </p:nvPr>
        </p:nvGraphicFramePr>
        <p:xfrm>
          <a:off x="681614" y="4062989"/>
          <a:ext cx="5821362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7" imgW="2514600" imgH="444240" progId="Equation.3">
                  <p:embed/>
                </p:oleObj>
              </mc:Choice>
              <mc:Fallback>
                <p:oleObj name="Equation" r:id="rId7" imgW="2514600" imgH="4442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1614" y="4062989"/>
                        <a:ext cx="5821362" cy="1030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792948"/>
              </p:ext>
            </p:extLst>
          </p:nvPr>
        </p:nvGraphicFramePr>
        <p:xfrm>
          <a:off x="789853" y="5310188"/>
          <a:ext cx="205898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9" imgW="888840" imgH="419040" progId="Equation.3">
                  <p:embed/>
                </p:oleObj>
              </mc:Choice>
              <mc:Fallback>
                <p:oleObj name="Equation" r:id="rId9" imgW="888840" imgH="4190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9853" y="5310188"/>
                        <a:ext cx="2058987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242569"/>
              </p:ext>
            </p:extLst>
          </p:nvPr>
        </p:nvGraphicFramePr>
        <p:xfrm>
          <a:off x="6961039" y="1181966"/>
          <a:ext cx="185261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11" imgW="799920" imgH="419040" progId="Equation.3">
                  <p:embed/>
                </p:oleObj>
              </mc:Choice>
              <mc:Fallback>
                <p:oleObj name="Equation" r:id="rId11" imgW="799920" imgH="41904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61039" y="1181966"/>
                        <a:ext cx="1852613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02210"/>
              </p:ext>
            </p:extLst>
          </p:nvPr>
        </p:nvGraphicFramePr>
        <p:xfrm>
          <a:off x="6953539" y="2175308"/>
          <a:ext cx="21177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13" imgW="914400" imgH="469800" progId="Equation.3">
                  <p:embed/>
                </p:oleObj>
              </mc:Choice>
              <mc:Fallback>
                <p:oleObj name="Equation" r:id="rId13" imgW="914400" imgH="4698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53539" y="2175308"/>
                        <a:ext cx="2117725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13980"/>
              </p:ext>
            </p:extLst>
          </p:nvPr>
        </p:nvGraphicFramePr>
        <p:xfrm>
          <a:off x="6863193" y="4424939"/>
          <a:ext cx="188277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15" imgW="812520" imgH="812520" progId="Equation.3">
                  <p:embed/>
                </p:oleObj>
              </mc:Choice>
              <mc:Fallback>
                <p:oleObj name="Equation" r:id="rId15" imgW="812520" imgH="81252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863193" y="4424939"/>
                        <a:ext cx="1882775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830054"/>
              </p:ext>
            </p:extLst>
          </p:nvPr>
        </p:nvGraphicFramePr>
        <p:xfrm>
          <a:off x="6917172" y="3256830"/>
          <a:ext cx="285432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7" imgW="1231560" imgH="469800" progId="Equation.3">
                  <p:embed/>
                </p:oleObj>
              </mc:Choice>
              <mc:Fallback>
                <p:oleObj name="Equation" r:id="rId17" imgW="1231560" imgH="4698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917172" y="3256830"/>
                        <a:ext cx="2854325" cy="108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07454"/>
              </p:ext>
            </p:extLst>
          </p:nvPr>
        </p:nvGraphicFramePr>
        <p:xfrm>
          <a:off x="10018568" y="1320367"/>
          <a:ext cx="14700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19" imgW="634680" imgH="203040" progId="Equation.3">
                  <p:embed/>
                </p:oleObj>
              </mc:Choice>
              <mc:Fallback>
                <p:oleObj name="Equation" r:id="rId19" imgW="634680" imgH="20304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0018568" y="1320367"/>
                        <a:ext cx="1470025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9864"/>
              </p:ext>
            </p:extLst>
          </p:nvPr>
        </p:nvGraphicFramePr>
        <p:xfrm>
          <a:off x="10010631" y="2070822"/>
          <a:ext cx="8223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21" imgW="355320" imgH="177480" progId="Equation.3">
                  <p:embed/>
                </p:oleObj>
              </mc:Choice>
              <mc:Fallback>
                <p:oleObj name="Equation" r:id="rId21" imgW="355320" imgH="177480" progId="Equation.3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010631" y="2070822"/>
                        <a:ext cx="822325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98763" y="401782"/>
            <a:ext cx="6067837" cy="784081"/>
            <a:chOff x="498763" y="401782"/>
            <a:chExt cx="6067837" cy="784081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0698231"/>
                </p:ext>
              </p:extLst>
            </p:nvPr>
          </p:nvGraphicFramePr>
          <p:xfrm>
            <a:off x="2367973" y="401782"/>
            <a:ext cx="4198627" cy="7840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42" name="Equation" r:id="rId23" imgW="2108160" imgH="393480" progId="Equation.3">
                    <p:embed/>
                  </p:oleObj>
                </mc:Choice>
                <mc:Fallback>
                  <p:oleObj name="Equation" r:id="rId23" imgW="21081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2367973" y="401782"/>
                          <a:ext cx="4198627" cy="7840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498763" y="498762"/>
              <a:ext cx="210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857999" y="526472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12,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83090" y="2646217"/>
            <a:ext cx="2105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6664036" y="1316182"/>
            <a:ext cx="41564" cy="49183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47564" y="1205345"/>
            <a:ext cx="13854" cy="4890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464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2954" y="748144"/>
            <a:ext cx="2291809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9381" y="1967346"/>
            <a:ext cx="7068941" cy="950336"/>
            <a:chOff x="249381" y="1967346"/>
            <a:chExt cx="7068941" cy="950336"/>
          </a:xfrm>
        </p:grpSpPr>
        <p:sp>
          <p:nvSpPr>
            <p:cNvPr id="3" name="TextBox 2"/>
            <p:cNvSpPr txBox="1"/>
            <p:nvPr/>
          </p:nvSpPr>
          <p:spPr>
            <a:xfrm>
              <a:off x="249381" y="2119744"/>
              <a:ext cx="2105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প্রমান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যে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8825375"/>
                </p:ext>
              </p:extLst>
            </p:nvPr>
          </p:nvGraphicFramePr>
          <p:xfrm>
            <a:off x="2229426" y="1967346"/>
            <a:ext cx="5088896" cy="950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3" imgW="2108160" imgH="393480" progId="Equation.3">
                    <p:embed/>
                  </p:oleObj>
                </mc:Choice>
                <mc:Fallback>
                  <p:oleObj name="Equation" r:id="rId3" imgW="21081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229426" y="1967346"/>
                          <a:ext cx="5088896" cy="95033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7523017" y="2286000"/>
            <a:ext cx="408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14,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- 185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27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210</Words>
  <Application>Microsoft Office PowerPoint</Application>
  <PresentationFormat>Widescreen</PresentationFormat>
  <Paragraphs>63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SutonnyMJ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Win_10</dc:creator>
  <cp:lastModifiedBy>Win_10</cp:lastModifiedBy>
  <cp:revision>27</cp:revision>
  <dcterms:created xsi:type="dcterms:W3CDTF">2019-11-18T12:05:06Z</dcterms:created>
  <dcterms:modified xsi:type="dcterms:W3CDTF">2019-12-15T15:05:23Z</dcterms:modified>
</cp:coreProperties>
</file>