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8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3A52-3974-49FA-8FCB-2E508FDC02C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A5CE-4292-48C6-AC30-FCE51815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35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4.jpeg"/><Relationship Id="rId10" Type="http://schemas.openxmlformats.org/officeDocument/2006/relationships/image" Target="../media/image38.jpg"/><Relationship Id="rId4" Type="http://schemas.openxmlformats.org/officeDocument/2006/relationships/image" Target="../media/image27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722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76400" y="885371"/>
            <a:ext cx="6553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6425" y="5012598"/>
            <a:ext cx="8257591" cy="1252853"/>
            <a:chOff x="228600" y="652147"/>
            <a:chExt cx="8790416" cy="1423758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652148"/>
              <a:ext cx="7902369" cy="1423757"/>
              <a:chOff x="327231" y="557443"/>
              <a:chExt cx="8182158" cy="2060002"/>
            </a:xfrm>
          </p:grpSpPr>
          <p:pic>
            <p:nvPicPr>
              <p:cNvPr id="7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27231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1345024" y="557443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2376671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394464" y="571298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4365831" y="612865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5383624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6415271" y="626720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7433064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http://volitionbd.com/images/aktar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0586">
              <a:off x="7979496" y="652147"/>
              <a:ext cx="1039520" cy="137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6057"/>
            <a:ext cx="4800600" cy="8458200"/>
          </a:xfrm>
          <a:prstGeom prst="rect">
            <a:avLst/>
          </a:prstGeom>
        </p:spPr>
      </p:pic>
      <p:pic>
        <p:nvPicPr>
          <p:cNvPr id="16" name="Picture 15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00600" y="-228600"/>
            <a:ext cx="4517568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dtomorrow.net/blog/bloggeruploadedimage/alamsaleha/1364259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2743200"/>
            <a:ext cx="249901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659" y="1235849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235847"/>
            <a:ext cx="27085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59" y="3105056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444" y="3136712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59" y="510715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8145" y="5240340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 নদীর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4724400"/>
            <a:ext cx="2552879" cy="169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533399"/>
            <a:ext cx="2499014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9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61109" y="2057400"/>
            <a:ext cx="8090972" cy="52835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  <a:p>
            <a:endParaRPr lang="en-US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64" y="227518"/>
            <a:ext cx="2262394" cy="236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90800" y="415636"/>
            <a:ext cx="150874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73865"/>
            <a:ext cx="2936535" cy="245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715834" y="415635"/>
            <a:ext cx="138371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লালন শাহ্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3969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গর্তে গেলে কূপজল কয়,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গঙ্গায় গেলে গঙ্গাজল হয়,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মূলে এক জল, সে যে ভিন্ন নয়,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ভিন্ন জানায় পাত্র-অনুসারে।।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জগৎ বেড়ে জেতের কথা,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লোকে গৌরব করে যথা-তথা,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সে জেতের ফাতা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বিকিয়েছে সাত বাজারে।।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8" y="3124200"/>
            <a:ext cx="40005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457201"/>
            <a:ext cx="3852333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73700"/>
            <a:ext cx="7010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জাতিভেদে মানুষে মানুষে প্রভেদ সৃষ্টি করলেও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12" y="3286935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13" y="3414456"/>
            <a:ext cx="2159888" cy="169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13" y="3341791"/>
            <a:ext cx="2159888" cy="1524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13" y="3345888"/>
            <a:ext cx="2114882" cy="16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32307853_11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812" y="3241531"/>
            <a:ext cx="2124989" cy="18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12" y="3223066"/>
            <a:ext cx="2159031" cy="1813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13" y="2940619"/>
            <a:ext cx="2480018" cy="220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1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34843 -0.4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-1.11111E-6 L -0.00434 -0.4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34132 -0.42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35226 -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34132 -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67" y="5486400"/>
            <a:ext cx="862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2" y="592125"/>
            <a:ext cx="2159888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8" y="592125"/>
            <a:ext cx="2114882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7" y="2529131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52432"/>
            <a:ext cx="2474686" cy="154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8" y="592125"/>
            <a:ext cx="2124988" cy="157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01544"/>
            <a:ext cx="2684069" cy="1706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30534"/>
            <a:ext cx="2474686" cy="1677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10577"/>
            <a:ext cx="2742723" cy="1829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50" y="3276600"/>
            <a:ext cx="2818087" cy="201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5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104E-6 L -0.16857 -0.43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5018 -0.4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45833 -0.42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5833 -0.1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181600"/>
            <a:ext cx="55626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ধর্মের নাম লেখ এবং প্রত্যেক ধর্মীয় সমাধি স্থানের 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229848"/>
            <a:ext cx="6172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0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791200"/>
            <a:ext cx="4996708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771900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4" y="2971800"/>
            <a:ext cx="3918692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97"/>
            <a:ext cx="37719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" y="251897"/>
            <a:ext cx="3918692" cy="220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7763" y="242436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7868" y="5282725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446" y="2429040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46" y="5282725"/>
            <a:ext cx="2139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গরীবলোক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5257800"/>
            <a:ext cx="7620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 ব্যক্তি যে ধর্ম বা গোত্রেই বসবাস করুক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কেন- 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হিসেবে পরিচয়টাই তার বড় পরিচয়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391400" cy="490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63236"/>
            <a:ext cx="2514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0"/>
            <a:ext cx="5334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মানুষ জাতির চারটি বৈশিষ্ট্য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971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" y="1586345"/>
            <a:ext cx="2209800" cy="33563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86345"/>
            <a:ext cx="1824653" cy="33666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635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75" y="5638800"/>
            <a:ext cx="6248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‘লালন শাহ্‌’ এর মতে, জন্ম-মৃত্যুকালে কোনো মানুষ তসবি বা জপমালা ধারণ করে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8" y="374072"/>
            <a:ext cx="32154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" y="374072"/>
            <a:ext cx="3492079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6476" y="258387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457" y="2583872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3491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তসবি বা জপমালা ধারণ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74" y="2771785"/>
            <a:ext cx="3699326" cy="21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99" y="906560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14892" y="3757241"/>
            <a:ext cx="26682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3157077"/>
            <a:ext cx="28237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সাজিউড়া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কেন্দুয়া,নেত্রকোনা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10320"/>
            <a:ext cx="2098390" cy="18440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4806586" y="185368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7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8655"/>
            <a:ext cx="24384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029200"/>
            <a:ext cx="70666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572000" cy="362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6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8199" y="5574222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066" y="1467348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“মানব ধর্ম” কবিতার মূল প্রতিপাদ্য বিষয়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1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অভেদ জাতি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1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বংশের গৌরব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927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ধর্মের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927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গোত্রের ভেদ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2" y="3522514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লালনের গানের বিশেষ বৈশিষ্ট্য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2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শাস্ত্রজ্ঞান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শ্রেণিবৈষম্য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928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আধ্যাত্মিকতা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8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সাম্প্রদায়িকতা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14378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4596825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76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9484" y="5943600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62000"/>
            <a:ext cx="77724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 বিশ্বাস করেন না-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283" y="260218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283" y="313558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iii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3926" y="3135589"/>
            <a:ext cx="402907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7782" y="2583403"/>
            <a:ext cx="4015218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456" y="51999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কূপজল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782" y="5199917"/>
            <a:ext cx="4015216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অশ্রুজল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7781" y="4666517"/>
            <a:ext cx="4015217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গঙ্গাজল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1" y="1364397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জাতের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1" y="1368862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ধর্মভেদের ভিন্নতা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1368862"/>
            <a:ext cx="2895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ধর্মীয় শাস্ত্রের অনুশাসন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284" y="1981200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284" y="3657600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হিন্দুদের পবিত্রতার প্রতীক নিচের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137" y="4666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ঝর্ণাজল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25146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648200" y="45720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1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143000" y="1600200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তোমার দেখা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জাতির ধর্মীয় </a:t>
            </a:r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আচরণের ভিন্নতার চিত্র একটি পোষ্টার কাগজে এঁকে আনবে।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00891"/>
            <a:ext cx="31526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0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8714791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19200" y="22860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 মনোযোগী থাকায়</a:t>
            </a:r>
            <a:r>
              <a:rPr lang="bn-BD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599" y="5025239"/>
            <a:ext cx="8257591" cy="1252853"/>
            <a:chOff x="228600" y="652147"/>
            <a:chExt cx="8790416" cy="1423758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652148"/>
              <a:ext cx="7902369" cy="1423757"/>
              <a:chOff x="327231" y="557443"/>
              <a:chExt cx="8182158" cy="2060002"/>
            </a:xfrm>
          </p:grpSpPr>
          <p:pic>
            <p:nvPicPr>
              <p:cNvPr id="7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27231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1345024" y="557443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2376671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394464" y="571298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4365831" y="612865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5383624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6415271" y="626720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7433064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http://volitionbd.com/images/aktar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0586">
              <a:off x="7979496" y="652147"/>
              <a:ext cx="1039520" cy="137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576943"/>
            <a:ext cx="4685727" cy="8479972"/>
          </a:xfrm>
          <a:prstGeom prst="rect">
            <a:avLst/>
          </a:prstGeom>
        </p:spPr>
      </p:pic>
      <p:pic>
        <p:nvPicPr>
          <p:cNvPr id="16" name="Picture 15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09527" y="-566057"/>
            <a:ext cx="4708634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849" y="228598"/>
            <a:ext cx="264979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সেবাই মূলকথা।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31087"/>
            <a:ext cx="3052539" cy="207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46" y="3547617"/>
            <a:ext cx="3200699" cy="195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05682" y="228598"/>
            <a:ext cx="3618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33309"/>
            <a:ext cx="3052539" cy="19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1087"/>
            <a:ext cx="3219742" cy="207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80225" y="3036513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5269" y="3010182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633" y="5569500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তৃষ্ণার্তকে পানি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7432" y="5543169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0645" y="248268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894" y="166255"/>
            <a:ext cx="1774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5544131" y="2929960"/>
            <a:ext cx="3513812" cy="16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51250"/>
            <a:ext cx="4705350" cy="48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3365787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2133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400" y="1167250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8" y="235528"/>
            <a:ext cx="3962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কবি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26" y="2573079"/>
            <a:ext cx="2024730" cy="2249915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429000" y="1052945"/>
            <a:ext cx="1981200" cy="1219200"/>
          </a:xfrm>
          <a:prstGeom prst="roundRect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খৃষ্টাব্দে এবং কোথায়?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105294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১৭৭২ খৃষ্টাব্দে, ঝিনাইদহে, মতান্তরে কুষ্টিয়ায়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24945" y="195349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কোন ধরনের কবি ছিলেন?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18018" y="196347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মানবতাবাদী মরমি কবি ছিলেন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1982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আরেকটি নাম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18909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4822994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কতগুলি?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0200" y="480870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সহস্রাধিক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কোন ধর্মই মূলকথা?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মনুষ্য  ধর্মই মূলকথা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3802643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গানের বিশেষ বৈশিষ্ট্য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3727" y="378277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অধ্যাত্মভাব ও মরমি রসব্যঞ্জনা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54927" y="510540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কত খ্রিষ্টাব্দে এবং কোথায় মৃত্যুবরণ করেন?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54927" y="511298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কুষ্টিয়ার ছেউরিয়ায়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5766375"/>
            <a:ext cx="756623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229848"/>
            <a:ext cx="6183746" cy="4256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8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28600"/>
            <a:ext cx="19812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1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cha_Well.jpg.510x380_q85_crop-sm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37" y="2751635"/>
            <a:ext cx="2838125" cy="159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9" y="4495800"/>
            <a:ext cx="141906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81300" y="228599"/>
            <a:ext cx="36853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2750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8959" y="1219200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3350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8959" y="314815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09" y="4670144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687285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বা মৃত্যুর সময়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81" y="4495801"/>
            <a:ext cx="138228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59" y="1046631"/>
            <a:ext cx="1444704" cy="1544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7" y="1046631"/>
            <a:ext cx="1393422" cy="15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9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619</Words>
  <Application>Microsoft Office PowerPoint</Application>
  <PresentationFormat>Widescreen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2019-10-30T13:49:28Z</dcterms:created>
  <dcterms:modified xsi:type="dcterms:W3CDTF">2019-11-10T15:08:51Z</dcterms:modified>
</cp:coreProperties>
</file>