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9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7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3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2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1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8E54-0B0B-4F1E-A67B-9E99E190FDB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C70D-D67A-48B9-B33B-A7DA4742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6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789709"/>
            <a:ext cx="7109637" cy="5270938"/>
          </a:xfrm>
          <a:prstGeom prst="ellipse">
            <a:avLst/>
          </a:prstGeom>
          <a:ln w="63500" cap="rnd">
            <a:solidFill>
              <a:srgbClr val="F650E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37004"/>
            <a:ext cx="2057400" cy="1687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037004"/>
            <a:ext cx="2057400" cy="168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"/>
            <a:ext cx="2057400" cy="1687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" y="152400"/>
            <a:ext cx="2057400" cy="1687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600" y="3914982"/>
            <a:ext cx="27847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algn="ctr"/>
            <a:endParaRPr lang="en-US" sz="8800" b="1" cap="none" spc="0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" y="-1"/>
            <a:ext cx="4538491" cy="6858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4538491" y="-13067"/>
            <a:ext cx="4605507" cy="68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824" y="4144297"/>
            <a:ext cx="7993752" cy="2062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সাম্যের গান গাই-</a:t>
            </a:r>
          </a:p>
          <a:p>
            <a:pPr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চক্ষে পুরুষ-রমণী কোনো ভেদাভেদ নাই।</a:t>
            </a:r>
            <a:endParaRPr lang="en-US" sz="32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 যা- কিছু মহান সৃষ্টি চির- কল্যাণকর</a:t>
            </a:r>
          </a:p>
          <a:p>
            <a:pPr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তার করিয়াছে নারী, অর্ধেক তার নর।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1266" y="3318323"/>
            <a:ext cx="1804555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0B010B"/>
                  </a:solidFill>
                </a:ln>
                <a:solidFill>
                  <a:srgbClr val="0B010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জগদীশ চন্দ্র বশু </a:t>
            </a:r>
            <a:endParaRPr lang="en-US" sz="2400" b="1" dirty="0">
              <a:ln w="11430">
                <a:solidFill>
                  <a:srgbClr val="0B010B"/>
                </a:solidFill>
              </a:ln>
              <a:solidFill>
                <a:srgbClr val="0B010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740" y="628735"/>
            <a:ext cx="2362200" cy="249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34100" y="3323375"/>
            <a:ext cx="182880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0B010B"/>
                  </a:solidFill>
                </a:ln>
                <a:solidFill>
                  <a:srgbClr val="0B010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মেরি </a:t>
            </a:r>
            <a:r>
              <a:rPr lang="bn-BD" sz="2400" b="1" dirty="0">
                <a:ln w="11430">
                  <a:solidFill>
                    <a:srgbClr val="0B010B"/>
                  </a:solidFill>
                </a:ln>
                <a:solidFill>
                  <a:srgbClr val="0B010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ক্যুরি </a:t>
            </a:r>
            <a:endParaRPr lang="en-US" sz="2400" b="1" dirty="0">
              <a:ln w="11430">
                <a:solidFill>
                  <a:srgbClr val="0B010B"/>
                </a:solidFill>
              </a:ln>
              <a:solidFill>
                <a:srgbClr val="0B010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52" y="650015"/>
            <a:ext cx="2360696" cy="2492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9" y="616896"/>
            <a:ext cx="2296391" cy="2492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2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2936" y="4876800"/>
            <a:ext cx="571500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 যা-কিছু এল পাপ-তাপ বেদনা অশ্রুবারি</a:t>
            </a:r>
          </a:p>
          <a:p>
            <a:pPr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তার আনিয়াছে নর,অর্ধেক তার নারী।</a:t>
            </a:r>
          </a:p>
          <a:p>
            <a:pPr algn="ctr"/>
            <a:r>
              <a:rPr lang="bn-BD" sz="32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endParaRPr lang="en-US" sz="2400" b="1" cap="none" spc="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7200"/>
            <a:ext cx="4114801" cy="3989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2" b="93417" l="6167" r="94333">
                        <a14:foregroundMark x1="62250" y1="11417" x2="51042" y2="4292"/>
                        <a14:foregroundMark x1="6208" y1="59833" x2="9292" y2="39958"/>
                        <a14:foregroundMark x1="85667" y1="65917" x2="50042" y2="93417"/>
                        <a14:foregroundMark x1="85167" y1="74083" x2="94333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77"/>
          <a:stretch/>
        </p:blipFill>
        <p:spPr>
          <a:xfrm>
            <a:off x="322389" y="729236"/>
            <a:ext cx="4045592" cy="37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268218"/>
            <a:ext cx="6248401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মাতা দিল হৃদয় উপাড়ি কত বোন দিল সেবা,</a:t>
            </a:r>
          </a:p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বীরের স্মৃতি-স্তম্ভের গায়ে লিখিয়া রেখেছে কেবা?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6070600" cy="455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86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257800"/>
            <a:ext cx="6781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কালে একা হয়নি কো জয়ী পুরুষের তরবারি,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প্রেরণা দিয়াছে, শক্তি দিয়াছে বিজয়-লক্ষ্মী নারী।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5187"/>
            <a:ext cx="4648200" cy="4334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7" r="39535"/>
          <a:stretch/>
        </p:blipFill>
        <p:spPr>
          <a:xfrm>
            <a:off x="5486400" y="575187"/>
            <a:ext cx="2788750" cy="4334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2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953" y="5257800"/>
            <a:ext cx="6781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বেদনার যুগ, মানুষের যুগ, সাম্যের যুগ আজি,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কেহ রহিবে না বন্দী কাহারও, উঠিছে ডঙ্কা বাজি।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" b="99459" l="9688" r="90000">
                        <a14:foregroundMark x1="75000" y1="16757" x2="73750" y2="97838"/>
                        <a14:foregroundMark x1="40625" y1="10811" x2="31875" y2="541"/>
                        <a14:foregroundMark x1="65313" y1="20541" x2="60313" y2="36757"/>
                        <a14:foregroundMark x1="15313" y1="78919" x2="9688" y2="99459"/>
                        <a14:foregroundMark x1="54688" y1="63784" x2="47188" y2="6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15" y="448928"/>
            <a:ext cx="4581537" cy="427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2" b="99102" l="10000" r="96667">
                        <a14:foregroundMark x1="56889" y1="60180" x2="45778" y2="99401"/>
                        <a14:foregroundMark x1="55111" y1="70659" x2="44222" y2="53892"/>
                        <a14:foregroundMark x1="88667" y1="83533" x2="96667" y2="99401"/>
                        <a14:foregroundMark x1="86000" y1="77246" x2="71111" y2="4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231" y="426805"/>
            <a:ext cx="4981084" cy="4288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989" l="9885" r="89951">
                        <a14:foregroundMark x1="54695" y1="2292" x2="50577" y2="96275"/>
                        <a14:foregroundMark x1="49753" y1="11748" x2="47941" y2="0"/>
                        <a14:backgroundMark x1="46129" y1="5444" x2="44316" y2="20630"/>
                        <a14:backgroundMark x1="44646" y1="31519" x2="46787" y2="96562"/>
                        <a14:backgroundMark x1="55354" y1="3725" x2="61120" y2="21777"/>
                        <a14:backgroundMark x1="61450" y1="28940" x2="50412" y2="97708"/>
                        <a14:backgroundMark x1="37891" y1="28940" x2="40692" y2="44126"/>
                        <a14:backgroundMark x1="29984" y1="20630" x2="25206" y2="71060"/>
                        <a14:backgroundMark x1="52883" y1="3725" x2="51895" y2="19771"/>
                        <a14:backgroundMark x1="52554" y1="10602" x2="57661" y2="23209"/>
                        <a14:backgroundMark x1="66557" y1="19484" x2="71993" y2="76504"/>
                        <a14:backgroundMark x1="37068" y1="30946" x2="49259" y2="40688"/>
                        <a14:backgroundMark x1="51071" y1="30086" x2="49753" y2="90544"/>
                        <a14:backgroundMark x1="55848" y1="30086" x2="52224" y2="84814"/>
                        <a14:backgroundMark x1="52554" y1="32092" x2="51071" y2="84241"/>
                        <a14:backgroundMark x1="57990" y1="32092" x2="47941" y2="81375"/>
                        <a14:backgroundMark x1="34596" y1="86533" x2="25206" y2="75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23" y="228600"/>
            <a:ext cx="4108210" cy="38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73" y="685801"/>
            <a:ext cx="2764427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239982" y="4190998"/>
            <a:ext cx="6898546" cy="206210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 যদি রাখে নারী বন্দী, তবে এর পরযুগে</a:t>
            </a:r>
          </a:p>
          <a:p>
            <a:pPr algn="just"/>
            <a:r>
              <a:rPr lang="bn-BD" sz="32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আপনারি রচা ঐ কারাগারে পুরুষ মরিবে ভুগে।</a:t>
            </a:r>
          </a:p>
          <a:p>
            <a:pPr algn="just"/>
            <a:r>
              <a:rPr lang="bn-BD" sz="32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যুগের ধর্ম এই-</a:t>
            </a:r>
          </a:p>
          <a:p>
            <a:pPr algn="just"/>
            <a:r>
              <a:rPr lang="bn-BD" sz="32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পীড়ন করিলে সে-পীড়ন এসে পীড়া দেবে তোমাকেই।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54" y="685801"/>
            <a:ext cx="2402746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85800"/>
            <a:ext cx="2313264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4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29771"/>
            <a:ext cx="2209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1326" y="5191633"/>
            <a:ext cx="73152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উপস্থাপন করা হয়েছে এমন নারী ছাড়া বিশ্বের পাঁচজন বিখ্যাত নারীর নাম জোড়ায় আলোচনা করে  লেখ।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04" y="1600200"/>
            <a:ext cx="4429991" cy="3322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81000"/>
            <a:ext cx="2133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409" y="4724400"/>
            <a:ext cx="777240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“বিশ্বের 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যা- কিছু মহান সৃষ্টি চির- কল্যাণকর</a:t>
            </a:r>
          </a:p>
          <a:p>
            <a:pPr algn="ctr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অর্ধেক তার করিয়াছে নারী, অর্ধেক তার নর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উদ্দীপকটির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 দলে আলোচনা করে উপস্থাপন কর।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4495800" cy="3131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5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71055" y="1551709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কাজী নজরুল ইসলামের জন্ম কত সালে?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055" y="2514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১৮৮৯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2055" y="25146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১৮৯৯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055" y="31242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১৯৭২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2055" y="31242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১৯৭৬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38862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‘নারী’ কবিতাটি কোন কাব্যগ্রন্থ থেকে নেয়া হয়েছে?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128" y="4876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অগ্নিবীণা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5128" y="48768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বিষের বাঁশি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128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সাম্যবাদী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55128" y="5486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ছায়ানট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62055" y="25146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128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3716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‘নারী’ কবিতা অবলম্বনে সমাজ নারীকে মুক্তি দিতে পারে যে বিষয়ে-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36" y="2133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সচেতনতা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109" y="2667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036" y="3200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অধিকারবোধ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963" y="3733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963" y="4343400"/>
            <a:ext cx="187036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2727" y="4357255"/>
            <a:ext cx="20054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1527" y="4357255"/>
            <a:ext cx="19292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0127" y="4343400"/>
            <a:ext cx="209203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87836" y="437111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4963" y="4876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‘সে যুগে পুরুষ দাস ছিল না ক, নারীরা আছিল দাসী।’ কার দাসী ছিল?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182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নারীর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5182" y="5486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পুরুষের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182" y="6096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ধনীদের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5182" y="60960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দাসদের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35236" y="54864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18" y="2512111"/>
            <a:ext cx="3581400" cy="2506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8364980" y="3765601"/>
            <a:ext cx="27016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অষ্টম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বাংলা ১ম 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পদ্য      : নারী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5991" y="218109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44" y="704669"/>
            <a:ext cx="1703512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" y="50928"/>
            <a:ext cx="2484646" cy="21834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Flowchart: Punched Tape 2"/>
          <p:cNvSpPr/>
          <p:nvPr/>
        </p:nvSpPr>
        <p:spPr>
          <a:xfrm>
            <a:off x="258554" y="2880360"/>
            <a:ext cx="3263578" cy="2834640"/>
          </a:xfrm>
          <a:prstGeom prst="flowChartPunchedTa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শফিকুল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ইসলাম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সাজিউড়া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উচ্চ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কেন্দুয়া,নেত্রকোনা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199" y="533400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3003" y="5333999"/>
            <a:ext cx="7457209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‘মানবসভ্যতা নির্মাণে পুরুষ ও নারীর অবদান সমান’</a:t>
            </a:r>
            <a:r>
              <a:rPr lang="en-US" sz="2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কথাটির যথার্ততা বিশ্লেষণ করে পনের লাইনের একটি অনুচ্ছেদ লিখে আনবে।</a:t>
            </a:r>
            <a:endParaRPr lang="en-US" sz="28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03" y="1579477"/>
            <a:ext cx="5749462" cy="3308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1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7091"/>
            <a:ext cx="8392615" cy="6276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95475" y="2971800"/>
            <a:ext cx="776366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শিক্ষার্থী বন্ধুরা</a:t>
            </a:r>
          </a:p>
          <a:p>
            <a:pPr algn="ctr"/>
            <a:endParaRPr lang="en-US" sz="8800" b="1" cap="none" spc="0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" y="-1"/>
            <a:ext cx="4538491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4538491" y="-13067"/>
            <a:ext cx="4605507" cy="687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19200"/>
            <a:ext cx="1501195" cy="1856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24" y="3974595"/>
            <a:ext cx="1508769" cy="1892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5" y="3974594"/>
            <a:ext cx="1501195" cy="1892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07673" y="374073"/>
            <a:ext cx="47619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কাদেরকে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744" y="3276600"/>
            <a:ext cx="357793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সিস্টার নিভেদিতা (১৮৬৭-১৯১১)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8632" y="3297382"/>
            <a:ext cx="357793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আশালতা সেন (১৮৯৪-১৯৮৬)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054436"/>
            <a:ext cx="3748080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প্রীতিলতা ওয়াদ্দেদার (১৯১১-১৯৩২)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7868" y="6068291"/>
            <a:ext cx="357793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লীলা নাগ (১৯০০-১৯৭০)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673" y="401781"/>
            <a:ext cx="47619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তাঁরা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2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2604" y="374073"/>
            <a:ext cx="513599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তাঁরা বিভিন্ন সময়ের আন্দোলনকারী নারী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93" y="1219200"/>
            <a:ext cx="1407031" cy="1856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850314"/>
              </p:ext>
            </p:extLst>
          </p:nvPr>
        </p:nvGraphicFramePr>
        <p:xfrm>
          <a:off x="4038600" y="176169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8600" y="176169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3858238" y="1683774"/>
            <a:ext cx="1275124" cy="838200"/>
          </a:xfrm>
          <a:prstGeom prst="roundRect">
            <a:avLst/>
          </a:prstGeom>
          <a:solidFill>
            <a:srgbClr val="FBDD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039033"/>
            <a:ext cx="6858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1600" dirty="0"/>
              <a:t> </a:t>
            </a:r>
            <a:r>
              <a:rPr lang="bn-BD" sz="1600" dirty="0" smtClean="0"/>
              <a:t>                                                    </a:t>
            </a:r>
            <a:endParaRPr lang="bn-BD" dirty="0" smtClean="0"/>
          </a:p>
          <a:p>
            <a:r>
              <a:rPr lang="bn-BD" sz="1600" dirty="0" smtClean="0"/>
              <a:t>                                                     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bn-BD" sz="1600" dirty="0"/>
              <a:t>নারীর রূপে আলোকিত এ জগৎ ভূবন,</a:t>
            </a:r>
            <a:endParaRPr lang="en-US" sz="1600" dirty="0"/>
          </a:p>
          <a:p>
            <a:r>
              <a:rPr lang="bn-BD" sz="1600" dirty="0"/>
              <a:t>নারীই বেঁচে থাকার সবচেয়ে আপনজন ।</a:t>
            </a:r>
            <a:endParaRPr lang="en-US" sz="1600" dirty="0"/>
          </a:p>
          <a:p>
            <a:r>
              <a:rPr lang="bn-BD" sz="1600" dirty="0"/>
              <a:t>নারী- ভাগ্যকে তুমি করো না শ্বশান,</a:t>
            </a:r>
            <a:endParaRPr lang="en-US" sz="1600" dirty="0"/>
          </a:p>
          <a:p>
            <a:r>
              <a:rPr lang="bn-BD" sz="1600" dirty="0"/>
              <a:t>জাগো-জাগো-আত্মশুদ্ধিতে হও মহান।</a:t>
            </a:r>
            <a:endParaRPr lang="en-US" sz="1600" dirty="0"/>
          </a:p>
          <a:p>
            <a:r>
              <a:rPr lang="en-US" sz="1600" dirty="0"/>
              <a:t> </a:t>
            </a:r>
            <a:endParaRPr lang="en-US" sz="1600" dirty="0" smtClean="0"/>
          </a:p>
          <a:p>
            <a:r>
              <a:rPr lang="bn-BD" sz="1600" dirty="0"/>
              <a:t>নারী তুমি মায়ের মতো ফুটন্ত ফুলের রেণু,</a:t>
            </a:r>
            <a:endParaRPr lang="en-US" sz="1600" dirty="0"/>
          </a:p>
          <a:p>
            <a:r>
              <a:rPr lang="bn-BD" sz="1600" dirty="0"/>
              <a:t>তোমার ছায়ায় আছে যেন আকাশের </a:t>
            </a:r>
            <a:r>
              <a:rPr lang="bn-BD" sz="1600" dirty="0" smtClean="0"/>
              <a:t>রংধনু</a:t>
            </a:r>
            <a:endParaRPr lang="en-US" sz="1600" dirty="0"/>
          </a:p>
          <a:p>
            <a:r>
              <a:rPr lang="bn-BD" sz="1600" dirty="0"/>
              <a:t>কন্যা হয়ে ধরায় এসে হয়েছ তুমি পূণ্য</a:t>
            </a:r>
            <a:endParaRPr lang="en-US" sz="1600" dirty="0"/>
          </a:p>
          <a:p>
            <a:r>
              <a:rPr lang="bn-BD" sz="1600" dirty="0"/>
              <a:t>বিশ্বের সকল কল্যাণের অর্ধেক তোমারই জন্য </a:t>
            </a:r>
            <a:r>
              <a:rPr lang="hi-IN" sz="1600" dirty="0"/>
              <a:t>।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bn-BD" sz="1600" dirty="0"/>
              <a:t>নারীই শ্রেষ্ঠ জননী, তাঁর কোল ভরা মায়া,</a:t>
            </a:r>
            <a:endParaRPr lang="en-US" sz="1600" dirty="0"/>
          </a:p>
          <a:p>
            <a:r>
              <a:rPr lang="bn-BD" sz="1600" dirty="0"/>
              <a:t>দূর করতে পারে সে সকল ধরনের ছায়া।</a:t>
            </a:r>
            <a:endParaRPr lang="en-US" sz="1600" dirty="0"/>
          </a:p>
          <a:p>
            <a:r>
              <a:rPr lang="bn-BD" sz="1600" dirty="0"/>
              <a:t>দেখতে শেখান,চলতে শেখান,পড়তে শেখান তিনি</a:t>
            </a:r>
            <a:endParaRPr lang="en-US" sz="1600" dirty="0"/>
          </a:p>
          <a:p>
            <a:r>
              <a:rPr lang="bn-BD" sz="1600" dirty="0"/>
              <a:t>তার কাছে আমরা সবাই প্রত্যেহ হই ঋণী।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bn-BD" sz="1600" dirty="0"/>
              <a:t>নারী আছে বলেই সভ্যতার ধারা আজ অব্দি বহমান</a:t>
            </a:r>
            <a:endParaRPr lang="en-US" sz="1600" dirty="0"/>
          </a:p>
          <a:p>
            <a:r>
              <a:rPr lang="bn-BD" sz="1600" dirty="0" smtClean="0"/>
              <a:t>স্ব- শ্রদ্ধ </a:t>
            </a:r>
            <a:r>
              <a:rPr lang="bn-BD" sz="1600" dirty="0"/>
              <a:t>চিত্তে নারী তোমায় জানাই সম্মান।</a:t>
            </a:r>
            <a:endParaRPr lang="en-US" sz="1600" dirty="0"/>
          </a:p>
          <a:p>
            <a:r>
              <a:rPr lang="bn-BD" sz="1600" dirty="0"/>
              <a:t>নারীর কারণেই নারী মহীয়সী বলে হয়েছে গণ্য</a:t>
            </a:r>
            <a:endParaRPr lang="en-US" sz="1600" dirty="0"/>
          </a:p>
          <a:p>
            <a:r>
              <a:rPr lang="bn-BD" sz="1600" dirty="0"/>
              <a:t>নারী জাতি আছে বলেই বিশ্ব আজি হয়েছে ধন্য</a:t>
            </a:r>
            <a:r>
              <a:rPr lang="hi-IN" sz="1600" dirty="0"/>
              <a:t> ।</a:t>
            </a:r>
            <a:endParaRPr lang="en-US" sz="1600" dirty="0"/>
          </a:p>
          <a:p>
            <a:r>
              <a:rPr lang="bn-BD" sz="1600" dirty="0"/>
              <a:t> 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0" y="277034"/>
            <a:ext cx="294984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</a:p>
          <a:p>
            <a:pPr algn="ctr"/>
            <a:r>
              <a:rPr lang="bn-BD" sz="32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  <a:endParaRPr lang="en-US" sz="2400" b="1" cap="none" spc="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500" y="3365787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 জেনে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0292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‘মানবসভ্যতা নির্মাণে পুরুষ ও নারীর যৌথ ভূমিকা’- বিশ্লেষণ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21336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ইসলাম-এর সংক্ষিপ্ত পরিচয় 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‘নারী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400" y="1167250"/>
            <a:ext cx="6045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3582" y="533400"/>
            <a:ext cx="2112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991" y="4627418"/>
            <a:ext cx="6858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বিখ্যাত চারটি গ্রন্থের নাম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39" y="1676400"/>
            <a:ext cx="2358304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6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77511"/>
            <a:ext cx="22098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4872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52032" y="1447800"/>
            <a:ext cx="2505023" cy="80019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সাম্য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27220" y="1442822"/>
            <a:ext cx="3311980" cy="1255796"/>
          </a:xfrm>
          <a:prstGeom prst="roundRect">
            <a:avLst/>
          </a:prstGeom>
          <a:solidFill>
            <a:srgbClr val="FBDDF5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সমতা, সকলের জন্যে সম অধিকার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65" y="1084943"/>
            <a:ext cx="2609849" cy="1666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entagon 4"/>
          <p:cNvSpPr/>
          <p:nvPr/>
        </p:nvSpPr>
        <p:spPr>
          <a:xfrm>
            <a:off x="252032" y="3281578"/>
            <a:ext cx="2505023" cy="80019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মহীয়ান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27220" y="3276600"/>
            <a:ext cx="3311980" cy="1255796"/>
          </a:xfrm>
          <a:prstGeom prst="roundRect">
            <a:avLst/>
          </a:prstGeom>
          <a:solidFill>
            <a:srgbClr val="FBDDF5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সুমহান, এখানে মহিমান্বিত অর্থে ব্যবহৃত হয়েছে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52032" y="5110378"/>
            <a:ext cx="2505023" cy="80019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27220" y="5105400"/>
            <a:ext cx="3311980" cy="1255796"/>
          </a:xfrm>
          <a:prstGeom prst="roundRect">
            <a:avLst/>
          </a:prstGeom>
          <a:solidFill>
            <a:srgbClr val="FBDDF5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যুদ্ধ, লড়াই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65" y="2875797"/>
            <a:ext cx="2609849" cy="1797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65" y="480060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3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58959" y="1142199"/>
            <a:ext cx="2505023" cy="80019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রচা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27220" y="914400"/>
            <a:ext cx="3311980" cy="1255796"/>
          </a:xfrm>
          <a:prstGeom prst="roundRect">
            <a:avLst/>
          </a:prstGeom>
          <a:solidFill>
            <a:srgbClr val="FBDDF5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 করা হয়েছে এমন, সৃষ্টি করা হয়েছে এমন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58959" y="3123399"/>
            <a:ext cx="2505023" cy="80019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পীড়ন</a:t>
            </a:r>
            <a:endParaRPr lang="en-US" sz="3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27220" y="2895600"/>
            <a:ext cx="3311980" cy="1255796"/>
          </a:xfrm>
          <a:prstGeom prst="roundRect">
            <a:avLst/>
          </a:prstGeom>
          <a:solidFill>
            <a:srgbClr val="FBDDF5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অত্যাচার, নির্যাতন, শারীরিক কষ্ট প্রদান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56" y="2667000"/>
            <a:ext cx="2570018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entagon 6"/>
          <p:cNvSpPr/>
          <p:nvPr/>
        </p:nvSpPr>
        <p:spPr>
          <a:xfrm>
            <a:off x="258959" y="4952199"/>
            <a:ext cx="2505023" cy="800196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পীড়া</a:t>
            </a:r>
            <a:endParaRPr lang="en-US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27220" y="4724400"/>
            <a:ext cx="3311980" cy="1255796"/>
          </a:xfrm>
          <a:prstGeom prst="roundRect">
            <a:avLst/>
          </a:prstGeom>
          <a:solidFill>
            <a:srgbClr val="FBDDF5"/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যন্ত্রণা, কষ্ট, বেদনা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56" y="4572000"/>
            <a:ext cx="2570018" cy="1805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55" y="484623"/>
            <a:ext cx="2570018" cy="2029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67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532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Mangal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2019-10-31T10:51:47Z</dcterms:created>
  <dcterms:modified xsi:type="dcterms:W3CDTF">2019-11-10T14:37:04Z</dcterms:modified>
</cp:coreProperties>
</file>