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6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image" Target="../media/image6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229451-7787-427A-9C14-8F9A676AF8D5}" type="doc">
      <dgm:prSet loTypeId="urn:microsoft.com/office/officeart/2011/layout/RadialPictureList" loCatId="officeonlin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5EA08D-A017-46A5-8815-27CCEED9D20E}">
      <dgm:prSet phldrT="[Text]" custT="1"/>
      <dgm:spPr/>
      <dgm:t>
        <a:bodyPr/>
        <a:lstStyle/>
        <a:p>
          <a:r>
            <a:rPr lang="bn-IN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 সার্চ ইঞ্জিন কী বলতে পারবে;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C842061-5508-469B-A830-EE7FAC7B0820}" type="parTrans" cxnId="{0AE44ACA-0A37-4F40-8D62-BABAE8E99354}">
      <dgm:prSet/>
      <dgm:spPr/>
      <dgm:t>
        <a:bodyPr/>
        <a:lstStyle/>
        <a:p>
          <a:endParaRPr lang="en-US"/>
        </a:p>
      </dgm:t>
    </dgm:pt>
    <dgm:pt modelId="{7CC854B1-14DB-40F0-A359-0396481E6EDD}" type="sibTrans" cxnId="{0AE44ACA-0A37-4F40-8D62-BABAE8E99354}">
      <dgm:prSet/>
      <dgm:spPr/>
      <dgm:t>
        <a:bodyPr/>
        <a:lstStyle/>
        <a:p>
          <a:endParaRPr lang="en-US"/>
        </a:p>
      </dgm:t>
    </dgm:pt>
    <dgm:pt modelId="{ACF4EBF4-A410-47E1-9F04-E4A9AD30220B}">
      <dgm:prSet phldrT="[Text]" custT="1"/>
      <dgm:spPr/>
      <dgm:t>
        <a:bodyPr/>
        <a:lstStyle/>
        <a:p>
          <a:r>
            <a:rPr lang="bn-IN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সার্চ ইঞ্জিনের কাজ ব্যাখ্যা পারবে;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6124FED-E7B1-4B38-A14E-F7E456DCA6D9}" type="parTrans" cxnId="{D43B8D8D-732B-4208-B351-8C0C45DBF1A7}">
      <dgm:prSet/>
      <dgm:spPr/>
      <dgm:t>
        <a:bodyPr/>
        <a:lstStyle/>
        <a:p>
          <a:endParaRPr lang="en-US"/>
        </a:p>
      </dgm:t>
    </dgm:pt>
    <dgm:pt modelId="{6822D168-CBB4-4C31-B80A-7764FF1294C4}" type="sibTrans" cxnId="{D43B8D8D-732B-4208-B351-8C0C45DBF1A7}">
      <dgm:prSet/>
      <dgm:spPr/>
      <dgm:t>
        <a:bodyPr/>
        <a:lstStyle/>
        <a:p>
          <a:endParaRPr lang="en-US"/>
        </a:p>
      </dgm:t>
    </dgm:pt>
    <dgm:pt modelId="{DEC6625C-AFD9-447A-95B0-7ABD2BF41F04}">
      <dgm:prSet phldrT="[Text]" custT="1"/>
      <dgm:spPr/>
      <dgm:t>
        <a:bodyPr/>
        <a:lstStyle/>
        <a:p>
          <a:r>
            <a:rPr lang="bn-IN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ওয়েব ব্রাউজার দিয়ে ওয়েবসাইট থেকে তথ্য খুঁজে বের করতে পারবে।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AA4A723-142C-4997-8D77-34D08C081A44}" type="parTrans" cxnId="{0938B861-A6A4-4A52-A10D-12080FDE9B12}">
      <dgm:prSet/>
      <dgm:spPr/>
      <dgm:t>
        <a:bodyPr/>
        <a:lstStyle/>
        <a:p>
          <a:endParaRPr lang="en-US"/>
        </a:p>
      </dgm:t>
    </dgm:pt>
    <dgm:pt modelId="{42361209-43F6-4A99-9629-6FFF59E2ED29}" type="sibTrans" cxnId="{0938B861-A6A4-4A52-A10D-12080FDE9B12}">
      <dgm:prSet/>
      <dgm:spPr/>
      <dgm:t>
        <a:bodyPr/>
        <a:lstStyle/>
        <a:p>
          <a:endParaRPr lang="en-US"/>
        </a:p>
      </dgm:t>
    </dgm:pt>
    <dgm:pt modelId="{651F5F64-E16A-45FD-A83E-29F1660C58DA}">
      <dgm:prSet phldrT="[Text]" phldr="1" custT="1"/>
      <dgm:spPr/>
      <dgm:t>
        <a:bodyPr/>
        <a:lstStyle/>
        <a:p>
          <a:endParaRPr lang="en-US" sz="100" dirty="0"/>
        </a:p>
      </dgm:t>
    </dgm:pt>
    <dgm:pt modelId="{EEF54290-41D7-401B-9733-603098486C46}" type="sibTrans" cxnId="{7230841A-D772-402E-9057-6ACD0C0825DC}">
      <dgm:prSet/>
      <dgm:spPr/>
      <dgm:t>
        <a:bodyPr/>
        <a:lstStyle/>
        <a:p>
          <a:endParaRPr lang="en-US"/>
        </a:p>
      </dgm:t>
    </dgm:pt>
    <dgm:pt modelId="{73AF28D2-C091-4975-AEC7-EEEA5D42A6DC}" type="parTrans" cxnId="{7230841A-D772-402E-9057-6ACD0C0825DC}">
      <dgm:prSet/>
      <dgm:spPr/>
      <dgm:t>
        <a:bodyPr/>
        <a:lstStyle/>
        <a:p>
          <a:endParaRPr lang="en-US"/>
        </a:p>
      </dgm:t>
    </dgm:pt>
    <dgm:pt modelId="{72A81545-8143-4680-BFCA-659E87816CA7}" type="pres">
      <dgm:prSet presAssocID="{00229451-7787-427A-9C14-8F9A676AF8D5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4526749F-A371-41BE-8381-5A8B1F08E9CB}" type="pres">
      <dgm:prSet presAssocID="{651F5F64-E16A-45FD-A83E-29F1660C58DA}" presName="Parent" presStyleLbl="node1" presStyleIdx="0" presStyleCnt="2" custScaleX="87599" custScaleY="94333" custLinFactX="-24882" custLinFactNeighborX="-100000" custLinFactNeighborY="-6004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A9E1C4C9-467F-4812-AAAD-0D19CE06488D}" type="pres">
      <dgm:prSet presAssocID="{545EA08D-A017-46A5-8815-27CCEED9D20E}" presName="Accent" presStyleLbl="node1" presStyleIdx="1" presStyleCnt="2" custScaleX="96637" custScaleY="70334" custLinFactNeighborX="-57080" custLinFactNeighborY="-2021"/>
      <dgm:spPr/>
    </dgm:pt>
    <dgm:pt modelId="{937D3CCE-EE59-4348-87E3-AB6215165DA5}" type="pres">
      <dgm:prSet presAssocID="{545EA08D-A017-46A5-8815-27CCEED9D20E}" presName="Image1" presStyleLbl="fgImgPlace1" presStyleIdx="0" presStyleCnt="3" custScaleX="63260" custScaleY="60267" custLinFactX="-74414" custLinFactNeighborX="-100000" custLinFactNeighborY="5230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en-US"/>
        </a:p>
      </dgm:t>
    </dgm:pt>
    <dgm:pt modelId="{DAF941C4-E9DA-406F-BEC4-36B5CF3DEB46}" type="pres">
      <dgm:prSet presAssocID="{545EA08D-A017-46A5-8815-27CCEED9D20E}" presName="Child1" presStyleLbl="revTx" presStyleIdx="0" presStyleCnt="3" custScaleX="437832" custScaleY="51308" custLinFactNeighborX="1246" custLinFactNeighborY="531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C38629-A576-4E81-905D-54CE9617487A}" type="pres">
      <dgm:prSet presAssocID="{ACF4EBF4-A410-47E1-9F04-E4A9AD30220B}" presName="Image2" presStyleCnt="0"/>
      <dgm:spPr/>
    </dgm:pt>
    <dgm:pt modelId="{4AB63840-36C4-4688-91B9-0086D6B2DD93}" type="pres">
      <dgm:prSet presAssocID="{ACF4EBF4-A410-47E1-9F04-E4A9AD30220B}" presName="Image" presStyleLbl="fgImgPlace1" presStyleIdx="1" presStyleCnt="3" custScaleX="59174" custScaleY="58645" custLinFactX="-97493" custLinFactNeighborX="-100000" custLinFactNeighborY="-4517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</dgm:spPr>
      <dgm:t>
        <a:bodyPr/>
        <a:lstStyle/>
        <a:p>
          <a:endParaRPr lang="en-US"/>
        </a:p>
      </dgm:t>
    </dgm:pt>
    <dgm:pt modelId="{E7DCA1C5-F677-4155-8FE9-0C55AF6B9084}" type="pres">
      <dgm:prSet presAssocID="{ACF4EBF4-A410-47E1-9F04-E4A9AD30220B}" presName="Child2" presStyleLbl="revTx" presStyleIdx="1" presStyleCnt="3" custScaleX="416098" custScaleY="59244" custLinFactNeighborX="-11013" custLinFactNeighborY="-14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54B612-F9DB-47B2-9D05-74ECCB7647B2}" type="pres">
      <dgm:prSet presAssocID="{DEC6625C-AFD9-447A-95B0-7ABD2BF41F04}" presName="Image3" presStyleCnt="0"/>
      <dgm:spPr/>
    </dgm:pt>
    <dgm:pt modelId="{6D02D8EB-A7D9-4DA9-A5C1-3E5103B9AE4A}" type="pres">
      <dgm:prSet presAssocID="{DEC6625C-AFD9-447A-95B0-7ABD2BF41F04}" presName="Image" presStyleLbl="fgImgPlace1" presStyleIdx="2" presStyleCnt="3" custScaleX="57936" custScaleY="59039" custLinFactX="-88319" custLinFactNeighborX="-100000" custLinFactNeighborY="-6813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en-US"/>
        </a:p>
      </dgm:t>
    </dgm:pt>
    <dgm:pt modelId="{D586BFF8-E64A-4A66-B11A-02E9248ADF26}" type="pres">
      <dgm:prSet presAssocID="{DEC6625C-AFD9-447A-95B0-7ABD2BF41F04}" presName="Child3" presStyleLbl="revTx" presStyleIdx="2" presStyleCnt="3" custScaleX="503636" custScaleY="66709" custLinFactNeighborX="24192" custLinFactNeighborY="-633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45F6C7-D37E-46EF-B235-CB1B42892A6A}" type="presOf" srcId="{ACF4EBF4-A410-47E1-9F04-E4A9AD30220B}" destId="{E7DCA1C5-F677-4155-8FE9-0C55AF6B9084}" srcOrd="0" destOrd="0" presId="urn:microsoft.com/office/officeart/2011/layout/RadialPictureList"/>
    <dgm:cxn modelId="{0938B861-A6A4-4A52-A10D-12080FDE9B12}" srcId="{651F5F64-E16A-45FD-A83E-29F1660C58DA}" destId="{DEC6625C-AFD9-447A-95B0-7ABD2BF41F04}" srcOrd="2" destOrd="0" parTransId="{BAA4A723-142C-4997-8D77-34D08C081A44}" sibTransId="{42361209-43F6-4A99-9629-6FFF59E2ED29}"/>
    <dgm:cxn modelId="{7230841A-D772-402E-9057-6ACD0C0825DC}" srcId="{00229451-7787-427A-9C14-8F9A676AF8D5}" destId="{651F5F64-E16A-45FD-A83E-29F1660C58DA}" srcOrd="0" destOrd="0" parTransId="{73AF28D2-C091-4975-AEC7-EEEA5D42A6DC}" sibTransId="{EEF54290-41D7-401B-9733-603098486C46}"/>
    <dgm:cxn modelId="{C43F8000-753B-47D0-8C7B-221A3000F5C9}" type="presOf" srcId="{545EA08D-A017-46A5-8815-27CCEED9D20E}" destId="{DAF941C4-E9DA-406F-BEC4-36B5CF3DEB46}" srcOrd="0" destOrd="0" presId="urn:microsoft.com/office/officeart/2011/layout/RadialPictureList"/>
    <dgm:cxn modelId="{0EAED6FD-3202-45B6-8CEB-9BBDA5AEB5A9}" type="presOf" srcId="{DEC6625C-AFD9-447A-95B0-7ABD2BF41F04}" destId="{D586BFF8-E64A-4A66-B11A-02E9248ADF26}" srcOrd="0" destOrd="0" presId="urn:microsoft.com/office/officeart/2011/layout/RadialPictureList"/>
    <dgm:cxn modelId="{D43B8D8D-732B-4208-B351-8C0C45DBF1A7}" srcId="{651F5F64-E16A-45FD-A83E-29F1660C58DA}" destId="{ACF4EBF4-A410-47E1-9F04-E4A9AD30220B}" srcOrd="1" destOrd="0" parTransId="{26124FED-E7B1-4B38-A14E-F7E456DCA6D9}" sibTransId="{6822D168-CBB4-4C31-B80A-7764FF1294C4}"/>
    <dgm:cxn modelId="{0AE44ACA-0A37-4F40-8D62-BABAE8E99354}" srcId="{651F5F64-E16A-45FD-A83E-29F1660C58DA}" destId="{545EA08D-A017-46A5-8815-27CCEED9D20E}" srcOrd="0" destOrd="0" parTransId="{7C842061-5508-469B-A830-EE7FAC7B0820}" sibTransId="{7CC854B1-14DB-40F0-A359-0396481E6EDD}"/>
    <dgm:cxn modelId="{D15A09F6-7CB2-41D4-85EA-770D628B9F5F}" type="presOf" srcId="{651F5F64-E16A-45FD-A83E-29F1660C58DA}" destId="{4526749F-A371-41BE-8381-5A8B1F08E9CB}" srcOrd="0" destOrd="0" presId="urn:microsoft.com/office/officeart/2011/layout/RadialPictureList"/>
    <dgm:cxn modelId="{62E59E1E-617B-46CF-994E-F92FB29D809C}" type="presOf" srcId="{00229451-7787-427A-9C14-8F9A676AF8D5}" destId="{72A81545-8143-4680-BFCA-659E87816CA7}" srcOrd="0" destOrd="0" presId="urn:microsoft.com/office/officeart/2011/layout/RadialPictureList"/>
    <dgm:cxn modelId="{19E6701C-2875-49B0-9519-3D27001093E9}" type="presParOf" srcId="{72A81545-8143-4680-BFCA-659E87816CA7}" destId="{4526749F-A371-41BE-8381-5A8B1F08E9CB}" srcOrd="0" destOrd="0" presId="urn:microsoft.com/office/officeart/2011/layout/RadialPictureList"/>
    <dgm:cxn modelId="{6D00C9C2-9A9B-4D27-9DB3-B8BD2C6E2E97}" type="presParOf" srcId="{72A81545-8143-4680-BFCA-659E87816CA7}" destId="{A9E1C4C9-467F-4812-AAAD-0D19CE06488D}" srcOrd="1" destOrd="0" presId="urn:microsoft.com/office/officeart/2011/layout/RadialPictureList"/>
    <dgm:cxn modelId="{E402385D-33D3-4AE4-A1D4-62770F0A8827}" type="presParOf" srcId="{72A81545-8143-4680-BFCA-659E87816CA7}" destId="{937D3CCE-EE59-4348-87E3-AB6215165DA5}" srcOrd="2" destOrd="0" presId="urn:microsoft.com/office/officeart/2011/layout/RadialPictureList"/>
    <dgm:cxn modelId="{E8FD801A-C660-4490-9706-3565D3D5AB4F}" type="presParOf" srcId="{72A81545-8143-4680-BFCA-659E87816CA7}" destId="{DAF941C4-E9DA-406F-BEC4-36B5CF3DEB46}" srcOrd="3" destOrd="0" presId="urn:microsoft.com/office/officeart/2011/layout/RadialPictureList"/>
    <dgm:cxn modelId="{7E12DC16-B897-440C-AE88-9BE74A3CEC5D}" type="presParOf" srcId="{72A81545-8143-4680-BFCA-659E87816CA7}" destId="{74C38629-A576-4E81-905D-54CE9617487A}" srcOrd="4" destOrd="0" presId="urn:microsoft.com/office/officeart/2011/layout/RadialPictureList"/>
    <dgm:cxn modelId="{CEB6FF42-C6CF-4FAC-9E69-818F48E16F2C}" type="presParOf" srcId="{74C38629-A576-4E81-905D-54CE9617487A}" destId="{4AB63840-36C4-4688-91B9-0086D6B2DD93}" srcOrd="0" destOrd="0" presId="urn:microsoft.com/office/officeart/2011/layout/RadialPictureList"/>
    <dgm:cxn modelId="{ABFA2A28-CAE7-4CD2-9745-1D6D792FB58E}" type="presParOf" srcId="{72A81545-8143-4680-BFCA-659E87816CA7}" destId="{E7DCA1C5-F677-4155-8FE9-0C55AF6B9084}" srcOrd="5" destOrd="0" presId="urn:microsoft.com/office/officeart/2011/layout/RadialPictureList"/>
    <dgm:cxn modelId="{557763C8-C939-4D1B-8FEF-86A53628D5AF}" type="presParOf" srcId="{72A81545-8143-4680-BFCA-659E87816CA7}" destId="{1854B612-F9DB-47B2-9D05-74ECCB7647B2}" srcOrd="6" destOrd="0" presId="urn:microsoft.com/office/officeart/2011/layout/RadialPictureList"/>
    <dgm:cxn modelId="{8AEBB631-5AB8-450B-80C8-FC58C0CF2490}" type="presParOf" srcId="{1854B612-F9DB-47B2-9D05-74ECCB7647B2}" destId="{6D02D8EB-A7D9-4DA9-A5C1-3E5103B9AE4A}" srcOrd="0" destOrd="0" presId="urn:microsoft.com/office/officeart/2011/layout/RadialPictureList"/>
    <dgm:cxn modelId="{D4143868-25C4-4E73-B43C-37D467725B1B}" type="presParOf" srcId="{72A81545-8143-4680-BFCA-659E87816CA7}" destId="{D586BFF8-E64A-4A66-B11A-02E9248ADF26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26749F-A371-41BE-8381-5A8B1F08E9CB}">
      <dsp:nvSpPr>
        <dsp:cNvPr id="0" name=""/>
        <dsp:cNvSpPr/>
      </dsp:nvSpPr>
      <dsp:spPr>
        <a:xfrm>
          <a:off x="0" y="1230743"/>
          <a:ext cx="2117664" cy="228056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" tIns="1270" rIns="1270" bIns="127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" kern="1200" dirty="0"/>
        </a:p>
      </dsp:txBody>
      <dsp:txXfrm>
        <a:off x="310125" y="1564724"/>
        <a:ext cx="1497414" cy="1612606"/>
      </dsp:txXfrm>
    </dsp:sp>
    <dsp:sp modelId="{A9E1C4C9-467F-4812-AAAD-0D19CE06488D}">
      <dsp:nvSpPr>
        <dsp:cNvPr id="0" name=""/>
        <dsp:cNvSpPr/>
      </dsp:nvSpPr>
      <dsp:spPr>
        <a:xfrm>
          <a:off x="-2354650" y="614074"/>
          <a:ext cx="4709300" cy="3572967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7D3CCE-EE59-4348-87E3-AB6215165DA5}">
      <dsp:nvSpPr>
        <dsp:cNvPr id="0" name=""/>
        <dsp:cNvSpPr/>
      </dsp:nvSpPr>
      <dsp:spPr>
        <a:xfrm>
          <a:off x="1890565" y="1326404"/>
          <a:ext cx="819241" cy="78069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F941C4-E9DA-406F-BEC4-36B5CF3DEB46}">
      <dsp:nvSpPr>
        <dsp:cNvPr id="0" name=""/>
        <dsp:cNvSpPr/>
      </dsp:nvSpPr>
      <dsp:spPr>
        <a:xfrm>
          <a:off x="2398172" y="1384023"/>
          <a:ext cx="7589636" cy="643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bn-IN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 সার্চ ইঞ্জিন কী বলতে পারবে;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98172" y="1384023"/>
        <a:ext cx="7589636" cy="643270"/>
      </dsp:txXfrm>
    </dsp:sp>
    <dsp:sp modelId="{4AB63840-36C4-4688-91B9-0086D6B2DD93}">
      <dsp:nvSpPr>
        <dsp:cNvPr id="0" name=""/>
        <dsp:cNvSpPr/>
      </dsp:nvSpPr>
      <dsp:spPr>
        <a:xfrm>
          <a:off x="2118677" y="2074519"/>
          <a:ext cx="766325" cy="75968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DCA1C5-F677-4155-8FE9-0C55AF6B9084}">
      <dsp:nvSpPr>
        <dsp:cNvPr id="0" name=""/>
        <dsp:cNvSpPr/>
      </dsp:nvSpPr>
      <dsp:spPr>
        <a:xfrm>
          <a:off x="2881801" y="2121212"/>
          <a:ext cx="7212886" cy="742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bn-IN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সার্চ ইঞ্জিনের কাজ ব্যাখ্যা পারবে;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81801" y="2121212"/>
        <a:ext cx="7212886" cy="742768"/>
      </dsp:txXfrm>
    </dsp:sp>
    <dsp:sp modelId="{6D02D8EB-A7D9-4DA9-A5C1-3E5103B9AE4A}">
      <dsp:nvSpPr>
        <dsp:cNvPr id="0" name=""/>
        <dsp:cNvSpPr/>
      </dsp:nvSpPr>
      <dsp:spPr>
        <a:xfrm>
          <a:off x="1744964" y="2742409"/>
          <a:ext cx="750293" cy="76479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86BFF8-E64A-4A66-B11A-02E9248ADF26}">
      <dsp:nvSpPr>
        <dsp:cNvPr id="0" name=""/>
        <dsp:cNvSpPr/>
      </dsp:nvSpPr>
      <dsp:spPr>
        <a:xfrm>
          <a:off x="2211308" y="2800460"/>
          <a:ext cx="8730321" cy="836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bn-IN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ওয়েব ব্রাউজার দিয়ে ওয়েবসাইট থেকে তথ্য খুঁজে বের করতে পারবে।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11308" y="2800460"/>
        <a:ext cx="8730321" cy="836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22C3-1682-4C1B-ADFA-E77D410556CE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E1F7-164E-4935-A7D5-32CF3284B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978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22C3-1682-4C1B-ADFA-E77D410556CE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E1F7-164E-4935-A7D5-32CF3284B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72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22C3-1682-4C1B-ADFA-E77D410556CE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E1F7-164E-4935-A7D5-32CF3284B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85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22C3-1682-4C1B-ADFA-E77D410556CE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E1F7-164E-4935-A7D5-32CF3284B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92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22C3-1682-4C1B-ADFA-E77D410556CE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E1F7-164E-4935-A7D5-32CF3284B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268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22C3-1682-4C1B-ADFA-E77D410556CE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E1F7-164E-4935-A7D5-32CF3284B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410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22C3-1682-4C1B-ADFA-E77D410556CE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E1F7-164E-4935-A7D5-32CF3284B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928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22C3-1682-4C1B-ADFA-E77D410556CE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E1F7-164E-4935-A7D5-32CF3284B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95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22C3-1682-4C1B-ADFA-E77D410556CE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E1F7-164E-4935-A7D5-32CF3284B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7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22C3-1682-4C1B-ADFA-E77D410556CE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E1F7-164E-4935-A7D5-32CF3284B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424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22C3-1682-4C1B-ADFA-E77D410556CE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E1F7-164E-4935-A7D5-32CF3284B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76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622C3-1682-4C1B-ADFA-E77D410556CE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3E1F7-164E-4935-A7D5-32CF3284B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270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0.jp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6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hyperlink" Target="http://www.libert/" TargetMode="External"/><Relationship Id="rId2" Type="http://schemas.openxmlformats.org/officeDocument/2006/relationships/hyperlink" Target="http://www.parjatan.gov.bd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3"/>
          <p:cNvSpPr txBox="1"/>
          <p:nvPr/>
        </p:nvSpPr>
        <p:spPr>
          <a:xfrm>
            <a:off x="2458841" y="560594"/>
            <a:ext cx="7135348" cy="8489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5906"/>
              </a:lnSpc>
            </a:pPr>
            <a:r>
              <a:rPr lang="en-US" sz="6188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</a:t>
            </a:r>
            <a:r>
              <a:rPr lang="bn-BD" sz="6188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মিডিয়া</a:t>
            </a:r>
            <a:r>
              <a:rPr lang="en-US" sz="6188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188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188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188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bn-BD" sz="6188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063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       </a:t>
            </a:r>
            <a:endParaRPr lang="bn-IN" sz="825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784" y="985069"/>
            <a:ext cx="5039424" cy="6514416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3038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526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750" y="1411764"/>
            <a:ext cx="6843251" cy="39962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882" y="419725"/>
            <a:ext cx="11032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তোমারা লক্ষ্য করে দেখতো নিচের ছবিগুলো চিনতে পারো নাকি?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05805" y="4488514"/>
            <a:ext cx="20507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ব্রাউজার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668991" y="5800951"/>
            <a:ext cx="10246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 কী কী ব্রাউজার আছে বলতো।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3038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7807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Sing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616" y="3363299"/>
            <a:ext cx="3697164" cy="2393847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92492" y="968119"/>
            <a:ext cx="10651741" cy="2657067"/>
            <a:chOff x="263916" y="928688"/>
            <a:chExt cx="10651741" cy="2657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916" y="1289009"/>
              <a:ext cx="2154928" cy="205186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79" r="24047"/>
            <a:stretch/>
          </p:blipFill>
          <p:spPr>
            <a:xfrm>
              <a:off x="8696593" y="1039995"/>
              <a:ext cx="2219064" cy="246423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BF8"/>
                </a:clrFrom>
                <a:clrTo>
                  <a:srgbClr val="FFFBF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57" r="24110" b="27953"/>
            <a:stretch/>
          </p:blipFill>
          <p:spPr>
            <a:xfrm>
              <a:off x="6659893" y="1246144"/>
              <a:ext cx="2198362" cy="193504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6040" y="1191649"/>
              <a:ext cx="2093853" cy="208841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20" r="22718"/>
            <a:stretch/>
          </p:blipFill>
          <p:spPr>
            <a:xfrm>
              <a:off x="2326577" y="928688"/>
              <a:ext cx="2202562" cy="2657067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2233534" y="335401"/>
            <a:ext cx="7525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দিয়ে কী করে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জানো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0054" y="5800951"/>
            <a:ext cx="10772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ব্রাউজার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ব্রাউজার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আইকোনের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দুইবার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rame 16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3038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4056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600" y="538160"/>
            <a:ext cx="3352800" cy="9002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6300"/>
              </a:lnSpc>
              <a:buNone/>
            </a:pPr>
            <a:r>
              <a:rPr lang="en-US" sz="5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IN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6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3082" y="5780782"/>
            <a:ext cx="70438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সার্চ ইঞ্জিনের কাজ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করে লেখ।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322" y="1952625"/>
            <a:ext cx="8165356" cy="2952749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3038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6806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9" r="12927"/>
          <a:stretch/>
        </p:blipFill>
        <p:spPr>
          <a:xfrm>
            <a:off x="3943350" y="442094"/>
            <a:ext cx="6686549" cy="5059411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28626" y="5687242"/>
            <a:ext cx="3857625" cy="805569"/>
          </a:xfrm>
          <a:prstGeom prst="wedgeRoundRectCallout">
            <a:avLst>
              <a:gd name="adj1" fmla="val 54060"/>
              <a:gd name="adj2" fmla="val -642357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এড্রেসবারে ওয়েবসাইটের </a:t>
            </a: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ঠিকানা লিখে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En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ter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42503" y="752168"/>
            <a:ext cx="294968" cy="1032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86251" y="634540"/>
            <a:ext cx="4314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www.parjatan.gov.bd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3038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894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3919" y="4781876"/>
            <a:ext cx="42786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hlinkClick r:id="rId2"/>
              </a:rPr>
              <a:t>http://</a:t>
            </a:r>
            <a:r>
              <a:rPr lang="en-US" sz="2800" dirty="0" smtClean="0">
                <a:hlinkClick r:id="rId2"/>
              </a:rPr>
              <a:t>www.parjatan.gov.bd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2" r="15198"/>
          <a:stretch/>
        </p:blipFill>
        <p:spPr>
          <a:xfrm>
            <a:off x="371473" y="1120551"/>
            <a:ext cx="5143501" cy="35512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262" y="1120550"/>
            <a:ext cx="5176838" cy="35512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Rectangle 4"/>
          <p:cNvSpPr/>
          <p:nvPr/>
        </p:nvSpPr>
        <p:spPr>
          <a:xfrm>
            <a:off x="6729409" y="4853312"/>
            <a:ext cx="40100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hlinkClick r:id="rId2"/>
              </a:rPr>
              <a:t>http://</a:t>
            </a:r>
            <a:r>
              <a:rPr lang="en-US" sz="2800" dirty="0" smtClean="0">
                <a:hlinkClick r:id="rId2"/>
              </a:rPr>
              <a:t>www.Wikipedia.org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233534" y="335401"/>
            <a:ext cx="7525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কী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9572" y="5558063"/>
            <a:ext cx="5114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দর্শনীয় স্থান দেখার জন্য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24509" y="5558063"/>
            <a:ext cx="5762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 সবচেয়ে বড় বিশ্বকোষ দেখার জন্য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" r="36363"/>
          <a:stretch/>
        </p:blipFill>
        <p:spPr>
          <a:xfrm>
            <a:off x="448762" y="1160811"/>
            <a:ext cx="5186662" cy="35244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076" y="1143309"/>
            <a:ext cx="5107497" cy="35419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1" name="Rectangle 10"/>
          <p:cNvSpPr/>
          <p:nvPr/>
        </p:nvSpPr>
        <p:spPr>
          <a:xfrm>
            <a:off x="428625" y="4884175"/>
            <a:ext cx="53070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hlinkClick r:id="rId7"/>
              </a:rPr>
              <a:t>http://</a:t>
            </a:r>
            <a:r>
              <a:rPr lang="en-US" sz="2800" dirty="0" smtClean="0">
                <a:hlinkClick r:id="rId7"/>
              </a:rPr>
              <a:t>www.liberat</a:t>
            </a:r>
            <a:r>
              <a:rPr lang="en-US" sz="2800" dirty="0" smtClean="0"/>
              <a:t>ionwarmuseum 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7264161" y="4885479"/>
            <a:ext cx="3294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hlinkClick r:id="rId7"/>
              </a:rPr>
              <a:t>http://</a:t>
            </a:r>
            <a:r>
              <a:rPr lang="en-US" sz="2800" dirty="0" smtClean="0">
                <a:hlinkClick r:id="rId7"/>
              </a:rPr>
              <a:t>www.</a:t>
            </a:r>
            <a:r>
              <a:rPr lang="en-US" sz="2800" dirty="0" smtClean="0"/>
              <a:t>nasa.gov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09555" y="5600927"/>
            <a:ext cx="5114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মুক্তিযুদ্ধ যাদুঘর দেখার জন্য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24509" y="5600927"/>
            <a:ext cx="5762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নাসার ওয়েবসাইট দেখার জন্য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rame 14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3038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531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7" grpId="0"/>
      <p:bldP spid="7" grpId="1"/>
      <p:bldP spid="8" grpId="0"/>
      <p:bldP spid="8" grpId="1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2" y="1577117"/>
            <a:ext cx="5162551" cy="32229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887" y="1577117"/>
            <a:ext cx="5043488" cy="32229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TextBox 3"/>
          <p:cNvSpPr txBox="1"/>
          <p:nvPr/>
        </p:nvSpPr>
        <p:spPr>
          <a:xfrm>
            <a:off x="2816939" y="353961"/>
            <a:ext cx="5840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কিসের?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2919" y="5521830"/>
            <a:ext cx="5840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সার্চ ইঞ্জিনের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05" y="1074490"/>
            <a:ext cx="4905377" cy="30711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893" y="1044992"/>
            <a:ext cx="4849011" cy="307119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870" y="4170520"/>
            <a:ext cx="5461000" cy="254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63266" y="5918735"/>
            <a:ext cx="8379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 দিয়ে কী করা হয়?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3038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371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600" y="452432"/>
            <a:ext cx="3352800" cy="9002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6300"/>
              </a:lnSpc>
              <a:buNone/>
            </a:pPr>
            <a:r>
              <a:rPr lang="en-US" sz="5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bn-IN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6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5166" y="5766494"/>
            <a:ext cx="83796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শাপলা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দর্শনীয় স্থান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সার্চ করে দেখাও।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458" y="1438406"/>
            <a:ext cx="4002198" cy="4077491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3038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9772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2966" y="2146355"/>
            <a:ext cx="3739034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 দু্‌ইটি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2954" y="1550442"/>
            <a:ext cx="10544093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ইন্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টারনেটে ওয়েবসাইট দেখার জন্য কয়টি জিনিস দরকার?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297447" y="532163"/>
            <a:ext cx="2805112" cy="744315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4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bn-BD" sz="48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1749" y="2743251"/>
            <a:ext cx="3739034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চারটি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87471" y="2164245"/>
            <a:ext cx="3739034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তিনটি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41900" y="2761141"/>
            <a:ext cx="433550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পাঁচটি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1451" y="4137527"/>
            <a:ext cx="3739034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 মুভিং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5880" y="4791575"/>
            <a:ext cx="3739034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ব্রাউজিং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33042" y="4155417"/>
            <a:ext cx="3739034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ব্রাউজার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87471" y="4809465"/>
            <a:ext cx="3739034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প্লেইং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2954" y="3477625"/>
            <a:ext cx="8287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টারনেটে ঘুরে বেড়ানোকে ইংরেজীতে কী বলে?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2954" y="1724873"/>
            <a:ext cx="10544093" cy="5355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q"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7900988" y="314441"/>
            <a:ext cx="3086059" cy="1243012"/>
          </a:xfrm>
          <a:prstGeom prst="horizontalScroll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Horizontal Scroll 15"/>
          <p:cNvSpPr/>
          <p:nvPr/>
        </p:nvSpPr>
        <p:spPr>
          <a:xfrm>
            <a:off x="7900988" y="317419"/>
            <a:ext cx="3086059" cy="1243012"/>
          </a:xfrm>
          <a:prstGeom prst="horizontalScroll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5589" y="5673779"/>
            <a:ext cx="10544093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কয়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টি ব্রাউজারের নাম বল।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6532" y="5652198"/>
            <a:ext cx="10544093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ব্রাউজার ওপেন করতে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ব্রাউজার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আইকোনে কী করতে হয়?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5822" y="5652578"/>
            <a:ext cx="10544093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ওয়েবসাইটের ঠিকানা লেখার জায়গাকে কী বলে?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8189" y="5636684"/>
            <a:ext cx="10544093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নাসার ওয়েবসাইট দেখার ঠিকানা কী?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3455" y="5618966"/>
            <a:ext cx="10544093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সার্চ ইঞ্জিনের কাজ কী?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8189" y="5608104"/>
            <a:ext cx="10544093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দুইটা সার্চ ইঞ্জিনের নাম বল?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Frame 22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3038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6633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1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3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9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5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3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2" grpId="0" animBg="1"/>
      <p:bldP spid="2" grpId="1" animBg="1"/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6699" y="466723"/>
            <a:ext cx="3352800" cy="90601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6300"/>
              </a:lnSpc>
              <a:buNone/>
            </a:pPr>
            <a:r>
              <a:rPr lang="en-US" sz="5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IN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6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846" y="1551129"/>
            <a:ext cx="4812507" cy="38319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5825" y="5561460"/>
            <a:ext cx="10029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টিফিনে ল্যাবে বসে ১০টি মুক্তি যোদ্ধের ছবি ডাউনলোড করবে।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3038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5691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2550" y="681039"/>
            <a:ext cx="8801100" cy="9002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6300"/>
              </a:lnSpc>
              <a:buNone/>
            </a:pPr>
            <a:r>
              <a:rPr lang="en-US" sz="5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687" y="2657475"/>
            <a:ext cx="6250826" cy="2943226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3038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2187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Sing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580513" y="3892927"/>
            <a:ext cx="448595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  <a:defRPr/>
            </a:pPr>
            <a:r>
              <a:rPr lang="bn-BD" sz="3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</a:t>
            </a:r>
            <a:r>
              <a:rPr lang="en-US" sz="3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ি: ৬ষ্</a:t>
            </a:r>
            <a:r>
              <a:rPr lang="bn-IN" sz="3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en-US" sz="312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  <a:defRPr/>
            </a:pPr>
            <a:r>
              <a:rPr lang="bn-BD" sz="3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1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1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3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  <a:defRPr/>
            </a:pPr>
            <a:r>
              <a:rPr lang="bn-BD" sz="3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2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3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পাঠ- ৫-২০</a:t>
            </a:r>
            <a:endParaRPr lang="en-US" sz="3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  <a:defRPr/>
            </a:pPr>
            <a:r>
              <a:rPr lang="en-US" sz="31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৫০ </a:t>
            </a:r>
            <a:r>
              <a:rPr lang="en-US" sz="31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</a:t>
            </a:r>
            <a:r>
              <a:rPr lang="bn-IN" sz="3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3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  <a:defRPr/>
            </a:pPr>
            <a:r>
              <a:rPr lang="en-US" sz="3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IN" sz="3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তারিখ: </a:t>
            </a:r>
            <a:r>
              <a:rPr lang="en-US" sz="3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11146" y="5763856"/>
            <a:ext cx="1721304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fld id="{D302F284-0852-42BD-8FFB-BB6D6EA3DD9D}" type="datetime1">
              <a:rPr lang="bn-IN" sz="312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pPr>
                <a:buNone/>
              </a:pPr>
              <a:t>16-12-19</a:t>
            </a:fld>
            <a:endParaRPr lang="en-US" sz="3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01121" y="607516"/>
            <a:ext cx="5829244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bn-IN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রিচিতি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4" t="6870" r="6234" b="3611"/>
          <a:stretch/>
        </p:blipFill>
        <p:spPr>
          <a:xfrm>
            <a:off x="7707619" y="1204661"/>
            <a:ext cx="1986457" cy="2558359"/>
          </a:xfrm>
          <a:prstGeom prst="roundRect">
            <a:avLst>
              <a:gd name="adj" fmla="val 8274"/>
            </a:avLst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9" name="TextBox 8"/>
          <p:cNvSpPr txBox="1"/>
          <p:nvPr/>
        </p:nvSpPr>
        <p:spPr>
          <a:xfrm>
            <a:off x="373893" y="3763020"/>
            <a:ext cx="54173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মাহমুদা খাতুন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িকা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endParaRPr lang="bn-BD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নওদাপা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নবিগঞ্জ দাখিল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বগুড়া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bn-IN" sz="3200" spc="-10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বাতায়ন আইডি</a:t>
            </a:r>
            <a:r>
              <a:rPr lang="en-US" sz="3200" spc="-10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0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bn-IN" sz="3200" spc="-10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0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mahmuda6664</a:t>
            </a:r>
            <a:endParaRPr lang="en-US" spc="-10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3038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692" y="1204661"/>
            <a:ext cx="1992381" cy="24871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2939148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870615" y="754745"/>
            <a:ext cx="4258233" cy="39624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013" t="-2" r="-8583" b="-15564"/>
            </a:stretch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84761" y="5495253"/>
            <a:ext cx="10246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উপরের ছবিতে কী দেখছো? 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458" y="5495252"/>
            <a:ext cx="10246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 থেকে কোন কিছু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দেখার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জন্য কিসের দরকার?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3038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2575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026" y="2948677"/>
            <a:ext cx="5134147" cy="32717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17602" y="874174"/>
            <a:ext cx="8394795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7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ওয়েব ব্রাউজার ও সার্চ ইঞ্জিন</a:t>
            </a:r>
            <a:endParaRPr lang="en-US" sz="72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3038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5423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/>
          </p:nvPr>
        </p:nvGraphicFramePr>
        <p:xfrm>
          <a:off x="256022" y="889000"/>
          <a:ext cx="10941630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3017705" y="496585"/>
            <a:ext cx="5605043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bn-IN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3038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6833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13794" y="5609055"/>
            <a:ext cx="12589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ইন্টারনেট হল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ো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নেটওয়ার্কের নেটওয়ার্ক। এটিকে তথ্যের সমুদ্র বা তথ্যের ভান্ডার বলা হয়।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3534" y="449705"/>
            <a:ext cx="7525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টারনেট ওয়েবসাইট দেখার জন্য যা দরকার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9507" y="1411460"/>
            <a:ext cx="4646772" cy="3877025"/>
            <a:chOff x="749507" y="1291540"/>
            <a:chExt cx="4646772" cy="38770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507" y="1291540"/>
              <a:ext cx="4601981" cy="3451487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244180" y="4583790"/>
              <a:ext cx="415209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কম্পিউটারে ইন্টারনেট সংযোগ</a:t>
              </a:r>
              <a:r>
                <a:rPr lang="bn-IN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512724" y="2271172"/>
            <a:ext cx="5466378" cy="3017312"/>
            <a:chOff x="5512724" y="2151252"/>
            <a:chExt cx="5466378" cy="301731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2724" y="2151252"/>
              <a:ext cx="5466378" cy="2432538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733078" y="4583789"/>
              <a:ext cx="333777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অ্যাপ্লিকেশন সফটওয়্যার।</a:t>
              </a:r>
              <a:endParaRPr lang="en-US" sz="32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711378" y="5585689"/>
            <a:ext cx="9006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টারনেটে ওয়েবসাইট দেখার জন্য কয়টা জিনিস দরকার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3038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517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path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4.44444E-6 -4.07407E-6 L -2.07348 0.00255 " pathEditMode="relative" rAng="0" ptsTypes="AA">
                                      <p:cBhvr>
                                        <p:cTn id="32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681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600" y="538160"/>
            <a:ext cx="3352800" cy="9002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6300"/>
              </a:lnSpc>
              <a:buNone/>
            </a:pPr>
            <a:r>
              <a:rPr lang="bn-IN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3082" y="5780782"/>
            <a:ext cx="70438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সার্চ ইঞ্জিন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634468" y="1689813"/>
            <a:ext cx="3860800" cy="3554574"/>
          </a:xfrm>
          <a:prstGeom prst="roundRect">
            <a:avLst>
              <a:gd name="adj" fmla="val 6623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1964" r="-10747" b="-19214"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3038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7830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4" y="-995363"/>
            <a:ext cx="5557837" cy="63388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962" y="1383692"/>
            <a:ext cx="5500687" cy="395983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TextBox 5"/>
          <p:cNvSpPr txBox="1"/>
          <p:nvPr/>
        </p:nvSpPr>
        <p:spPr>
          <a:xfrm>
            <a:off x="668991" y="5800951"/>
            <a:ext cx="10246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 হচ্ছে একটি কল্পনার জগত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1296" y="451496"/>
            <a:ext cx="10246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দেখছো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8991" y="5800952"/>
            <a:ext cx="10246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ওয়েবসাইট গুলো কল্পনার জগত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ের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ভান্ডারের ঠিকানা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3038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8170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149" y="1151080"/>
            <a:ext cx="4991103" cy="45115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25665" y="5828576"/>
            <a:ext cx="9006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ওয়েবসাইট ঘুরে বেড়ানোকে ইংরেজিতে ব্র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উজিং বলে।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3534" y="449705"/>
            <a:ext cx="7525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দিয়ে কী করে?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9954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414</Words>
  <Application>Microsoft Office PowerPoint</Application>
  <PresentationFormat>Custom</PresentationFormat>
  <Paragraphs>77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Tanha</dc:creator>
  <cp:lastModifiedBy>Tanha</cp:lastModifiedBy>
  <cp:revision>1</cp:revision>
  <dcterms:created xsi:type="dcterms:W3CDTF">2019-12-16T16:06:38Z</dcterms:created>
  <dcterms:modified xsi:type="dcterms:W3CDTF">2019-12-16T16:13:06Z</dcterms:modified>
</cp:coreProperties>
</file>