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80" r:id="rId11"/>
    <p:sldId id="269" r:id="rId12"/>
    <p:sldId id="272" r:id="rId13"/>
    <p:sldId id="275" r:id="rId14"/>
    <p:sldId id="273" r:id="rId15"/>
    <p:sldId id="274" r:id="rId16"/>
    <p:sldId id="277" r:id="rId17"/>
    <p:sldId id="278" r:id="rId18"/>
    <p:sldId id="27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9A9D1-98D1-4122-A54B-99CE4A9D5543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B3618-5513-441F-AB39-C137AB60A08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CA4CD63-7FE0-4BB6-BF05-6ACBADD55378}" type="parTrans" cxnId="{D1290C29-F124-401A-B5DD-3821CAB88AB4}">
      <dgm:prSet/>
      <dgm:spPr/>
      <dgm:t>
        <a:bodyPr/>
        <a:lstStyle/>
        <a:p>
          <a:endParaRPr lang="en-US"/>
        </a:p>
      </dgm:t>
    </dgm:pt>
    <dgm:pt modelId="{06AA0D7F-A07B-4A69-A840-D421D67C7F53}" type="sibTrans" cxnId="{D1290C29-F124-401A-B5DD-3821CAB88AB4}">
      <dgm:prSet/>
      <dgm:spPr/>
      <dgm:t>
        <a:bodyPr/>
        <a:lstStyle/>
        <a:p>
          <a:endParaRPr lang="en-US"/>
        </a:p>
      </dgm:t>
    </dgm:pt>
    <dgm:pt modelId="{CCF0F6BA-19A4-4570-B0B3-0CB7288538E4}">
      <dgm:prSet phldrT="[Text]"/>
      <dgm:spPr>
        <a:solidFill>
          <a:schemeClr val="accent6">
            <a:lumMod val="60000"/>
            <a:lumOff val="40000"/>
            <a:alpha val="37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9CC1CAE-4E10-4CA3-BD53-52A789044FF8}" type="parTrans" cxnId="{C86C58E8-5A88-48F3-9500-C72FF3968A34}">
      <dgm:prSet/>
      <dgm:spPr/>
      <dgm:t>
        <a:bodyPr/>
        <a:lstStyle/>
        <a:p>
          <a:endParaRPr lang="en-US"/>
        </a:p>
      </dgm:t>
    </dgm:pt>
    <dgm:pt modelId="{5F4350C6-2276-42DE-A0A6-E4AB9C54D126}" type="sibTrans" cxnId="{C86C58E8-5A88-48F3-9500-C72FF3968A34}">
      <dgm:prSet/>
      <dgm:spPr/>
      <dgm:t>
        <a:bodyPr/>
        <a:lstStyle/>
        <a:p>
          <a:endParaRPr lang="en-US"/>
        </a:p>
      </dgm:t>
    </dgm:pt>
    <dgm:pt modelId="{DF1D76B7-AF91-431B-B6D4-DED97922FB1E}">
      <dgm:prSet phldrT="[Text]"/>
      <dgm:spPr>
        <a:solidFill>
          <a:schemeClr val="accent6">
            <a:lumMod val="60000"/>
            <a:lumOff val="40000"/>
            <a:alpha val="37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F7B9E2A-6EE7-453E-8A06-0915CEC37235}" type="parTrans" cxnId="{D9786631-F7FB-4F4E-96AF-DD367FB3D686}">
      <dgm:prSet/>
      <dgm:spPr/>
      <dgm:t>
        <a:bodyPr/>
        <a:lstStyle/>
        <a:p>
          <a:endParaRPr lang="en-US"/>
        </a:p>
      </dgm:t>
    </dgm:pt>
    <dgm:pt modelId="{DBADEF4D-1179-4B1A-AF11-AE5A3C29A510}" type="sibTrans" cxnId="{D9786631-F7FB-4F4E-96AF-DD367FB3D686}">
      <dgm:prSet/>
      <dgm:spPr/>
      <dgm:t>
        <a:bodyPr/>
        <a:lstStyle/>
        <a:p>
          <a:endParaRPr lang="en-US"/>
        </a:p>
      </dgm:t>
    </dgm:pt>
    <dgm:pt modelId="{718E1F4E-567A-4926-AF81-9D904F3958F0}">
      <dgm:prSet phldrT="[Text]"/>
      <dgm:spPr>
        <a:solidFill>
          <a:schemeClr val="accent6">
            <a:lumMod val="60000"/>
            <a:lumOff val="40000"/>
            <a:alpha val="37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956BEBB-3724-4090-B1D5-26A0D31591E0}" type="parTrans" cxnId="{E2F1104E-187F-4751-84FB-DF8FAE23A087}">
      <dgm:prSet/>
      <dgm:spPr/>
      <dgm:t>
        <a:bodyPr/>
        <a:lstStyle/>
        <a:p>
          <a:endParaRPr lang="en-US"/>
        </a:p>
      </dgm:t>
    </dgm:pt>
    <dgm:pt modelId="{DEFEBF4F-D55D-4B43-8605-98E17057D847}" type="sibTrans" cxnId="{E2F1104E-187F-4751-84FB-DF8FAE23A087}">
      <dgm:prSet/>
      <dgm:spPr/>
      <dgm:t>
        <a:bodyPr/>
        <a:lstStyle/>
        <a:p>
          <a:endParaRPr lang="en-US"/>
        </a:p>
      </dgm:t>
    </dgm:pt>
    <dgm:pt modelId="{FE7EEA5F-0E0E-4CAA-8A84-768CA83314E6}">
      <dgm:prSet phldrT="[Text]"/>
      <dgm:spPr>
        <a:solidFill>
          <a:schemeClr val="accent6">
            <a:lumMod val="60000"/>
            <a:lumOff val="40000"/>
            <a:alpha val="37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ডাক্তার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29872A8-28AD-43F0-9FF7-F54921F3D1DE}" type="parTrans" cxnId="{F6C22F37-46F9-4007-9E11-7D37BB5700EC}">
      <dgm:prSet/>
      <dgm:spPr/>
      <dgm:t>
        <a:bodyPr/>
        <a:lstStyle/>
        <a:p>
          <a:endParaRPr lang="en-US"/>
        </a:p>
      </dgm:t>
    </dgm:pt>
    <dgm:pt modelId="{A84E50B9-9F4F-47F7-B713-7B6C266DA63A}" type="sibTrans" cxnId="{F6C22F37-46F9-4007-9E11-7D37BB5700EC}">
      <dgm:prSet/>
      <dgm:spPr/>
      <dgm:t>
        <a:bodyPr/>
        <a:lstStyle/>
        <a:p>
          <a:endParaRPr lang="en-US"/>
        </a:p>
      </dgm:t>
    </dgm:pt>
    <dgm:pt modelId="{ECAC4639-2B52-4E6B-91B2-AA6E95FA3DB7}">
      <dgm:prSet phldrT="[Text]"/>
      <dgm:spPr>
        <a:solidFill>
          <a:schemeClr val="accent6">
            <a:lumMod val="60000"/>
            <a:lumOff val="40000"/>
            <a:alpha val="37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2F8C9-890B-4D94-8390-6B52FE4A3716}" type="parTrans" cxnId="{77ECD564-457A-4DC9-B170-FE1C27DA5CBC}">
      <dgm:prSet/>
      <dgm:spPr/>
      <dgm:t>
        <a:bodyPr/>
        <a:lstStyle/>
        <a:p>
          <a:endParaRPr lang="en-US"/>
        </a:p>
      </dgm:t>
    </dgm:pt>
    <dgm:pt modelId="{59A83E18-1141-4F38-B2BE-326315D59C9F}" type="sibTrans" cxnId="{77ECD564-457A-4DC9-B170-FE1C27DA5CBC}">
      <dgm:prSet/>
      <dgm:spPr/>
      <dgm:t>
        <a:bodyPr/>
        <a:lstStyle/>
        <a:p>
          <a:endParaRPr lang="en-US"/>
        </a:p>
      </dgm:t>
    </dgm:pt>
    <dgm:pt modelId="{DCA84CE1-819B-4ABF-8079-0A826801461A}">
      <dgm:prSet phldrT="[Text]"/>
      <dgm:spPr>
        <a:solidFill>
          <a:schemeClr val="accent6">
            <a:lumMod val="60000"/>
            <a:lumOff val="40000"/>
            <a:alpha val="37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পুলিশ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9E21315F-FFCB-456E-AA49-8B4670995349}" type="parTrans" cxnId="{F39BB7B9-FED3-4C30-96BF-E8AD5DA13D5F}">
      <dgm:prSet/>
      <dgm:spPr/>
      <dgm:t>
        <a:bodyPr/>
        <a:lstStyle/>
        <a:p>
          <a:endParaRPr lang="en-US"/>
        </a:p>
      </dgm:t>
    </dgm:pt>
    <dgm:pt modelId="{0623BA65-6A52-4755-966C-2096AB4C3886}" type="sibTrans" cxnId="{F39BB7B9-FED3-4C30-96BF-E8AD5DA13D5F}">
      <dgm:prSet/>
      <dgm:spPr/>
      <dgm:t>
        <a:bodyPr/>
        <a:lstStyle/>
        <a:p>
          <a:endParaRPr lang="en-US"/>
        </a:p>
      </dgm:t>
    </dgm:pt>
    <dgm:pt modelId="{F838D471-3F1C-4183-8F78-9BA31C14DD4A}" type="pres">
      <dgm:prSet presAssocID="{6019A9D1-98D1-4122-A54B-99CE4A9D55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FE5CF-709D-4883-8289-C13AA4DCB6A6}" type="pres">
      <dgm:prSet presAssocID="{6A5B3618-5513-441F-AB39-C137AB60A08B}" presName="centerShape" presStyleLbl="node0" presStyleIdx="0" presStyleCnt="1"/>
      <dgm:spPr/>
      <dgm:t>
        <a:bodyPr/>
        <a:lstStyle/>
        <a:p>
          <a:endParaRPr lang="en-US"/>
        </a:p>
      </dgm:t>
    </dgm:pt>
    <dgm:pt modelId="{0CE898B2-FD0C-4BBA-8E5A-8A70E3EADA35}" type="pres">
      <dgm:prSet presAssocID="{F9CC1CAE-4E10-4CA3-BD53-52A789044FF8}" presName="Name9" presStyleLbl="parChTrans1D2" presStyleIdx="0" presStyleCnt="6"/>
      <dgm:spPr/>
      <dgm:t>
        <a:bodyPr/>
        <a:lstStyle/>
        <a:p>
          <a:endParaRPr lang="en-US"/>
        </a:p>
      </dgm:t>
    </dgm:pt>
    <dgm:pt modelId="{6C9457FC-BCC2-4856-B564-FE894135467B}" type="pres">
      <dgm:prSet presAssocID="{F9CC1CAE-4E10-4CA3-BD53-52A789044FF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2EE8633-E836-48EC-9A19-414016EAEDC0}" type="pres">
      <dgm:prSet presAssocID="{CCF0F6BA-19A4-4570-B0B3-0CB7288538E4}" presName="node" presStyleLbl="node1" presStyleIdx="0" presStyleCnt="6" custScaleX="112287" custRadScaleRad="97657" custRadScaleInc="-9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3AEAF-A457-421A-A68C-1B732432DDA7}" type="pres">
      <dgm:prSet presAssocID="{CF7B9E2A-6EE7-453E-8A06-0915CEC37235}" presName="Name9" presStyleLbl="parChTrans1D2" presStyleIdx="1" presStyleCnt="6"/>
      <dgm:spPr/>
      <dgm:t>
        <a:bodyPr/>
        <a:lstStyle/>
        <a:p>
          <a:endParaRPr lang="en-US"/>
        </a:p>
      </dgm:t>
    </dgm:pt>
    <dgm:pt modelId="{D8D12BC3-1277-41F8-807E-02F17172AF2F}" type="pres">
      <dgm:prSet presAssocID="{CF7B9E2A-6EE7-453E-8A06-0915CEC3723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1DE3E04-E292-4A68-B1C1-D8953A2E9557}" type="pres">
      <dgm:prSet presAssocID="{DF1D76B7-AF91-431B-B6D4-DED97922FB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84307-7865-4DA5-864D-8292E4FEADF8}" type="pres">
      <dgm:prSet presAssocID="{6956BEBB-3724-4090-B1D5-26A0D31591E0}" presName="Name9" presStyleLbl="parChTrans1D2" presStyleIdx="2" presStyleCnt="6"/>
      <dgm:spPr/>
      <dgm:t>
        <a:bodyPr/>
        <a:lstStyle/>
        <a:p>
          <a:endParaRPr lang="en-US"/>
        </a:p>
      </dgm:t>
    </dgm:pt>
    <dgm:pt modelId="{9F2F5B6A-11C5-406C-B8FC-9F20EAD628B3}" type="pres">
      <dgm:prSet presAssocID="{6956BEBB-3724-4090-B1D5-26A0D31591E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BE26BC9-7B0C-4990-828F-A5F45428B84A}" type="pres">
      <dgm:prSet presAssocID="{718E1F4E-567A-4926-AF81-9D904F3958F0}" presName="node" presStyleLbl="node1" presStyleIdx="2" presStyleCnt="6" custScaleX="114768" custRadScaleRad="106260" custRadScaleInc="-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67BB1-45B4-4D99-833F-53FE73BCF596}" type="pres">
      <dgm:prSet presAssocID="{C29872A8-28AD-43F0-9FF7-F54921F3D1DE}" presName="Name9" presStyleLbl="parChTrans1D2" presStyleIdx="3" presStyleCnt="6"/>
      <dgm:spPr/>
      <dgm:t>
        <a:bodyPr/>
        <a:lstStyle/>
        <a:p>
          <a:endParaRPr lang="en-US"/>
        </a:p>
      </dgm:t>
    </dgm:pt>
    <dgm:pt modelId="{0B947ED5-3825-44C4-B7BD-8EA0F6AB8E25}" type="pres">
      <dgm:prSet presAssocID="{C29872A8-28AD-43F0-9FF7-F54921F3D1D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4132FA1-7564-42E1-9B12-DD5667358983}" type="pres">
      <dgm:prSet presAssocID="{FE7EEA5F-0E0E-4CAA-8A84-768CA83314E6}" presName="node" presStyleLbl="node1" presStyleIdx="3" presStyleCnt="6" custRadScaleRad="96859" custRadScaleInc="-13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13406-AC4C-4AC9-BD29-9ED0754D2C53}" type="pres">
      <dgm:prSet presAssocID="{CFF2F8C9-890B-4D94-8390-6B52FE4A3716}" presName="Name9" presStyleLbl="parChTrans1D2" presStyleIdx="4" presStyleCnt="6"/>
      <dgm:spPr/>
      <dgm:t>
        <a:bodyPr/>
        <a:lstStyle/>
        <a:p>
          <a:endParaRPr lang="en-US"/>
        </a:p>
      </dgm:t>
    </dgm:pt>
    <dgm:pt modelId="{A964A6F9-A77A-4FE2-A9E5-808D17E1FE73}" type="pres">
      <dgm:prSet presAssocID="{CFF2F8C9-890B-4D94-8390-6B52FE4A371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13A85F8-5BC6-4D14-BF17-6DA1AD37130E}" type="pres">
      <dgm:prSet presAssocID="{ECAC4639-2B52-4E6B-91B2-AA6E95FA3DB7}" presName="node" presStyleLbl="node1" presStyleIdx="4" presStyleCnt="6" custScaleX="119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40D33-04F4-47B9-A413-6F6A3F42C403}" type="pres">
      <dgm:prSet presAssocID="{9E21315F-FFCB-456E-AA49-8B4670995349}" presName="Name9" presStyleLbl="parChTrans1D2" presStyleIdx="5" presStyleCnt="6"/>
      <dgm:spPr/>
      <dgm:t>
        <a:bodyPr/>
        <a:lstStyle/>
        <a:p>
          <a:endParaRPr lang="en-US"/>
        </a:p>
      </dgm:t>
    </dgm:pt>
    <dgm:pt modelId="{B89D55E4-FD58-4C2B-A5CF-0CB7262CBE11}" type="pres">
      <dgm:prSet presAssocID="{9E21315F-FFCB-456E-AA49-8B467099534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E7BF92F-0623-45F9-BC4F-DB11E57B5508}" type="pres">
      <dgm:prSet presAssocID="{DCA84CE1-819B-4ABF-8079-0A826801461A}" presName="node" presStyleLbl="node1" presStyleIdx="5" presStyleCnt="6" custScaleX="118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BB7B9-FED3-4C30-96BF-E8AD5DA13D5F}" srcId="{6A5B3618-5513-441F-AB39-C137AB60A08B}" destId="{DCA84CE1-819B-4ABF-8079-0A826801461A}" srcOrd="5" destOrd="0" parTransId="{9E21315F-FFCB-456E-AA49-8B4670995349}" sibTransId="{0623BA65-6A52-4755-966C-2096AB4C3886}"/>
    <dgm:cxn modelId="{9ECBFE0E-1816-4CD9-9857-BB37E0AB5DE4}" type="presOf" srcId="{C29872A8-28AD-43F0-9FF7-F54921F3D1DE}" destId="{44F67BB1-45B4-4D99-833F-53FE73BCF596}" srcOrd="0" destOrd="0" presId="urn:microsoft.com/office/officeart/2005/8/layout/radial1"/>
    <dgm:cxn modelId="{7BDC8091-8EF7-4AB5-AFAD-B715DDE1E088}" type="presOf" srcId="{6A5B3618-5513-441F-AB39-C137AB60A08B}" destId="{525FE5CF-709D-4883-8289-C13AA4DCB6A6}" srcOrd="0" destOrd="0" presId="urn:microsoft.com/office/officeart/2005/8/layout/radial1"/>
    <dgm:cxn modelId="{8D811666-C626-4406-8E36-D4E2C3EC46B6}" type="presOf" srcId="{718E1F4E-567A-4926-AF81-9D904F3958F0}" destId="{2BE26BC9-7B0C-4990-828F-A5F45428B84A}" srcOrd="0" destOrd="0" presId="urn:microsoft.com/office/officeart/2005/8/layout/radial1"/>
    <dgm:cxn modelId="{C86C58E8-5A88-48F3-9500-C72FF3968A34}" srcId="{6A5B3618-5513-441F-AB39-C137AB60A08B}" destId="{CCF0F6BA-19A4-4570-B0B3-0CB7288538E4}" srcOrd="0" destOrd="0" parTransId="{F9CC1CAE-4E10-4CA3-BD53-52A789044FF8}" sibTransId="{5F4350C6-2276-42DE-A0A6-E4AB9C54D126}"/>
    <dgm:cxn modelId="{D9786631-F7FB-4F4E-96AF-DD367FB3D686}" srcId="{6A5B3618-5513-441F-AB39-C137AB60A08B}" destId="{DF1D76B7-AF91-431B-B6D4-DED97922FB1E}" srcOrd="1" destOrd="0" parTransId="{CF7B9E2A-6EE7-453E-8A06-0915CEC37235}" sibTransId="{DBADEF4D-1179-4B1A-AF11-AE5A3C29A510}"/>
    <dgm:cxn modelId="{77ECD564-457A-4DC9-B170-FE1C27DA5CBC}" srcId="{6A5B3618-5513-441F-AB39-C137AB60A08B}" destId="{ECAC4639-2B52-4E6B-91B2-AA6E95FA3DB7}" srcOrd="4" destOrd="0" parTransId="{CFF2F8C9-890B-4D94-8390-6B52FE4A3716}" sibTransId="{59A83E18-1141-4F38-B2BE-326315D59C9F}"/>
    <dgm:cxn modelId="{E06EF42C-9346-4B34-AC67-4D8B233D9C9D}" type="presOf" srcId="{6956BEBB-3724-4090-B1D5-26A0D31591E0}" destId="{C0084307-7865-4DA5-864D-8292E4FEADF8}" srcOrd="0" destOrd="0" presId="urn:microsoft.com/office/officeart/2005/8/layout/radial1"/>
    <dgm:cxn modelId="{1918F85F-4C9A-4C15-AEEB-8B7D1E0D5684}" type="presOf" srcId="{C29872A8-28AD-43F0-9FF7-F54921F3D1DE}" destId="{0B947ED5-3825-44C4-B7BD-8EA0F6AB8E25}" srcOrd="1" destOrd="0" presId="urn:microsoft.com/office/officeart/2005/8/layout/radial1"/>
    <dgm:cxn modelId="{6AA633A9-1A3E-4827-A4BF-0F58292879F4}" type="presOf" srcId="{FE7EEA5F-0E0E-4CAA-8A84-768CA83314E6}" destId="{94132FA1-7564-42E1-9B12-DD5667358983}" srcOrd="0" destOrd="0" presId="urn:microsoft.com/office/officeart/2005/8/layout/radial1"/>
    <dgm:cxn modelId="{D1290C29-F124-401A-B5DD-3821CAB88AB4}" srcId="{6019A9D1-98D1-4122-A54B-99CE4A9D5543}" destId="{6A5B3618-5513-441F-AB39-C137AB60A08B}" srcOrd="0" destOrd="0" parTransId="{FCA4CD63-7FE0-4BB6-BF05-6ACBADD55378}" sibTransId="{06AA0D7F-A07B-4A69-A840-D421D67C7F53}"/>
    <dgm:cxn modelId="{3CABA15A-5B77-49E9-9AE1-3E30E8D93F1E}" type="presOf" srcId="{ECAC4639-2B52-4E6B-91B2-AA6E95FA3DB7}" destId="{F13A85F8-5BC6-4D14-BF17-6DA1AD37130E}" srcOrd="0" destOrd="0" presId="urn:microsoft.com/office/officeart/2005/8/layout/radial1"/>
    <dgm:cxn modelId="{F6C22F37-46F9-4007-9E11-7D37BB5700EC}" srcId="{6A5B3618-5513-441F-AB39-C137AB60A08B}" destId="{FE7EEA5F-0E0E-4CAA-8A84-768CA83314E6}" srcOrd="3" destOrd="0" parTransId="{C29872A8-28AD-43F0-9FF7-F54921F3D1DE}" sibTransId="{A84E50B9-9F4F-47F7-B713-7B6C266DA63A}"/>
    <dgm:cxn modelId="{42C3273A-5423-46BD-A5F8-0576562173C4}" type="presOf" srcId="{DF1D76B7-AF91-431B-B6D4-DED97922FB1E}" destId="{E1DE3E04-E292-4A68-B1C1-D8953A2E9557}" srcOrd="0" destOrd="0" presId="urn:microsoft.com/office/officeart/2005/8/layout/radial1"/>
    <dgm:cxn modelId="{E2F1104E-187F-4751-84FB-DF8FAE23A087}" srcId="{6A5B3618-5513-441F-AB39-C137AB60A08B}" destId="{718E1F4E-567A-4926-AF81-9D904F3958F0}" srcOrd="2" destOrd="0" parTransId="{6956BEBB-3724-4090-B1D5-26A0D31591E0}" sibTransId="{DEFEBF4F-D55D-4B43-8605-98E17057D847}"/>
    <dgm:cxn modelId="{2EB3138E-F01D-4873-8321-C1CC349BBBB0}" type="presOf" srcId="{6019A9D1-98D1-4122-A54B-99CE4A9D5543}" destId="{F838D471-3F1C-4183-8F78-9BA31C14DD4A}" srcOrd="0" destOrd="0" presId="urn:microsoft.com/office/officeart/2005/8/layout/radial1"/>
    <dgm:cxn modelId="{A592CD89-9026-46A8-B061-02A82555EEC2}" type="presOf" srcId="{F9CC1CAE-4E10-4CA3-BD53-52A789044FF8}" destId="{6C9457FC-BCC2-4856-B564-FE894135467B}" srcOrd="1" destOrd="0" presId="urn:microsoft.com/office/officeart/2005/8/layout/radial1"/>
    <dgm:cxn modelId="{753BC2D2-663F-48A8-B3B2-ADCA4ACE7E84}" type="presOf" srcId="{F9CC1CAE-4E10-4CA3-BD53-52A789044FF8}" destId="{0CE898B2-FD0C-4BBA-8E5A-8A70E3EADA35}" srcOrd="0" destOrd="0" presId="urn:microsoft.com/office/officeart/2005/8/layout/radial1"/>
    <dgm:cxn modelId="{785148F7-6B2A-4B9B-9640-5C145F262450}" type="presOf" srcId="{CFF2F8C9-890B-4D94-8390-6B52FE4A3716}" destId="{ED013406-AC4C-4AC9-BD29-9ED0754D2C53}" srcOrd="0" destOrd="0" presId="urn:microsoft.com/office/officeart/2005/8/layout/radial1"/>
    <dgm:cxn modelId="{7D897167-F21D-43F6-B7B8-1CDE3047EFC1}" type="presOf" srcId="{CF7B9E2A-6EE7-453E-8A06-0915CEC37235}" destId="{D8D12BC3-1277-41F8-807E-02F17172AF2F}" srcOrd="1" destOrd="0" presId="urn:microsoft.com/office/officeart/2005/8/layout/radial1"/>
    <dgm:cxn modelId="{819ED046-94D5-4ED3-9F2F-0E96DB7B50CA}" type="presOf" srcId="{CCF0F6BA-19A4-4570-B0B3-0CB7288538E4}" destId="{82EE8633-E836-48EC-9A19-414016EAEDC0}" srcOrd="0" destOrd="0" presId="urn:microsoft.com/office/officeart/2005/8/layout/radial1"/>
    <dgm:cxn modelId="{72F57418-F5AC-4DF3-B4D8-CAACE1D6D5A7}" type="presOf" srcId="{6956BEBB-3724-4090-B1D5-26A0D31591E0}" destId="{9F2F5B6A-11C5-406C-B8FC-9F20EAD628B3}" srcOrd="1" destOrd="0" presId="urn:microsoft.com/office/officeart/2005/8/layout/radial1"/>
    <dgm:cxn modelId="{574C898B-6401-4B68-B802-0A3619B3C904}" type="presOf" srcId="{9E21315F-FFCB-456E-AA49-8B4670995349}" destId="{66C40D33-04F4-47B9-A413-6F6A3F42C403}" srcOrd="0" destOrd="0" presId="urn:microsoft.com/office/officeart/2005/8/layout/radial1"/>
    <dgm:cxn modelId="{A6DD7211-87EE-403F-8DAB-58E43E0A1000}" type="presOf" srcId="{CFF2F8C9-890B-4D94-8390-6B52FE4A3716}" destId="{A964A6F9-A77A-4FE2-A9E5-808D17E1FE73}" srcOrd="1" destOrd="0" presId="urn:microsoft.com/office/officeart/2005/8/layout/radial1"/>
    <dgm:cxn modelId="{A935CAF4-F4CD-426C-B6AE-BFB18A545523}" type="presOf" srcId="{9E21315F-FFCB-456E-AA49-8B4670995349}" destId="{B89D55E4-FD58-4C2B-A5CF-0CB7262CBE11}" srcOrd="1" destOrd="0" presId="urn:microsoft.com/office/officeart/2005/8/layout/radial1"/>
    <dgm:cxn modelId="{30C6F64C-B1B7-4914-8413-86369D857B54}" type="presOf" srcId="{DCA84CE1-819B-4ABF-8079-0A826801461A}" destId="{8E7BF92F-0623-45F9-BC4F-DB11E57B5508}" srcOrd="0" destOrd="0" presId="urn:microsoft.com/office/officeart/2005/8/layout/radial1"/>
    <dgm:cxn modelId="{9F5E2718-5EBC-41D8-B45F-5B876B9DAD54}" type="presOf" srcId="{CF7B9E2A-6EE7-453E-8A06-0915CEC37235}" destId="{1543AEAF-A457-421A-A68C-1B732432DDA7}" srcOrd="0" destOrd="0" presId="urn:microsoft.com/office/officeart/2005/8/layout/radial1"/>
    <dgm:cxn modelId="{01259386-9713-4253-9894-7E52DEBAC927}" type="presParOf" srcId="{F838D471-3F1C-4183-8F78-9BA31C14DD4A}" destId="{525FE5CF-709D-4883-8289-C13AA4DCB6A6}" srcOrd="0" destOrd="0" presId="urn:microsoft.com/office/officeart/2005/8/layout/radial1"/>
    <dgm:cxn modelId="{2809EAF2-2406-4E31-B219-4D35BD1103B3}" type="presParOf" srcId="{F838D471-3F1C-4183-8F78-9BA31C14DD4A}" destId="{0CE898B2-FD0C-4BBA-8E5A-8A70E3EADA35}" srcOrd="1" destOrd="0" presId="urn:microsoft.com/office/officeart/2005/8/layout/radial1"/>
    <dgm:cxn modelId="{1D4DC2CC-0407-45B2-878B-D4D26E670535}" type="presParOf" srcId="{0CE898B2-FD0C-4BBA-8E5A-8A70E3EADA35}" destId="{6C9457FC-BCC2-4856-B564-FE894135467B}" srcOrd="0" destOrd="0" presId="urn:microsoft.com/office/officeart/2005/8/layout/radial1"/>
    <dgm:cxn modelId="{CDC304E1-4B20-4B4A-98B8-6BAFC0A25ECC}" type="presParOf" srcId="{F838D471-3F1C-4183-8F78-9BA31C14DD4A}" destId="{82EE8633-E836-48EC-9A19-414016EAEDC0}" srcOrd="2" destOrd="0" presId="urn:microsoft.com/office/officeart/2005/8/layout/radial1"/>
    <dgm:cxn modelId="{0678C32B-AC83-489B-9B68-58620ED8B926}" type="presParOf" srcId="{F838D471-3F1C-4183-8F78-9BA31C14DD4A}" destId="{1543AEAF-A457-421A-A68C-1B732432DDA7}" srcOrd="3" destOrd="0" presId="urn:microsoft.com/office/officeart/2005/8/layout/radial1"/>
    <dgm:cxn modelId="{61528C70-2C96-479D-BC14-73E61F2C354C}" type="presParOf" srcId="{1543AEAF-A457-421A-A68C-1B732432DDA7}" destId="{D8D12BC3-1277-41F8-807E-02F17172AF2F}" srcOrd="0" destOrd="0" presId="urn:microsoft.com/office/officeart/2005/8/layout/radial1"/>
    <dgm:cxn modelId="{A2D1296C-DF91-44CA-856C-8DA2D980B73A}" type="presParOf" srcId="{F838D471-3F1C-4183-8F78-9BA31C14DD4A}" destId="{E1DE3E04-E292-4A68-B1C1-D8953A2E9557}" srcOrd="4" destOrd="0" presId="urn:microsoft.com/office/officeart/2005/8/layout/radial1"/>
    <dgm:cxn modelId="{746029FF-3BC4-4BD7-9140-AC37CA5793B7}" type="presParOf" srcId="{F838D471-3F1C-4183-8F78-9BA31C14DD4A}" destId="{C0084307-7865-4DA5-864D-8292E4FEADF8}" srcOrd="5" destOrd="0" presId="urn:microsoft.com/office/officeart/2005/8/layout/radial1"/>
    <dgm:cxn modelId="{3799B8B1-4E20-4A25-A697-A25FE98EBA0D}" type="presParOf" srcId="{C0084307-7865-4DA5-864D-8292E4FEADF8}" destId="{9F2F5B6A-11C5-406C-B8FC-9F20EAD628B3}" srcOrd="0" destOrd="0" presId="urn:microsoft.com/office/officeart/2005/8/layout/radial1"/>
    <dgm:cxn modelId="{62F9ACF9-65BC-4DF4-8761-2E39F923818E}" type="presParOf" srcId="{F838D471-3F1C-4183-8F78-9BA31C14DD4A}" destId="{2BE26BC9-7B0C-4990-828F-A5F45428B84A}" srcOrd="6" destOrd="0" presId="urn:microsoft.com/office/officeart/2005/8/layout/radial1"/>
    <dgm:cxn modelId="{E3670C4D-B76E-465B-8034-E2B9053198A7}" type="presParOf" srcId="{F838D471-3F1C-4183-8F78-9BA31C14DD4A}" destId="{44F67BB1-45B4-4D99-833F-53FE73BCF596}" srcOrd="7" destOrd="0" presId="urn:microsoft.com/office/officeart/2005/8/layout/radial1"/>
    <dgm:cxn modelId="{91C14EE4-AB47-4AFB-8467-DAF592DD8715}" type="presParOf" srcId="{44F67BB1-45B4-4D99-833F-53FE73BCF596}" destId="{0B947ED5-3825-44C4-B7BD-8EA0F6AB8E25}" srcOrd="0" destOrd="0" presId="urn:microsoft.com/office/officeart/2005/8/layout/radial1"/>
    <dgm:cxn modelId="{9D4E50F3-7E68-463D-8639-B25FBBAED3E5}" type="presParOf" srcId="{F838D471-3F1C-4183-8F78-9BA31C14DD4A}" destId="{94132FA1-7564-42E1-9B12-DD5667358983}" srcOrd="8" destOrd="0" presId="urn:microsoft.com/office/officeart/2005/8/layout/radial1"/>
    <dgm:cxn modelId="{9053BC97-A49D-4262-9501-BD3CA8C599EB}" type="presParOf" srcId="{F838D471-3F1C-4183-8F78-9BA31C14DD4A}" destId="{ED013406-AC4C-4AC9-BD29-9ED0754D2C53}" srcOrd="9" destOrd="0" presId="urn:microsoft.com/office/officeart/2005/8/layout/radial1"/>
    <dgm:cxn modelId="{EA96211B-97EC-4A56-995A-2620DC6D713B}" type="presParOf" srcId="{ED013406-AC4C-4AC9-BD29-9ED0754D2C53}" destId="{A964A6F9-A77A-4FE2-A9E5-808D17E1FE73}" srcOrd="0" destOrd="0" presId="urn:microsoft.com/office/officeart/2005/8/layout/radial1"/>
    <dgm:cxn modelId="{DAD95D71-6EA5-45B6-862B-FD93D6C57732}" type="presParOf" srcId="{F838D471-3F1C-4183-8F78-9BA31C14DD4A}" destId="{F13A85F8-5BC6-4D14-BF17-6DA1AD37130E}" srcOrd="10" destOrd="0" presId="urn:microsoft.com/office/officeart/2005/8/layout/radial1"/>
    <dgm:cxn modelId="{22921831-3AE8-423F-9E6F-28E4E88E705D}" type="presParOf" srcId="{F838D471-3F1C-4183-8F78-9BA31C14DD4A}" destId="{66C40D33-04F4-47B9-A413-6F6A3F42C403}" srcOrd="11" destOrd="0" presId="urn:microsoft.com/office/officeart/2005/8/layout/radial1"/>
    <dgm:cxn modelId="{1468B6D1-9B6B-4E2C-B4E0-86F7E2071975}" type="presParOf" srcId="{66C40D33-04F4-47B9-A413-6F6A3F42C403}" destId="{B89D55E4-FD58-4C2B-A5CF-0CB7262CBE11}" srcOrd="0" destOrd="0" presId="urn:microsoft.com/office/officeart/2005/8/layout/radial1"/>
    <dgm:cxn modelId="{F496B8FC-9A4D-4AF6-A51B-2E7027998C6F}" type="presParOf" srcId="{F838D471-3F1C-4183-8F78-9BA31C14DD4A}" destId="{8E7BF92F-0623-45F9-BC4F-DB11E57B550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E8AB7-85B0-4F87-89A2-8C0AB49C37E2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6F00C1-F122-4FC6-846C-C6336783500F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E2B2808-E38B-43FB-B236-11065525184A}" type="parTrans" cxnId="{6C4E182F-C1EB-4EAB-91E8-8275AD978DCF}">
      <dgm:prSet/>
      <dgm:spPr/>
      <dgm:t>
        <a:bodyPr/>
        <a:lstStyle/>
        <a:p>
          <a:endParaRPr lang="en-US"/>
        </a:p>
      </dgm:t>
    </dgm:pt>
    <dgm:pt modelId="{D7B96024-E6B2-4B4A-ABA2-3ED2C5277E55}" type="sibTrans" cxnId="{6C4E182F-C1EB-4EAB-91E8-8275AD978DCF}">
      <dgm:prSet/>
      <dgm:spPr/>
      <dgm:t>
        <a:bodyPr/>
        <a:lstStyle/>
        <a:p>
          <a:endParaRPr lang="en-US"/>
        </a:p>
      </dgm:t>
    </dgm:pt>
    <dgm:pt modelId="{61041D91-9738-4564-AF46-7E104DD6FA39}">
      <dgm:prSet phldrT="[Text]"/>
      <dgm:spPr>
        <a:solidFill>
          <a:schemeClr val="accent6">
            <a:lumMod val="60000"/>
            <a:lumOff val="40000"/>
            <a:alpha val="43000"/>
          </a:schemeClr>
        </a:solidFill>
      </dgm:spPr>
      <dgm:t>
        <a:bodyPr/>
        <a:lstStyle/>
        <a:p>
          <a:r>
            <a:rPr lang="en-US" dirty="0" err="1">
              <a:solidFill>
                <a:srgbClr val="000000"/>
              </a:solidFill>
            </a:rPr>
            <a:t>ধান</a:t>
          </a:r>
          <a:r>
            <a:rPr lang="en-US" dirty="0">
              <a:solidFill>
                <a:srgbClr val="000000"/>
              </a:solidFill>
            </a:rPr>
            <a:t> </a:t>
          </a:r>
        </a:p>
      </dgm:t>
    </dgm:pt>
    <dgm:pt modelId="{6C80E431-00BE-40E3-846E-189F5A195ECE}" type="sibTrans" cxnId="{3A4BE901-FECE-47C3-A422-081E36AA2E32}">
      <dgm:prSet/>
      <dgm:spPr/>
      <dgm:t>
        <a:bodyPr/>
        <a:lstStyle/>
        <a:p>
          <a:endParaRPr lang="en-US"/>
        </a:p>
      </dgm:t>
    </dgm:pt>
    <dgm:pt modelId="{E02A5E52-3789-4595-BBC0-EC992666B075}" type="parTrans" cxnId="{3A4BE901-FECE-47C3-A422-081E36AA2E32}">
      <dgm:prSet/>
      <dgm:spPr/>
      <dgm:t>
        <a:bodyPr/>
        <a:lstStyle/>
        <a:p>
          <a:endParaRPr lang="en-US"/>
        </a:p>
      </dgm:t>
    </dgm:pt>
    <dgm:pt modelId="{2709FF07-CBE8-4ADC-8222-4BD763EA20CD}">
      <dgm:prSet phldrT="[Text]"/>
      <dgm:spPr>
        <a:solidFill>
          <a:schemeClr val="accent6">
            <a:lumMod val="60000"/>
            <a:lumOff val="40000"/>
            <a:alpha val="43000"/>
          </a:schemeClr>
        </a:solidFill>
      </dgm:spPr>
      <dgm:t>
        <a:bodyPr/>
        <a:lstStyle/>
        <a:p>
          <a:r>
            <a:rPr lang="en-US" dirty="0" err="1">
              <a:solidFill>
                <a:srgbClr val="000000"/>
              </a:solidFill>
            </a:rPr>
            <a:t>পাট</a:t>
          </a:r>
          <a:r>
            <a:rPr lang="en-US" dirty="0">
              <a:solidFill>
                <a:srgbClr val="000000"/>
              </a:solidFill>
            </a:rPr>
            <a:t> </a:t>
          </a:r>
        </a:p>
      </dgm:t>
    </dgm:pt>
    <dgm:pt modelId="{2B6E5FBF-8F34-405A-898C-ACD827E607D2}" type="sibTrans" cxnId="{F2217CB2-E652-4E56-AE4F-62A9B48765BF}">
      <dgm:prSet/>
      <dgm:spPr/>
      <dgm:t>
        <a:bodyPr/>
        <a:lstStyle/>
        <a:p>
          <a:endParaRPr lang="en-US"/>
        </a:p>
      </dgm:t>
    </dgm:pt>
    <dgm:pt modelId="{ECA4F52B-2933-4F7D-AFEB-C86690C56BD2}" type="parTrans" cxnId="{F2217CB2-E652-4E56-AE4F-62A9B48765BF}">
      <dgm:prSet/>
      <dgm:spPr/>
      <dgm:t>
        <a:bodyPr/>
        <a:lstStyle/>
        <a:p>
          <a:endParaRPr lang="en-US"/>
        </a:p>
      </dgm:t>
    </dgm:pt>
    <dgm:pt modelId="{07626B76-C654-489C-AC0B-B2D861A84A62}">
      <dgm:prSet phldrT="[Text]"/>
      <dgm:spPr>
        <a:solidFill>
          <a:schemeClr val="accent6">
            <a:lumMod val="60000"/>
            <a:lumOff val="40000"/>
            <a:alpha val="43000"/>
          </a:schemeClr>
        </a:solidFill>
      </dgm:spPr>
      <dgm:t>
        <a:bodyPr/>
        <a:lstStyle/>
        <a:p>
          <a:r>
            <a:rPr lang="en-US" dirty="0" err="1">
              <a:solidFill>
                <a:srgbClr val="000000"/>
              </a:solidFill>
            </a:rPr>
            <a:t>বেগুন</a:t>
          </a:r>
          <a:r>
            <a:rPr lang="en-US" dirty="0">
              <a:solidFill>
                <a:srgbClr val="000000"/>
              </a:solidFill>
            </a:rPr>
            <a:t> </a:t>
          </a:r>
        </a:p>
      </dgm:t>
    </dgm:pt>
    <dgm:pt modelId="{AA935FC1-239B-4650-B772-15EC51FE511C}" type="sibTrans" cxnId="{CB6E17BD-35F2-486B-852D-94AA7116BDC6}">
      <dgm:prSet/>
      <dgm:spPr/>
      <dgm:t>
        <a:bodyPr/>
        <a:lstStyle/>
        <a:p>
          <a:endParaRPr lang="en-US"/>
        </a:p>
      </dgm:t>
    </dgm:pt>
    <dgm:pt modelId="{876EAE18-30A8-4313-9614-3F297653B447}" type="parTrans" cxnId="{CB6E17BD-35F2-486B-852D-94AA7116BDC6}">
      <dgm:prSet/>
      <dgm:spPr/>
      <dgm:t>
        <a:bodyPr/>
        <a:lstStyle/>
        <a:p>
          <a:endParaRPr lang="en-US"/>
        </a:p>
      </dgm:t>
    </dgm:pt>
    <dgm:pt modelId="{1434A45F-5F54-47CD-A8B4-B18200520556}">
      <dgm:prSet phldrT="[Text]"/>
      <dgm:spPr>
        <a:solidFill>
          <a:schemeClr val="accent6">
            <a:lumMod val="60000"/>
            <a:lumOff val="40000"/>
            <a:alpha val="43000"/>
          </a:schemeClr>
        </a:solidFill>
      </dgm:spPr>
      <dgm:t>
        <a:bodyPr/>
        <a:lstStyle/>
        <a:p>
          <a:r>
            <a:rPr lang="en-US" dirty="0" err="1">
              <a:solidFill>
                <a:srgbClr val="000000"/>
              </a:solidFill>
            </a:rPr>
            <a:t>টমেটো</a:t>
          </a:r>
          <a:r>
            <a:rPr lang="en-US" dirty="0"/>
            <a:t> </a:t>
          </a:r>
        </a:p>
      </dgm:t>
    </dgm:pt>
    <dgm:pt modelId="{9177955E-0A60-49F6-BF42-F1ECB448E308}" type="sibTrans" cxnId="{DD3DAD6E-E4A5-4491-B31D-4CF3FA66DA8A}">
      <dgm:prSet/>
      <dgm:spPr/>
      <dgm:t>
        <a:bodyPr/>
        <a:lstStyle/>
        <a:p>
          <a:endParaRPr lang="en-US"/>
        </a:p>
      </dgm:t>
    </dgm:pt>
    <dgm:pt modelId="{B8A0ACFB-A995-4941-90BC-4B2E07229E09}" type="parTrans" cxnId="{DD3DAD6E-E4A5-4491-B31D-4CF3FA66DA8A}">
      <dgm:prSet/>
      <dgm:spPr/>
      <dgm:t>
        <a:bodyPr/>
        <a:lstStyle/>
        <a:p>
          <a:endParaRPr lang="en-US"/>
        </a:p>
      </dgm:t>
    </dgm:pt>
    <dgm:pt modelId="{FDEBD21A-9D2F-4A82-875B-331AB8D637D3}">
      <dgm:prSet phldrT="[Text]"/>
      <dgm:spPr>
        <a:solidFill>
          <a:schemeClr val="accent6">
            <a:lumMod val="60000"/>
            <a:lumOff val="40000"/>
            <a:alpha val="43000"/>
          </a:schemeClr>
        </a:solidFill>
      </dgm:spPr>
      <dgm:t>
        <a:bodyPr/>
        <a:lstStyle/>
        <a:p>
          <a:r>
            <a:rPr lang="en-US" dirty="0" err="1">
              <a:solidFill>
                <a:srgbClr val="000000"/>
              </a:solidFill>
            </a:rPr>
            <a:t>ভুট্টা</a:t>
          </a:r>
          <a:endParaRPr lang="en-US" dirty="0">
            <a:solidFill>
              <a:srgbClr val="000000"/>
            </a:solidFill>
          </a:endParaRPr>
        </a:p>
      </dgm:t>
    </dgm:pt>
    <dgm:pt modelId="{29BF0AA8-978C-4337-9AA1-BC6782809356}" type="sibTrans" cxnId="{74CBB43D-E82A-480E-9815-DB800DBCDD63}">
      <dgm:prSet/>
      <dgm:spPr/>
      <dgm:t>
        <a:bodyPr/>
        <a:lstStyle/>
        <a:p>
          <a:endParaRPr lang="en-US"/>
        </a:p>
      </dgm:t>
    </dgm:pt>
    <dgm:pt modelId="{B0DB6A5E-7933-4B29-BABC-C582267763F7}" type="parTrans" cxnId="{74CBB43D-E82A-480E-9815-DB800DBCDD63}">
      <dgm:prSet/>
      <dgm:spPr/>
      <dgm:t>
        <a:bodyPr/>
        <a:lstStyle/>
        <a:p>
          <a:endParaRPr lang="en-US"/>
        </a:p>
      </dgm:t>
    </dgm:pt>
    <dgm:pt modelId="{10E65EC1-8B11-4F72-9079-36BFE24715BB}" type="pres">
      <dgm:prSet presAssocID="{89CE8AB7-85B0-4F87-89A2-8C0AB49C37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DA9E36-B3F1-4849-B26D-859C0C8979E7}" type="pres">
      <dgm:prSet presAssocID="{6F6F00C1-F122-4FC6-846C-C6336783500F}" presName="singleCycle" presStyleCnt="0"/>
      <dgm:spPr/>
    </dgm:pt>
    <dgm:pt modelId="{67328780-33BB-42E0-9E94-0650B9BCB544}" type="pres">
      <dgm:prSet presAssocID="{6F6F00C1-F122-4FC6-846C-C6336783500F}" presName="singleCenter" presStyleLbl="node1" presStyleIdx="0" presStyleCnt="6" custScaleX="70105" custScaleY="5618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E235BB1-6AB3-4654-BDDA-F3832CE5D5FC}" type="pres">
      <dgm:prSet presAssocID="{E02A5E52-3789-4595-BBC0-EC992666B075}" presName="Name56" presStyleLbl="parChTrans1D2" presStyleIdx="0" presStyleCnt="5"/>
      <dgm:spPr/>
      <dgm:t>
        <a:bodyPr/>
        <a:lstStyle/>
        <a:p>
          <a:endParaRPr lang="en-US"/>
        </a:p>
      </dgm:t>
    </dgm:pt>
    <dgm:pt modelId="{4D53FAA0-196A-4C2D-BACC-778F844508FD}" type="pres">
      <dgm:prSet presAssocID="{61041D91-9738-4564-AF46-7E104DD6FA39}" presName="text0" presStyleLbl="node1" presStyleIdx="1" presStyleCnt="6" custRadScaleRad="87145" custRadScaleInc="-1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B167-AE58-41A5-A183-187A15C2B002}" type="pres">
      <dgm:prSet presAssocID="{ECA4F52B-2933-4F7D-AFEB-C86690C56BD2}" presName="Name56" presStyleLbl="parChTrans1D2" presStyleIdx="1" presStyleCnt="5"/>
      <dgm:spPr/>
      <dgm:t>
        <a:bodyPr/>
        <a:lstStyle/>
        <a:p>
          <a:endParaRPr lang="en-US"/>
        </a:p>
      </dgm:t>
    </dgm:pt>
    <dgm:pt modelId="{164CA20E-6BC9-4885-BB13-8EBC336B2A9E}" type="pres">
      <dgm:prSet presAssocID="{2709FF07-CBE8-4ADC-8222-4BD763EA20CD}" presName="text0" presStyleLbl="node1" presStyleIdx="2" presStyleCnt="6" custRadScaleRad="98016" custRadScaleInc="1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4074D-42F5-42D9-AE1C-817696AF0BF3}" type="pres">
      <dgm:prSet presAssocID="{876EAE18-30A8-4313-9614-3F297653B447}" presName="Name56" presStyleLbl="parChTrans1D2" presStyleIdx="2" presStyleCnt="5"/>
      <dgm:spPr/>
      <dgm:t>
        <a:bodyPr/>
        <a:lstStyle/>
        <a:p>
          <a:endParaRPr lang="en-US"/>
        </a:p>
      </dgm:t>
    </dgm:pt>
    <dgm:pt modelId="{3CBAB0E1-9082-4E96-961B-53A121EE119E}" type="pres">
      <dgm:prSet presAssocID="{07626B76-C654-489C-AC0B-B2D861A84A62}" presName="text0" presStyleLbl="node1" presStyleIdx="3" presStyleCnt="6" custRadScaleRad="90389" custRadScaleInc="-1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63190-F05F-46B1-AE50-88AD63D07813}" type="pres">
      <dgm:prSet presAssocID="{B8A0ACFB-A995-4941-90BC-4B2E07229E09}" presName="Name56" presStyleLbl="parChTrans1D2" presStyleIdx="3" presStyleCnt="5"/>
      <dgm:spPr/>
      <dgm:t>
        <a:bodyPr/>
        <a:lstStyle/>
        <a:p>
          <a:endParaRPr lang="en-US"/>
        </a:p>
      </dgm:t>
    </dgm:pt>
    <dgm:pt modelId="{59EDB181-DDAF-4A1F-9B31-B2140F47A4A8}" type="pres">
      <dgm:prSet presAssocID="{1434A45F-5F54-47CD-A8B4-B18200520556}" presName="text0" presStyleLbl="node1" presStyleIdx="4" presStyleCnt="6" custRadScaleRad="89235" custRadScaleInc="9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35928-82EA-48BC-8A08-547EB886D0BA}" type="pres">
      <dgm:prSet presAssocID="{B0DB6A5E-7933-4B29-BABC-C582267763F7}" presName="Name56" presStyleLbl="parChTrans1D2" presStyleIdx="4" presStyleCnt="5"/>
      <dgm:spPr/>
      <dgm:t>
        <a:bodyPr/>
        <a:lstStyle/>
        <a:p>
          <a:endParaRPr lang="en-US"/>
        </a:p>
      </dgm:t>
    </dgm:pt>
    <dgm:pt modelId="{D6C3AB51-B4F6-4673-B17A-26C5354D5222}" type="pres">
      <dgm:prSet presAssocID="{FDEBD21A-9D2F-4A82-875B-331AB8D637D3}" presName="text0" presStyleLbl="node1" presStyleIdx="5" presStyleCnt="6" custRadScaleRad="100936" custRadScaleInc="-3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975E5-DDDE-4902-A88F-ACE6AD97EBE6}" type="presOf" srcId="{876EAE18-30A8-4313-9614-3F297653B447}" destId="{DDD4074D-42F5-42D9-AE1C-817696AF0BF3}" srcOrd="0" destOrd="0" presId="urn:microsoft.com/office/officeart/2008/layout/RadialCluster"/>
    <dgm:cxn modelId="{DD3DAD6E-E4A5-4491-B31D-4CF3FA66DA8A}" srcId="{6F6F00C1-F122-4FC6-846C-C6336783500F}" destId="{1434A45F-5F54-47CD-A8B4-B18200520556}" srcOrd="3" destOrd="0" parTransId="{B8A0ACFB-A995-4941-90BC-4B2E07229E09}" sibTransId="{9177955E-0A60-49F6-BF42-F1ECB448E308}"/>
    <dgm:cxn modelId="{6C4E182F-C1EB-4EAB-91E8-8275AD978DCF}" srcId="{89CE8AB7-85B0-4F87-89A2-8C0AB49C37E2}" destId="{6F6F00C1-F122-4FC6-846C-C6336783500F}" srcOrd="0" destOrd="0" parTransId="{4E2B2808-E38B-43FB-B236-11065525184A}" sibTransId="{D7B96024-E6B2-4B4A-ABA2-3ED2C5277E55}"/>
    <dgm:cxn modelId="{8A222A9C-7492-4409-AE9C-FBB28755510E}" type="presOf" srcId="{61041D91-9738-4564-AF46-7E104DD6FA39}" destId="{4D53FAA0-196A-4C2D-BACC-778F844508FD}" srcOrd="0" destOrd="0" presId="urn:microsoft.com/office/officeart/2008/layout/RadialCluster"/>
    <dgm:cxn modelId="{74CBB43D-E82A-480E-9815-DB800DBCDD63}" srcId="{6F6F00C1-F122-4FC6-846C-C6336783500F}" destId="{FDEBD21A-9D2F-4A82-875B-331AB8D637D3}" srcOrd="4" destOrd="0" parTransId="{B0DB6A5E-7933-4B29-BABC-C582267763F7}" sibTransId="{29BF0AA8-978C-4337-9AA1-BC6782809356}"/>
    <dgm:cxn modelId="{3A4BE901-FECE-47C3-A422-081E36AA2E32}" srcId="{6F6F00C1-F122-4FC6-846C-C6336783500F}" destId="{61041D91-9738-4564-AF46-7E104DD6FA39}" srcOrd="0" destOrd="0" parTransId="{E02A5E52-3789-4595-BBC0-EC992666B075}" sibTransId="{6C80E431-00BE-40E3-846E-189F5A195ECE}"/>
    <dgm:cxn modelId="{F2217CB2-E652-4E56-AE4F-62A9B48765BF}" srcId="{6F6F00C1-F122-4FC6-846C-C6336783500F}" destId="{2709FF07-CBE8-4ADC-8222-4BD763EA20CD}" srcOrd="1" destOrd="0" parTransId="{ECA4F52B-2933-4F7D-AFEB-C86690C56BD2}" sibTransId="{2B6E5FBF-8F34-405A-898C-ACD827E607D2}"/>
    <dgm:cxn modelId="{82076345-FBF0-4AC5-8D5D-341DEACE7FB8}" type="presOf" srcId="{B0DB6A5E-7933-4B29-BABC-C582267763F7}" destId="{EFE35928-82EA-48BC-8A08-547EB886D0BA}" srcOrd="0" destOrd="0" presId="urn:microsoft.com/office/officeart/2008/layout/RadialCluster"/>
    <dgm:cxn modelId="{FBE07042-E6C6-45B6-A34E-9CE682EC43A6}" type="presOf" srcId="{2709FF07-CBE8-4ADC-8222-4BD763EA20CD}" destId="{164CA20E-6BC9-4885-BB13-8EBC336B2A9E}" srcOrd="0" destOrd="0" presId="urn:microsoft.com/office/officeart/2008/layout/RadialCluster"/>
    <dgm:cxn modelId="{9200AFA4-B22E-4B28-897F-6BD32DD40167}" type="presOf" srcId="{07626B76-C654-489C-AC0B-B2D861A84A62}" destId="{3CBAB0E1-9082-4E96-961B-53A121EE119E}" srcOrd="0" destOrd="0" presId="urn:microsoft.com/office/officeart/2008/layout/RadialCluster"/>
    <dgm:cxn modelId="{0A223B54-6402-4D99-8541-D08FDDAEB2C6}" type="presOf" srcId="{1434A45F-5F54-47CD-A8B4-B18200520556}" destId="{59EDB181-DDAF-4A1F-9B31-B2140F47A4A8}" srcOrd="0" destOrd="0" presId="urn:microsoft.com/office/officeart/2008/layout/RadialCluster"/>
    <dgm:cxn modelId="{49FA2B7C-4000-4DD6-BC6F-E6763AC878A3}" type="presOf" srcId="{FDEBD21A-9D2F-4A82-875B-331AB8D637D3}" destId="{D6C3AB51-B4F6-4673-B17A-26C5354D5222}" srcOrd="0" destOrd="0" presId="urn:microsoft.com/office/officeart/2008/layout/RadialCluster"/>
    <dgm:cxn modelId="{5BF54BBA-35FB-4D57-9BBF-5FEB1265241B}" type="presOf" srcId="{6F6F00C1-F122-4FC6-846C-C6336783500F}" destId="{67328780-33BB-42E0-9E94-0650B9BCB544}" srcOrd="0" destOrd="0" presId="urn:microsoft.com/office/officeart/2008/layout/RadialCluster"/>
    <dgm:cxn modelId="{C7A23FC7-C701-4977-90C1-08A3D15B2AAA}" type="presOf" srcId="{E02A5E52-3789-4595-BBC0-EC992666B075}" destId="{8E235BB1-6AB3-4654-BDDA-F3832CE5D5FC}" srcOrd="0" destOrd="0" presId="urn:microsoft.com/office/officeart/2008/layout/RadialCluster"/>
    <dgm:cxn modelId="{CB6E17BD-35F2-486B-852D-94AA7116BDC6}" srcId="{6F6F00C1-F122-4FC6-846C-C6336783500F}" destId="{07626B76-C654-489C-AC0B-B2D861A84A62}" srcOrd="2" destOrd="0" parTransId="{876EAE18-30A8-4313-9614-3F297653B447}" sibTransId="{AA935FC1-239B-4650-B772-15EC51FE511C}"/>
    <dgm:cxn modelId="{3D47C244-7A12-413E-A99C-A202401628F2}" type="presOf" srcId="{89CE8AB7-85B0-4F87-89A2-8C0AB49C37E2}" destId="{10E65EC1-8B11-4F72-9079-36BFE24715BB}" srcOrd="0" destOrd="0" presId="urn:microsoft.com/office/officeart/2008/layout/RadialCluster"/>
    <dgm:cxn modelId="{BE0B48F0-2D9C-4DE5-A2FE-49D0851C3B65}" type="presOf" srcId="{B8A0ACFB-A995-4941-90BC-4B2E07229E09}" destId="{78863190-F05F-46B1-AE50-88AD63D07813}" srcOrd="0" destOrd="0" presId="urn:microsoft.com/office/officeart/2008/layout/RadialCluster"/>
    <dgm:cxn modelId="{99E68D42-239D-47F2-85F7-DAB9CD448CF0}" type="presOf" srcId="{ECA4F52B-2933-4F7D-AFEB-C86690C56BD2}" destId="{E56AB167-AE58-41A5-A183-187A15C2B002}" srcOrd="0" destOrd="0" presId="urn:microsoft.com/office/officeart/2008/layout/RadialCluster"/>
    <dgm:cxn modelId="{E0EA6C43-1579-4067-B387-14FFE8AA6ABB}" type="presParOf" srcId="{10E65EC1-8B11-4F72-9079-36BFE24715BB}" destId="{62DA9E36-B3F1-4849-B26D-859C0C8979E7}" srcOrd="0" destOrd="0" presId="urn:microsoft.com/office/officeart/2008/layout/RadialCluster"/>
    <dgm:cxn modelId="{B83143C5-496F-4707-A169-09BA40DE4BE5}" type="presParOf" srcId="{62DA9E36-B3F1-4849-B26D-859C0C8979E7}" destId="{67328780-33BB-42E0-9E94-0650B9BCB544}" srcOrd="0" destOrd="0" presId="urn:microsoft.com/office/officeart/2008/layout/RadialCluster"/>
    <dgm:cxn modelId="{A4B8A3A1-CE2B-429A-B05D-EF2C3F1042EF}" type="presParOf" srcId="{62DA9E36-B3F1-4849-B26D-859C0C8979E7}" destId="{8E235BB1-6AB3-4654-BDDA-F3832CE5D5FC}" srcOrd="1" destOrd="0" presId="urn:microsoft.com/office/officeart/2008/layout/RadialCluster"/>
    <dgm:cxn modelId="{27E5BE21-75DF-4DB3-9B4C-212E1C00ED13}" type="presParOf" srcId="{62DA9E36-B3F1-4849-B26D-859C0C8979E7}" destId="{4D53FAA0-196A-4C2D-BACC-778F844508FD}" srcOrd="2" destOrd="0" presId="urn:microsoft.com/office/officeart/2008/layout/RadialCluster"/>
    <dgm:cxn modelId="{B79E4558-69FC-4DDC-8D45-F2CDE0B3A8F6}" type="presParOf" srcId="{62DA9E36-B3F1-4849-B26D-859C0C8979E7}" destId="{E56AB167-AE58-41A5-A183-187A15C2B002}" srcOrd="3" destOrd="0" presId="urn:microsoft.com/office/officeart/2008/layout/RadialCluster"/>
    <dgm:cxn modelId="{16B8779F-9C79-4D1D-9748-394BB8139CAE}" type="presParOf" srcId="{62DA9E36-B3F1-4849-B26D-859C0C8979E7}" destId="{164CA20E-6BC9-4885-BB13-8EBC336B2A9E}" srcOrd="4" destOrd="0" presId="urn:microsoft.com/office/officeart/2008/layout/RadialCluster"/>
    <dgm:cxn modelId="{8FF722FC-655D-4614-81BB-6EC1B218F550}" type="presParOf" srcId="{62DA9E36-B3F1-4849-B26D-859C0C8979E7}" destId="{DDD4074D-42F5-42D9-AE1C-817696AF0BF3}" srcOrd="5" destOrd="0" presId="urn:microsoft.com/office/officeart/2008/layout/RadialCluster"/>
    <dgm:cxn modelId="{69D2353E-5691-43C8-95DB-B6D187409D8F}" type="presParOf" srcId="{62DA9E36-B3F1-4849-B26D-859C0C8979E7}" destId="{3CBAB0E1-9082-4E96-961B-53A121EE119E}" srcOrd="6" destOrd="0" presId="urn:microsoft.com/office/officeart/2008/layout/RadialCluster"/>
    <dgm:cxn modelId="{4888D6DA-830B-4E09-9129-B39B3E3EAD67}" type="presParOf" srcId="{62DA9E36-B3F1-4849-B26D-859C0C8979E7}" destId="{78863190-F05F-46B1-AE50-88AD63D07813}" srcOrd="7" destOrd="0" presId="urn:microsoft.com/office/officeart/2008/layout/RadialCluster"/>
    <dgm:cxn modelId="{9AE28E88-C597-455F-87DB-253954D82AEB}" type="presParOf" srcId="{62DA9E36-B3F1-4849-B26D-859C0C8979E7}" destId="{59EDB181-DDAF-4A1F-9B31-B2140F47A4A8}" srcOrd="8" destOrd="0" presId="urn:microsoft.com/office/officeart/2008/layout/RadialCluster"/>
    <dgm:cxn modelId="{1B70C92F-B1A3-4A92-B3E6-BE0BCA39DDAA}" type="presParOf" srcId="{62DA9E36-B3F1-4849-B26D-859C0C8979E7}" destId="{EFE35928-82EA-48BC-8A08-547EB886D0BA}" srcOrd="9" destOrd="0" presId="urn:microsoft.com/office/officeart/2008/layout/RadialCluster"/>
    <dgm:cxn modelId="{7A16F5FE-395B-4B29-906B-1F86700015DC}" type="presParOf" srcId="{62DA9E36-B3F1-4849-B26D-859C0C8979E7}" destId="{D6C3AB51-B4F6-4673-B17A-26C5354D522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FE5CF-709D-4883-8289-C13AA4DCB6A6}">
      <dsp:nvSpPr>
        <dsp:cNvPr id="0" name=""/>
        <dsp:cNvSpPr/>
      </dsp:nvSpPr>
      <dsp:spPr>
        <a:xfrm>
          <a:off x="5159479" y="2070540"/>
          <a:ext cx="1574217" cy="157421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en-US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390018" y="2301079"/>
        <a:ext cx="1113139" cy="1113139"/>
      </dsp:txXfrm>
    </dsp:sp>
    <dsp:sp modelId="{0CE898B2-FD0C-4BBA-8E5A-8A70E3EADA35}">
      <dsp:nvSpPr>
        <dsp:cNvPr id="0" name=""/>
        <dsp:cNvSpPr/>
      </dsp:nvSpPr>
      <dsp:spPr>
        <a:xfrm rot="16028046">
          <a:off x="5682899" y="1846192"/>
          <a:ext cx="427305" cy="23893"/>
        </a:xfrm>
        <a:custGeom>
          <a:avLst/>
          <a:gdLst/>
          <a:ahLst/>
          <a:cxnLst/>
          <a:rect l="0" t="0" r="0" b="0"/>
          <a:pathLst>
            <a:path>
              <a:moveTo>
                <a:pt x="0" y="11946"/>
              </a:moveTo>
              <a:lnTo>
                <a:pt x="427305" y="11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885869" y="1847456"/>
        <a:ext cx="21365" cy="21365"/>
      </dsp:txXfrm>
    </dsp:sp>
    <dsp:sp modelId="{82EE8633-E836-48EC-9A19-414016EAEDC0}">
      <dsp:nvSpPr>
        <dsp:cNvPr id="0" name=""/>
        <dsp:cNvSpPr/>
      </dsp:nvSpPr>
      <dsp:spPr>
        <a:xfrm>
          <a:off x="4962684" y="71317"/>
          <a:ext cx="1767641" cy="1574217"/>
        </a:xfrm>
        <a:prstGeom prst="ellipse">
          <a:avLst/>
        </a:prstGeom>
        <a:solidFill>
          <a:schemeClr val="accent6">
            <a:lumMod val="60000"/>
            <a:lumOff val="40000"/>
            <a:alpha val="37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21549" y="301856"/>
        <a:ext cx="1249911" cy="1113139"/>
      </dsp:txXfrm>
    </dsp:sp>
    <dsp:sp modelId="{1543AEAF-A457-421A-A68C-1B732432DDA7}">
      <dsp:nvSpPr>
        <dsp:cNvPr id="0" name=""/>
        <dsp:cNvSpPr/>
      </dsp:nvSpPr>
      <dsp:spPr>
        <a:xfrm rot="19800000">
          <a:off x="6596390" y="2333264"/>
          <a:ext cx="475535" cy="23893"/>
        </a:xfrm>
        <a:custGeom>
          <a:avLst/>
          <a:gdLst/>
          <a:ahLst/>
          <a:cxnLst/>
          <a:rect l="0" t="0" r="0" b="0"/>
          <a:pathLst>
            <a:path>
              <a:moveTo>
                <a:pt x="0" y="11946"/>
              </a:moveTo>
              <a:lnTo>
                <a:pt x="475535" y="11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22269" y="2333322"/>
        <a:ext cx="23776" cy="23776"/>
      </dsp:txXfrm>
    </dsp:sp>
    <dsp:sp modelId="{E1DE3E04-E292-4A68-B1C1-D8953A2E9557}">
      <dsp:nvSpPr>
        <dsp:cNvPr id="0" name=""/>
        <dsp:cNvSpPr/>
      </dsp:nvSpPr>
      <dsp:spPr>
        <a:xfrm>
          <a:off x="6934617" y="1045664"/>
          <a:ext cx="1574217" cy="1574217"/>
        </a:xfrm>
        <a:prstGeom prst="ellipse">
          <a:avLst/>
        </a:prstGeom>
        <a:solidFill>
          <a:schemeClr val="accent6">
            <a:lumMod val="60000"/>
            <a:lumOff val="40000"/>
            <a:alpha val="37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জেলে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165156" y="1276203"/>
        <a:ext cx="1113139" cy="1113139"/>
      </dsp:txXfrm>
    </dsp:sp>
    <dsp:sp modelId="{C0084307-7865-4DA5-864D-8292E4FEADF8}">
      <dsp:nvSpPr>
        <dsp:cNvPr id="0" name=""/>
        <dsp:cNvSpPr/>
      </dsp:nvSpPr>
      <dsp:spPr>
        <a:xfrm rot="1714932">
          <a:off x="6606166" y="3346352"/>
          <a:ext cx="518715" cy="23893"/>
        </a:xfrm>
        <a:custGeom>
          <a:avLst/>
          <a:gdLst/>
          <a:ahLst/>
          <a:cxnLst/>
          <a:rect l="0" t="0" r="0" b="0"/>
          <a:pathLst>
            <a:path>
              <a:moveTo>
                <a:pt x="0" y="11946"/>
              </a:moveTo>
              <a:lnTo>
                <a:pt x="518715" y="11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52556" y="3345331"/>
        <a:ext cx="25935" cy="25935"/>
      </dsp:txXfrm>
    </dsp:sp>
    <dsp:sp modelId="{2BE26BC9-7B0C-4990-828F-A5F45428B84A}">
      <dsp:nvSpPr>
        <dsp:cNvPr id="0" name=""/>
        <dsp:cNvSpPr/>
      </dsp:nvSpPr>
      <dsp:spPr>
        <a:xfrm>
          <a:off x="6955869" y="3112569"/>
          <a:ext cx="1806698" cy="1574217"/>
        </a:xfrm>
        <a:prstGeom prst="ellipse">
          <a:avLst/>
        </a:prstGeom>
        <a:solidFill>
          <a:schemeClr val="accent6">
            <a:lumMod val="60000"/>
            <a:lumOff val="40000"/>
            <a:alpha val="37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220454" y="3343108"/>
        <a:ext cx="1277528" cy="1113139"/>
      </dsp:txXfrm>
    </dsp:sp>
    <dsp:sp modelId="{44F67BB1-45B4-4D99-833F-53FE73BCF596}">
      <dsp:nvSpPr>
        <dsp:cNvPr id="0" name=""/>
        <dsp:cNvSpPr/>
      </dsp:nvSpPr>
      <dsp:spPr>
        <a:xfrm rot="5159916">
          <a:off x="5810282" y="3835967"/>
          <a:ext cx="411152" cy="23893"/>
        </a:xfrm>
        <a:custGeom>
          <a:avLst/>
          <a:gdLst/>
          <a:ahLst/>
          <a:cxnLst/>
          <a:rect l="0" t="0" r="0" b="0"/>
          <a:pathLst>
            <a:path>
              <a:moveTo>
                <a:pt x="0" y="11946"/>
              </a:moveTo>
              <a:lnTo>
                <a:pt x="411152" y="11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05580" y="3837635"/>
        <a:ext cx="20557" cy="20557"/>
      </dsp:txXfrm>
    </dsp:sp>
    <dsp:sp modelId="{94132FA1-7564-42E1-9B12-DD5667358983}">
      <dsp:nvSpPr>
        <dsp:cNvPr id="0" name=""/>
        <dsp:cNvSpPr/>
      </dsp:nvSpPr>
      <dsp:spPr>
        <a:xfrm>
          <a:off x="5298020" y="4051071"/>
          <a:ext cx="1574217" cy="1574217"/>
        </a:xfrm>
        <a:prstGeom prst="ellipse">
          <a:avLst/>
        </a:prstGeom>
        <a:solidFill>
          <a:schemeClr val="accent6">
            <a:lumMod val="60000"/>
            <a:lumOff val="40000"/>
            <a:alpha val="37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ডাক্তার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528559" y="4281610"/>
        <a:ext cx="1113139" cy="1113139"/>
      </dsp:txXfrm>
    </dsp:sp>
    <dsp:sp modelId="{ED013406-AC4C-4AC9-BD29-9ED0754D2C53}">
      <dsp:nvSpPr>
        <dsp:cNvPr id="0" name=""/>
        <dsp:cNvSpPr/>
      </dsp:nvSpPr>
      <dsp:spPr>
        <a:xfrm rot="9000000">
          <a:off x="4919078" y="3331928"/>
          <a:ext cx="370684" cy="23893"/>
        </a:xfrm>
        <a:custGeom>
          <a:avLst/>
          <a:gdLst/>
          <a:ahLst/>
          <a:cxnLst/>
          <a:rect l="0" t="0" r="0" b="0"/>
          <a:pathLst>
            <a:path>
              <a:moveTo>
                <a:pt x="0" y="11946"/>
              </a:moveTo>
              <a:lnTo>
                <a:pt x="370684" y="11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95154" y="3334607"/>
        <a:ext cx="18534" cy="18534"/>
      </dsp:txXfrm>
    </dsp:sp>
    <dsp:sp modelId="{F13A85F8-5BC6-4D14-BF17-6DA1AD37130E}">
      <dsp:nvSpPr>
        <dsp:cNvPr id="0" name=""/>
        <dsp:cNvSpPr/>
      </dsp:nvSpPr>
      <dsp:spPr>
        <a:xfrm>
          <a:off x="3233988" y="3095417"/>
          <a:ext cx="1874924" cy="1574217"/>
        </a:xfrm>
        <a:prstGeom prst="ellipse">
          <a:avLst/>
        </a:prstGeom>
        <a:solidFill>
          <a:schemeClr val="accent6">
            <a:lumMod val="60000"/>
            <a:lumOff val="40000"/>
            <a:alpha val="37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চালক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8564" y="3325956"/>
        <a:ext cx="1325772" cy="1113139"/>
      </dsp:txXfrm>
    </dsp:sp>
    <dsp:sp modelId="{66C40D33-04F4-47B9-A413-6F6A3F42C403}">
      <dsp:nvSpPr>
        <dsp:cNvPr id="0" name=""/>
        <dsp:cNvSpPr/>
      </dsp:nvSpPr>
      <dsp:spPr>
        <a:xfrm rot="12600000">
          <a:off x="4916382" y="2358754"/>
          <a:ext cx="373574" cy="23893"/>
        </a:xfrm>
        <a:custGeom>
          <a:avLst/>
          <a:gdLst/>
          <a:ahLst/>
          <a:cxnLst/>
          <a:rect l="0" t="0" r="0" b="0"/>
          <a:pathLst>
            <a:path>
              <a:moveTo>
                <a:pt x="0" y="11946"/>
              </a:moveTo>
              <a:lnTo>
                <a:pt x="373574" y="11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93830" y="2361362"/>
        <a:ext cx="18678" cy="18678"/>
      </dsp:txXfrm>
    </dsp:sp>
    <dsp:sp modelId="{8E7BF92F-0623-45F9-BC4F-DB11E57B5508}">
      <dsp:nvSpPr>
        <dsp:cNvPr id="0" name=""/>
        <dsp:cNvSpPr/>
      </dsp:nvSpPr>
      <dsp:spPr>
        <a:xfrm>
          <a:off x="3238451" y="1045664"/>
          <a:ext cx="1865998" cy="1574217"/>
        </a:xfrm>
        <a:prstGeom prst="ellipse">
          <a:avLst/>
        </a:prstGeom>
        <a:solidFill>
          <a:schemeClr val="accent6">
            <a:lumMod val="60000"/>
            <a:lumOff val="40000"/>
            <a:alpha val="37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পুলিশ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511720" y="1276203"/>
        <a:ext cx="1319460" cy="1113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28780-33BB-42E0-9E94-0650B9BCB544}">
      <dsp:nvSpPr>
        <dsp:cNvPr id="0" name=""/>
        <dsp:cNvSpPr/>
      </dsp:nvSpPr>
      <dsp:spPr>
        <a:xfrm>
          <a:off x="5154526" y="2730891"/>
          <a:ext cx="1260027" cy="10098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03822" y="2780187"/>
        <a:ext cx="1161435" cy="911245"/>
      </dsp:txXfrm>
    </dsp:sp>
    <dsp:sp modelId="{8E235BB1-6AB3-4654-BDDA-F3832CE5D5FC}">
      <dsp:nvSpPr>
        <dsp:cNvPr id="0" name=""/>
        <dsp:cNvSpPr/>
      </dsp:nvSpPr>
      <dsp:spPr>
        <a:xfrm rot="16173410">
          <a:off x="5233766" y="2188236"/>
          <a:ext cx="10853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534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3FAA0-196A-4C2D-BACC-778F844508FD}">
      <dsp:nvSpPr>
        <dsp:cNvPr id="0" name=""/>
        <dsp:cNvSpPr/>
      </dsp:nvSpPr>
      <dsp:spPr>
        <a:xfrm>
          <a:off x="5165473" y="441361"/>
          <a:ext cx="1204219" cy="1204219"/>
        </a:xfrm>
        <a:prstGeom prst="roundRect">
          <a:avLst/>
        </a:prstGeom>
        <a:solidFill>
          <a:schemeClr val="accent6">
            <a:lumMod val="60000"/>
            <a:lumOff val="40000"/>
            <a:alpha val="4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0000"/>
              </a:solidFill>
            </a:rPr>
            <a:t>ধান</a:t>
          </a:r>
          <a:r>
            <a:rPr lang="en-US" sz="3600" kern="1200" dirty="0">
              <a:solidFill>
                <a:srgbClr val="000000"/>
              </a:solidFill>
            </a:rPr>
            <a:t> </a:t>
          </a:r>
        </a:p>
      </dsp:txBody>
      <dsp:txXfrm>
        <a:off x="5224258" y="500146"/>
        <a:ext cx="1086649" cy="1086649"/>
      </dsp:txXfrm>
    </dsp:sp>
    <dsp:sp modelId="{E56AB167-AE58-41A5-A183-187A15C2B002}">
      <dsp:nvSpPr>
        <dsp:cNvPr id="0" name=""/>
        <dsp:cNvSpPr/>
      </dsp:nvSpPr>
      <dsp:spPr>
        <a:xfrm rot="20561580">
          <a:off x="6387946" y="2864670"/>
          <a:ext cx="1175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34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CA20E-6BC9-4885-BB13-8EBC336B2A9E}">
      <dsp:nvSpPr>
        <dsp:cNvPr id="0" name=""/>
        <dsp:cNvSpPr/>
      </dsp:nvSpPr>
      <dsp:spPr>
        <a:xfrm>
          <a:off x="7536684" y="1900116"/>
          <a:ext cx="1204219" cy="1204219"/>
        </a:xfrm>
        <a:prstGeom prst="roundRect">
          <a:avLst/>
        </a:prstGeom>
        <a:solidFill>
          <a:schemeClr val="accent6">
            <a:lumMod val="60000"/>
            <a:lumOff val="40000"/>
            <a:alpha val="4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0000"/>
              </a:solidFill>
            </a:rPr>
            <a:t>পাট</a:t>
          </a:r>
          <a:r>
            <a:rPr lang="en-US" sz="3600" kern="1200" dirty="0">
              <a:solidFill>
                <a:srgbClr val="000000"/>
              </a:solidFill>
            </a:rPr>
            <a:t> </a:t>
          </a:r>
        </a:p>
      </dsp:txBody>
      <dsp:txXfrm>
        <a:off x="7595469" y="1958901"/>
        <a:ext cx="1086649" cy="1086649"/>
      </dsp:txXfrm>
    </dsp:sp>
    <dsp:sp modelId="{DDD4074D-42F5-42D9-AE1C-817696AF0BF3}">
      <dsp:nvSpPr>
        <dsp:cNvPr id="0" name=""/>
        <dsp:cNvSpPr/>
      </dsp:nvSpPr>
      <dsp:spPr>
        <a:xfrm rot="2895912">
          <a:off x="6102813" y="4035689"/>
          <a:ext cx="790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53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AB0E1-9082-4E96-961B-53A121EE119E}">
      <dsp:nvSpPr>
        <dsp:cNvPr id="0" name=""/>
        <dsp:cNvSpPr/>
      </dsp:nvSpPr>
      <dsp:spPr>
        <a:xfrm>
          <a:off x="6696206" y="4330649"/>
          <a:ext cx="1204219" cy="1204219"/>
        </a:xfrm>
        <a:prstGeom prst="roundRect">
          <a:avLst/>
        </a:prstGeom>
        <a:solidFill>
          <a:schemeClr val="accent6">
            <a:lumMod val="60000"/>
            <a:lumOff val="40000"/>
            <a:alpha val="4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0000"/>
              </a:solidFill>
            </a:rPr>
            <a:t>বেগুন</a:t>
          </a:r>
          <a:r>
            <a:rPr lang="en-US" sz="3600" kern="1200" dirty="0">
              <a:solidFill>
                <a:srgbClr val="000000"/>
              </a:solidFill>
            </a:rPr>
            <a:t> </a:t>
          </a:r>
        </a:p>
      </dsp:txBody>
      <dsp:txXfrm>
        <a:off x="6754991" y="4389434"/>
        <a:ext cx="1086649" cy="1086649"/>
      </dsp:txXfrm>
    </dsp:sp>
    <dsp:sp modelId="{78863190-F05F-46B1-AE50-88AD63D07813}">
      <dsp:nvSpPr>
        <dsp:cNvPr id="0" name=""/>
        <dsp:cNvSpPr/>
      </dsp:nvSpPr>
      <dsp:spPr>
        <a:xfrm rot="7766474">
          <a:off x="4705649" y="4054089"/>
          <a:ext cx="8115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152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DB181-DDAF-4A1F-9B31-B2140F47A4A8}">
      <dsp:nvSpPr>
        <dsp:cNvPr id="0" name=""/>
        <dsp:cNvSpPr/>
      </dsp:nvSpPr>
      <dsp:spPr>
        <a:xfrm>
          <a:off x="3756221" y="4367449"/>
          <a:ext cx="1204219" cy="1204219"/>
        </a:xfrm>
        <a:prstGeom prst="roundRect">
          <a:avLst/>
        </a:prstGeom>
        <a:solidFill>
          <a:schemeClr val="accent6">
            <a:lumMod val="60000"/>
            <a:lumOff val="40000"/>
            <a:alpha val="4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solidFill>
                <a:srgbClr val="000000"/>
              </a:solidFill>
            </a:rPr>
            <a:t>টমেটো</a:t>
          </a:r>
          <a:r>
            <a:rPr lang="en-US" sz="3400" kern="1200" dirty="0"/>
            <a:t> </a:t>
          </a:r>
        </a:p>
      </dsp:txBody>
      <dsp:txXfrm>
        <a:off x="3815006" y="4426234"/>
        <a:ext cx="1086649" cy="1086649"/>
      </dsp:txXfrm>
    </dsp:sp>
    <dsp:sp modelId="{EFE35928-82EA-48BC-8A08-547EB886D0BA}">
      <dsp:nvSpPr>
        <dsp:cNvPr id="0" name=""/>
        <dsp:cNvSpPr/>
      </dsp:nvSpPr>
      <dsp:spPr>
        <a:xfrm rot="11807467">
          <a:off x="3928860" y="2864810"/>
          <a:ext cx="12523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236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3AB51-B4F6-4673-B17A-26C5354D5222}">
      <dsp:nvSpPr>
        <dsp:cNvPr id="0" name=""/>
        <dsp:cNvSpPr/>
      </dsp:nvSpPr>
      <dsp:spPr>
        <a:xfrm>
          <a:off x="2751338" y="1900121"/>
          <a:ext cx="1204219" cy="1204219"/>
        </a:xfrm>
        <a:prstGeom prst="roundRect">
          <a:avLst/>
        </a:prstGeom>
        <a:solidFill>
          <a:schemeClr val="accent6">
            <a:lumMod val="60000"/>
            <a:lumOff val="40000"/>
            <a:alpha val="4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rgbClr val="000000"/>
              </a:solidFill>
            </a:rPr>
            <a:t>ভুট্টা</a:t>
          </a:r>
          <a:endParaRPr lang="en-US" sz="3600" kern="1200" dirty="0">
            <a:solidFill>
              <a:srgbClr val="000000"/>
            </a:solidFill>
          </a:endParaRPr>
        </a:p>
      </dsp:txBody>
      <dsp:txXfrm>
        <a:off x="2810123" y="1958906"/>
        <a:ext cx="1086649" cy="108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CC281-90D7-460B-BA18-0AFECB172D0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9FCA-1A1E-41B9-B761-AE89BC73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9FCA-1A1E-41B9-B761-AE89BC73A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8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3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4384-2439-4620-8B88-38FDF177E1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584-C955-47EB-A7BD-D551C974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5.PNG"/><Relationship Id="rId7" Type="http://schemas.openxmlformats.org/officeDocument/2006/relationships/diagramData" Target="../diagrams/data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diagramDrawing" Target="../diagrams/drawing2.xml"/><Relationship Id="rId5" Type="http://schemas.openxmlformats.org/officeDocument/2006/relationships/image" Target="../media/image2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6.pn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3.jp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677FD1E-4F1D-4F14-A5CF-CD3D9ACFBC29}"/>
              </a:ext>
            </a:extLst>
          </p:cNvPr>
          <p:cNvSpPr txBox="1"/>
          <p:nvPr/>
        </p:nvSpPr>
        <p:spPr>
          <a:xfrm>
            <a:off x="2727194" y="435826"/>
            <a:ext cx="628116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5142431-AEC8-44C5-B138-6D7355F84C96}"/>
              </a:ext>
            </a:extLst>
          </p:cNvPr>
          <p:cNvSpPr txBox="1"/>
          <p:nvPr/>
        </p:nvSpPr>
        <p:spPr>
          <a:xfrm>
            <a:off x="3732345" y="4449513"/>
            <a:ext cx="472730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1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06" y="1381143"/>
            <a:ext cx="2947987" cy="3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F8531-BC34-4F23-BC43-9FFB5F285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5" y="321116"/>
            <a:ext cx="4032930" cy="2372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85906-979B-477E-AE43-0B1E99C0F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02220" y="307260"/>
            <a:ext cx="3976258" cy="2386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41528-AE9D-4D74-9BAF-86F42CFC3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5" y="3428994"/>
            <a:ext cx="4032930" cy="243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4C63F-5ED5-4E6F-9880-D681A0B144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20" y="3473560"/>
            <a:ext cx="3976258" cy="240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5116" y="2754602"/>
            <a:ext cx="40329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116" y="5963730"/>
            <a:ext cx="403293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সেবিকা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2220" y="2762673"/>
            <a:ext cx="397625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2220" y="5971583"/>
            <a:ext cx="3976258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রিক্সাচালক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5236" y="401775"/>
            <a:ext cx="2521528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পেশাজীবীরা বিভিন্ন উৎপাদন কাজে জড়িত। কেউ ফসল উৎপাদন করে আবার কেউ অন্য সেবা দান করে।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5236" y="4503932"/>
            <a:ext cx="25215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যে কাজে অর্থ উপার্জন করে তাকে পেশা বলে।</a:t>
            </a:r>
            <a:endParaRPr lang="en-US" sz="3200" dirty="0" err="1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945" y="413833"/>
            <a:ext cx="714894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453" y="1555098"/>
            <a:ext cx="7197437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পেশা বলতে কী বুঝ?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5537" y="4676321"/>
            <a:ext cx="7280353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উত্তরঃ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যে কাজের মাধ্যমে উপার্জন করে তাকে পেশা বলে।</a:t>
            </a:r>
            <a:endParaRPr lang="en-US" sz="4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417126" y="3063522"/>
            <a:ext cx="1967345" cy="1170196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F0481-69E4-4B93-ABC7-62598238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14" y="1715696"/>
            <a:ext cx="1958670" cy="1494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16A502-F1F8-45F2-A832-610123DD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35" y="4216400"/>
            <a:ext cx="2120298" cy="1418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FC1A0-5B9F-4300-B55A-21D337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56" y="4285549"/>
            <a:ext cx="1997588" cy="134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313BDA-4634-4EC1-8FE9-CC9EDCB26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14" y="1757590"/>
            <a:ext cx="1932611" cy="1452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FAF6D-75EC-4044-98EE-FAC01C571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672" y="352693"/>
            <a:ext cx="2385197" cy="1305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E38ED7-5C5B-4B4D-B3DB-B27617E88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762907"/>
              </p:ext>
            </p:extLst>
          </p:nvPr>
        </p:nvGraphicFramePr>
        <p:xfrm>
          <a:off x="289984" y="0"/>
          <a:ext cx="11569081" cy="599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E2E5F7B-3CB0-40FC-AF5C-216E9B146736}"/>
              </a:ext>
            </a:extLst>
          </p:cNvPr>
          <p:cNvSpPr txBox="1"/>
          <p:nvPr/>
        </p:nvSpPr>
        <p:spPr>
          <a:xfrm>
            <a:off x="1597037" y="5991143"/>
            <a:ext cx="846875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AA433B-AFAF-4BB6-816F-4D76AA3C66C1}"/>
              </a:ext>
            </a:extLst>
          </p:cNvPr>
          <p:cNvSpPr txBox="1"/>
          <p:nvPr/>
        </p:nvSpPr>
        <p:spPr>
          <a:xfrm>
            <a:off x="673528" y="5991142"/>
            <a:ext cx="1104548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764" y="457200"/>
            <a:ext cx="322810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যা করেন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7328780-33BB-42E0-9E94-0650B9BCB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E235BB1-6AB3-4654-BDDA-F3832CE5D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4D53FAA0-196A-4C2D-BACC-778F84450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56AB167-AE58-41A5-A183-187A15C2B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164CA20E-6BC9-4885-BB13-8EBC336B2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DD4074D-42F5-42D9-AE1C-817696AF0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3CBAB0E1-9082-4E96-961B-53A121EE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78863190-F05F-46B1-AE50-88AD63D07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59EDB181-DDAF-4A1F-9B31-B2140F47A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35928-82EA-48BC-8A08-547EB886D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EFE35928-82EA-48BC-8A08-547EB886D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EFE35928-82EA-48BC-8A08-547EB886D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EFE35928-82EA-48BC-8A08-547EB886D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3AB51-B4F6-4673-B17A-26C5354D5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6C3AB51-B4F6-4673-B17A-26C5354D5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D6C3AB51-B4F6-4673-B17A-26C5354D5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D6C3AB51-B4F6-4673-B17A-26C5354D5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9" grpId="0" animBg="1"/>
      <p:bldP spid="19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1AA614-F92C-4F2A-AC87-F529621C6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8" y="1346679"/>
            <a:ext cx="5305088" cy="345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A8996-F48D-43A8-BB53-323CD248D42A}"/>
              </a:ext>
            </a:extLst>
          </p:cNvPr>
          <p:cNvSpPr txBox="1"/>
          <p:nvPr/>
        </p:nvSpPr>
        <p:spPr>
          <a:xfrm>
            <a:off x="313389" y="5476589"/>
            <a:ext cx="1156147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হাওর-বাঁওর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BAD6C-68D7-4D82-8F67-110D701571EC}"/>
              </a:ext>
            </a:extLst>
          </p:cNvPr>
          <p:cNvSpPr txBox="1"/>
          <p:nvPr/>
        </p:nvSpPr>
        <p:spPr>
          <a:xfrm>
            <a:off x="721639" y="5482723"/>
            <a:ext cx="109389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12F63-D41D-4DCC-BE6C-696772435242}"/>
              </a:ext>
            </a:extLst>
          </p:cNvPr>
          <p:cNvSpPr txBox="1"/>
          <p:nvPr/>
        </p:nvSpPr>
        <p:spPr>
          <a:xfrm>
            <a:off x="539308" y="429167"/>
            <a:ext cx="1123705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371139"/>
            <a:ext cx="5749637" cy="343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4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334146-9679-40C0-BE5F-2173938C2E6A}"/>
              </a:ext>
            </a:extLst>
          </p:cNvPr>
          <p:cNvSpPr txBox="1"/>
          <p:nvPr/>
        </p:nvSpPr>
        <p:spPr>
          <a:xfrm>
            <a:off x="2064328" y="5676896"/>
            <a:ext cx="806334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ৃষক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একজন জেলে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583" y="415632"/>
            <a:ext cx="56388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3" y="1229590"/>
            <a:ext cx="5638800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32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95" y="1260765"/>
            <a:ext cx="7678622" cy="4253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9B0B89-9173-460F-AFB6-33073C4DE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10" y="2193394"/>
            <a:ext cx="1852095" cy="2226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C78C2-2A06-4E10-B78C-82F598AE8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05" y="2142352"/>
            <a:ext cx="1670978" cy="2277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0629D0-9010-4D9C-83A4-DD3A1C0E5DDC}"/>
              </a:ext>
            </a:extLst>
          </p:cNvPr>
          <p:cNvSpPr/>
          <p:nvPr/>
        </p:nvSpPr>
        <p:spPr>
          <a:xfrm>
            <a:off x="1787235" y="427400"/>
            <a:ext cx="849283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7235" y="5701143"/>
            <a:ext cx="849283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22 ও 23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421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254720A8-DDF6-4242-A645-7E23B6A5ED53}"/>
              </a:ext>
            </a:extLst>
          </p:cNvPr>
          <p:cNvSpPr txBox="1"/>
          <p:nvPr/>
        </p:nvSpPr>
        <p:spPr>
          <a:xfrm>
            <a:off x="6611331" y="439013"/>
            <a:ext cx="189204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BC2BC-0303-42C5-8BD7-A76A5CB4700E}"/>
              </a:ext>
            </a:extLst>
          </p:cNvPr>
          <p:cNvSpPr txBox="1"/>
          <p:nvPr/>
        </p:nvSpPr>
        <p:spPr>
          <a:xfrm>
            <a:off x="1194454" y="401934"/>
            <a:ext cx="434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C7E6C-2A2E-4125-BC9B-295B3DF806FC}"/>
              </a:ext>
            </a:extLst>
          </p:cNvPr>
          <p:cNvSpPr/>
          <p:nvPr/>
        </p:nvSpPr>
        <p:spPr>
          <a:xfrm>
            <a:off x="1226633" y="1731098"/>
            <a:ext cx="1491175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9C73E-C203-4DDE-A4CF-CCDE8875AE0B}"/>
              </a:ext>
            </a:extLst>
          </p:cNvPr>
          <p:cNvSpPr/>
          <p:nvPr/>
        </p:nvSpPr>
        <p:spPr>
          <a:xfrm>
            <a:off x="5908160" y="1696633"/>
            <a:ext cx="1477108" cy="445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1EBE9-A78B-4F86-8696-945529AD848A}"/>
              </a:ext>
            </a:extLst>
          </p:cNvPr>
          <p:cNvSpPr/>
          <p:nvPr/>
        </p:nvSpPr>
        <p:spPr>
          <a:xfrm>
            <a:off x="1272246" y="2501262"/>
            <a:ext cx="1589649" cy="427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70D790-0079-4F46-BBD3-00A2E1996ACF}"/>
              </a:ext>
            </a:extLst>
          </p:cNvPr>
          <p:cNvSpPr/>
          <p:nvPr/>
        </p:nvSpPr>
        <p:spPr>
          <a:xfrm>
            <a:off x="5823540" y="2370100"/>
            <a:ext cx="1575582" cy="49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A89C41-FBD1-4147-B91A-18FC6147F902}"/>
              </a:ext>
            </a:extLst>
          </p:cNvPr>
          <p:cNvSpPr/>
          <p:nvPr/>
        </p:nvSpPr>
        <p:spPr>
          <a:xfrm>
            <a:off x="1272246" y="3593782"/>
            <a:ext cx="2236762" cy="443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84F95-98E9-4FB4-9636-9A285CBB3274}"/>
              </a:ext>
            </a:extLst>
          </p:cNvPr>
          <p:cNvSpPr/>
          <p:nvPr/>
        </p:nvSpPr>
        <p:spPr>
          <a:xfrm>
            <a:off x="5914924" y="3636026"/>
            <a:ext cx="2588455" cy="358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81D8-5FB4-493F-8889-C95CFA9F49CE}"/>
              </a:ext>
            </a:extLst>
          </p:cNvPr>
          <p:cNvSpPr/>
          <p:nvPr/>
        </p:nvSpPr>
        <p:spPr>
          <a:xfrm>
            <a:off x="1344544" y="4267924"/>
            <a:ext cx="3201906" cy="407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4EB319-B6FD-41E6-AF25-37D91AA73C3A}"/>
              </a:ext>
            </a:extLst>
          </p:cNvPr>
          <p:cNvSpPr/>
          <p:nvPr/>
        </p:nvSpPr>
        <p:spPr>
          <a:xfrm>
            <a:off x="5914924" y="4259827"/>
            <a:ext cx="3502855" cy="398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োশাক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732483-9503-4194-863E-5BEABDD5E424}"/>
              </a:ext>
            </a:extLst>
          </p:cNvPr>
          <p:cNvSpPr/>
          <p:nvPr/>
        </p:nvSpPr>
        <p:spPr>
          <a:xfrm>
            <a:off x="1095081" y="5460966"/>
            <a:ext cx="2335237" cy="3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054F1A-B57A-4CDD-B20E-BEA652D428B9}"/>
              </a:ext>
            </a:extLst>
          </p:cNvPr>
          <p:cNvSpPr/>
          <p:nvPr/>
        </p:nvSpPr>
        <p:spPr>
          <a:xfrm>
            <a:off x="5823540" y="5364876"/>
            <a:ext cx="2194560" cy="46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837B5C-3E9A-4B4D-A5C7-588B72AAACE9}"/>
              </a:ext>
            </a:extLst>
          </p:cNvPr>
          <p:cNvSpPr/>
          <p:nvPr/>
        </p:nvSpPr>
        <p:spPr>
          <a:xfrm>
            <a:off x="1244432" y="6047787"/>
            <a:ext cx="2036533" cy="415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চাকরী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87C890-20E2-4C41-8C68-9C6C7C8E3873}"/>
              </a:ext>
            </a:extLst>
          </p:cNvPr>
          <p:cNvSpPr/>
          <p:nvPr/>
        </p:nvSpPr>
        <p:spPr>
          <a:xfrm>
            <a:off x="5823540" y="5989445"/>
            <a:ext cx="2011680" cy="464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0C681A-A7A4-4F2F-9143-63D82892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81" y="1479207"/>
            <a:ext cx="1168039" cy="6807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633C71-9C6B-4C54-A3F4-BEADDD10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798" y="5856037"/>
            <a:ext cx="1170533" cy="6828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3CED7F-28E1-418A-9D0E-61BA50C8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79" y="3429000"/>
            <a:ext cx="1170533" cy="682811"/>
          </a:xfrm>
          <a:prstGeom prst="rect">
            <a:avLst/>
          </a:prstGeom>
        </p:spPr>
      </p:pic>
      <p:sp>
        <p:nvSpPr>
          <p:cNvPr id="33" name="Frame 32"/>
          <p:cNvSpPr/>
          <p:nvPr/>
        </p:nvSpPr>
        <p:spPr>
          <a:xfrm>
            <a:off x="13866" y="0"/>
            <a:ext cx="12178134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7849" y="1033101"/>
            <a:ext cx="757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ফসল ও সবজি চাষ করেন কে?</a:t>
            </a:r>
            <a:endPara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4476" y="2987139"/>
            <a:ext cx="814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জেলে কী কাজ করেন?</a:t>
            </a:r>
            <a:endPara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5929" y="4745148"/>
            <a:ext cx="1036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বাংলাদেশের গ্রামের বেশিরভার মানুষ কী কাজ করেন?</a:t>
            </a:r>
            <a:endPara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35EE8-1BA4-4498-A8CA-E69A579A124F}"/>
              </a:ext>
            </a:extLst>
          </p:cNvPr>
          <p:cNvSpPr txBox="1"/>
          <p:nvPr/>
        </p:nvSpPr>
        <p:spPr>
          <a:xfrm>
            <a:off x="1011382" y="5509940"/>
            <a:ext cx="105017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74" y="450166"/>
            <a:ext cx="71247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309" y="1288473"/>
            <a:ext cx="292330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 err="1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D53B2C-2B06-4CE5-A606-6DD2020E3006}"/>
              </a:ext>
            </a:extLst>
          </p:cNvPr>
          <p:cNvSpPr/>
          <p:nvPr/>
        </p:nvSpPr>
        <p:spPr>
          <a:xfrm rot="263695">
            <a:off x="2987635" y="3228527"/>
            <a:ext cx="7672579" cy="250174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800" b="1" dirty="0">
              <a:ln>
                <a:solidFill>
                  <a:schemeClr val="bg2">
                    <a:lumMod val="10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422">
            <a:off x="2265218" y="643344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AA90E-CA16-4371-B1CE-5D829D0F660E}"/>
              </a:ext>
            </a:extLst>
          </p:cNvPr>
          <p:cNvSpPr txBox="1"/>
          <p:nvPr/>
        </p:nvSpPr>
        <p:spPr>
          <a:xfrm>
            <a:off x="4849049" y="484195"/>
            <a:ext cx="263066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পাদ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5906-979B-477E-AE43-0B1E99C0F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05637" y="489994"/>
            <a:ext cx="4146914" cy="2263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F8531-BC34-4F23-BC43-9FFB5F285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5" y="545250"/>
            <a:ext cx="4217829" cy="2158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B690D-E079-41EB-B69C-8FA7655F2BD2}"/>
              </a:ext>
            </a:extLst>
          </p:cNvPr>
          <p:cNvSpPr txBox="1"/>
          <p:nvPr/>
        </p:nvSpPr>
        <p:spPr>
          <a:xfrm>
            <a:off x="1249680" y="5642741"/>
            <a:ext cx="9692639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6024F-5FBC-4FA3-9AC7-27F85F1B9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197585" y="3221536"/>
            <a:ext cx="3612233" cy="2065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B6EED-C9FF-4CF7-8026-82E14C26C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574" y="3200642"/>
            <a:ext cx="3878770" cy="2108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4" y="3220634"/>
            <a:ext cx="3616538" cy="206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5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1AABCB-42CE-4CED-92EB-9FB636117B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502" y="468062"/>
            <a:ext cx="2409414" cy="2429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406544" y="3453797"/>
            <a:ext cx="5222634" cy="3046988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8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40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400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F4B82-C563-41A0-9A11-DC8B57EB121B}"/>
              </a:ext>
            </a:extLst>
          </p:cNvPr>
          <p:cNvSpPr txBox="1"/>
          <p:nvPr/>
        </p:nvSpPr>
        <p:spPr>
          <a:xfrm>
            <a:off x="6456218" y="3740928"/>
            <a:ext cx="5221671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৪৫মিনিট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E36ABA-EBB2-4E81-AF3B-B8D4ACA1C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6" r="4223"/>
          <a:stretch/>
        </p:blipFill>
        <p:spPr>
          <a:xfrm>
            <a:off x="8500688" y="378338"/>
            <a:ext cx="1972025" cy="242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D0FDDE-9B73-4DA6-8B6E-04EE5A2518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93311">
            <a:off x="5661717" y="4786163"/>
            <a:ext cx="1589002" cy="214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040449" y="855453"/>
            <a:ext cx="2111102" cy="130232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3235" y="3186545"/>
            <a:ext cx="11707091" cy="5341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498" y="793998"/>
            <a:ext cx="6913418" cy="707886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0498" y="2102600"/>
            <a:ext cx="69134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খরচ চালান 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0498" y="3250540"/>
            <a:ext cx="69134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কী কাজ করে টাকা উপার্জন 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0498" y="4559142"/>
            <a:ext cx="6913418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যে যে কাজ করে টাকা উপার্জন করে তাকে আমরা কী 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8F27D28-2CB8-40FA-AEA9-EE81F0C8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91208"/>
            <a:ext cx="5682315" cy="3409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1F1E09E-3FC4-4614-A018-D962F8017408}"/>
              </a:ext>
            </a:extLst>
          </p:cNvPr>
          <p:cNvSpPr txBox="1"/>
          <p:nvPr/>
        </p:nvSpPr>
        <p:spPr>
          <a:xfrm>
            <a:off x="4005886" y="322760"/>
            <a:ext cx="396708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329" y="5850429"/>
            <a:ext cx="1103090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আলোকে আমাদের আজকের পাঠ কী হতে পারে? 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329" y="5854145"/>
            <a:ext cx="11030905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লোকগুলো কে কোন কাজ করেন?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7" y="1906577"/>
            <a:ext cx="5373949" cy="3394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2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19CD7-0A53-4025-AEE2-05CF1BB502B9}"/>
              </a:ext>
            </a:extLst>
          </p:cNvPr>
          <p:cNvSpPr/>
          <p:nvPr/>
        </p:nvSpPr>
        <p:spPr>
          <a:xfrm>
            <a:off x="2762251" y="4949785"/>
            <a:ext cx="7277099" cy="1200329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</a:p>
          <a:p>
            <a:pPr algn="ctr"/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মাজের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45CA5-3D92-4E2C-97CE-17F518950B48}"/>
              </a:ext>
            </a:extLst>
          </p:cNvPr>
          <p:cNvSpPr/>
          <p:nvPr/>
        </p:nvSpPr>
        <p:spPr>
          <a:xfrm>
            <a:off x="2651414" y="2721114"/>
            <a:ext cx="7277099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4950" algn="ctr"/>
            <a:r>
              <a:rPr lang="en-A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উ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7450" y="663349"/>
            <a:ext cx="7277099" cy="70788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34950"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1A7F39-D50F-4B0A-BC35-E1B1264D1EFD}"/>
              </a:ext>
            </a:extLst>
          </p:cNvPr>
          <p:cNvSpPr txBox="1"/>
          <p:nvPr/>
        </p:nvSpPr>
        <p:spPr>
          <a:xfrm>
            <a:off x="3297387" y="501851"/>
            <a:ext cx="523701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CD051-9778-41ED-AA26-0D1BEE234397}"/>
              </a:ext>
            </a:extLst>
          </p:cNvPr>
          <p:cNvSpPr/>
          <p:nvPr/>
        </p:nvSpPr>
        <p:spPr>
          <a:xfrm>
            <a:off x="429494" y="2046734"/>
            <a:ext cx="4729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712" y="2941041"/>
            <a:ext cx="11194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৬.১.১ সমাজে বিভিন্ন ধরনের পেশার তালিকা তৈরি করতে পারবে,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৬.১.২ বিভিন্ন ধরনের পেশাজীবীর কাজের বর্ণনা দিতে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৬.১.৩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335A48-5ABA-4330-8C71-72547632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35" y="1839027"/>
            <a:ext cx="1979023" cy="1683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ED216-B817-4B74-97E1-805565BE8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95" y="3882072"/>
            <a:ext cx="1934175" cy="1745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698CF-653C-4D99-B62F-08754C0E8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680" y="4762480"/>
            <a:ext cx="1965719" cy="1815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AAA993-84FA-4214-AA89-BDA9908E7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09" y="3831380"/>
            <a:ext cx="1829129" cy="1798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9F6F5-3A21-4831-8282-1AA45AEE2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509" y="1802187"/>
            <a:ext cx="1682462" cy="1756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E1E1F-1461-4270-9732-BA7981A09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091" y="830997"/>
            <a:ext cx="1824529" cy="1716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96FF2FA1-AB14-411B-8400-D44F7050ABA1}"/>
              </a:ext>
            </a:extLst>
          </p:cNvPr>
          <p:cNvSpPr txBox="1"/>
          <p:nvPr/>
        </p:nvSpPr>
        <p:spPr>
          <a:xfrm>
            <a:off x="1204227" y="246222"/>
            <a:ext cx="9430308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 </a:t>
            </a:r>
            <a:r>
              <a:rPr lang="en-A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নেই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273493-FC63-4219-A302-18BFA59F5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443547"/>
              </p:ext>
            </p:extLst>
          </p:nvPr>
        </p:nvGraphicFramePr>
        <p:xfrm>
          <a:off x="196948" y="830997"/>
          <a:ext cx="11859064" cy="571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FE5CF-709D-4883-8289-C13AA4DC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25FE5CF-709D-4883-8289-C13AA4DC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25FE5CF-709D-4883-8289-C13AA4DCB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525FE5CF-709D-4883-8289-C13AA4DCB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898B2-FD0C-4BBA-8E5A-8A70E3EAD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CE898B2-FD0C-4BBA-8E5A-8A70E3EAD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0CE898B2-FD0C-4BBA-8E5A-8A70E3EAD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CE898B2-FD0C-4BBA-8E5A-8A70E3EAD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E8633-E836-48EC-9A19-414016EAE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82EE8633-E836-48EC-9A19-414016EAE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82EE8633-E836-48EC-9A19-414016EAE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82EE8633-E836-48EC-9A19-414016EAE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43AEAF-A457-421A-A68C-1B732432D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1543AEAF-A457-421A-A68C-1B732432D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1543AEAF-A457-421A-A68C-1B732432D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1543AEAF-A457-421A-A68C-1B732432D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DE3E04-E292-4A68-B1C1-D8953A2E9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E1DE3E04-E292-4A68-B1C1-D8953A2E9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E1DE3E04-E292-4A68-B1C1-D8953A2E9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E1DE3E04-E292-4A68-B1C1-D8953A2E9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084307-7865-4DA5-864D-8292E4FEA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C0084307-7865-4DA5-864D-8292E4FEA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C0084307-7865-4DA5-864D-8292E4FEA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C0084307-7865-4DA5-864D-8292E4FEA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E26BC9-7B0C-4990-828F-A5F45428B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2BE26BC9-7B0C-4990-828F-A5F45428B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2BE26BC9-7B0C-4990-828F-A5F45428B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2BE26BC9-7B0C-4990-828F-A5F45428B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F67BB1-45B4-4D99-833F-53FE73BCF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4F67BB1-45B4-4D99-833F-53FE73BCF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4F67BB1-45B4-4D99-833F-53FE73BCF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44F67BB1-45B4-4D99-833F-53FE73BCF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132FA1-7564-42E1-9B12-DD566735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94132FA1-7564-42E1-9B12-DD566735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94132FA1-7564-42E1-9B12-DD566735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graphicEl>
                                              <a:dgm id="{94132FA1-7564-42E1-9B12-DD5667358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6-AC4C-4AC9-BD29-9ED0754D2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ED013406-AC4C-4AC9-BD29-9ED0754D2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ED013406-AC4C-4AC9-BD29-9ED0754D2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ED013406-AC4C-4AC9-BD29-9ED0754D2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A85F8-5BC6-4D14-BF17-6DA1AD371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F13A85F8-5BC6-4D14-BF17-6DA1AD371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F13A85F8-5BC6-4D14-BF17-6DA1AD371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graphicEl>
                                              <a:dgm id="{F13A85F8-5BC6-4D14-BF17-6DA1AD371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C40D33-04F4-47B9-A413-6F6A3F42C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66C40D33-04F4-47B9-A413-6F6A3F42C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graphicEl>
                                              <a:dgm id="{66C40D33-04F4-47B9-A413-6F6A3F42C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66C40D33-04F4-47B9-A413-6F6A3F42C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BF92F-0623-45F9-BC4F-DB11E57B5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8E7BF92F-0623-45F9-BC4F-DB11E57B5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8E7BF92F-0623-45F9-BC4F-DB11E57B5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8E7BF92F-0623-45F9-BC4F-DB11E57B5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89B66D-89CC-48BC-8D63-5366C200F5D4}"/>
              </a:ext>
            </a:extLst>
          </p:cNvPr>
          <p:cNvSpPr txBox="1"/>
          <p:nvPr/>
        </p:nvSpPr>
        <p:spPr>
          <a:xfrm>
            <a:off x="355575" y="4885218"/>
            <a:ext cx="11347374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B6093-E26E-434E-BB73-2BE67B0AE907}"/>
              </a:ext>
            </a:extLst>
          </p:cNvPr>
          <p:cNvSpPr txBox="1"/>
          <p:nvPr/>
        </p:nvSpPr>
        <p:spPr>
          <a:xfrm>
            <a:off x="355575" y="5588972"/>
            <a:ext cx="11347374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4" y="606420"/>
            <a:ext cx="5676951" cy="378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55" y="606420"/>
            <a:ext cx="5543693" cy="378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4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/>
        </p:blipFill>
        <p:spPr>
          <a:xfrm>
            <a:off x="463986" y="1239246"/>
            <a:ext cx="5583653" cy="390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2" descr="C:\Users\bijay\Desktop\812e4d21accec08c5dd4ae7aeff02295-5a49bd16aa697.webp"/>
          <p:cNvSpPr>
            <a:spLocks noChangeAspect="1" noChangeArrowheads="1"/>
          </p:cNvSpPr>
          <p:nvPr/>
        </p:nvSpPr>
        <p:spPr bwMode="auto">
          <a:xfrm>
            <a:off x="155574" y="-144463"/>
            <a:ext cx="2282825" cy="22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:\Users\bijay\Desktop\812e4d21accec08c5dd4ae7aeff02295-5a49bd16aa697.webp"/>
          <p:cNvSpPr>
            <a:spLocks noChangeAspect="1" noChangeArrowheads="1"/>
          </p:cNvSpPr>
          <p:nvPr/>
        </p:nvSpPr>
        <p:spPr bwMode="auto">
          <a:xfrm>
            <a:off x="8509865" y="2220068"/>
            <a:ext cx="1617807" cy="16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C:\Users\bijay\Desktop\812e4d21accec08c5dd4ae7aeff02295-5a49bd16aa69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4" y="1239246"/>
            <a:ext cx="5499104" cy="390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3667" y="5266848"/>
            <a:ext cx="558726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অধিকাংশ মানুষ কৃষি কাজের সাথে জড়িত।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667" y="365352"/>
            <a:ext cx="1128466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পেশা ও শহরের পেশা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963" y="5285817"/>
            <a:ext cx="549910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মানুষ ব্যাবস-বাণিজ্য, চাকুরি ইত্যাদি কাজের সাথে জড়িত।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556</Words>
  <Application>Microsoft Office PowerPoint</Application>
  <PresentationFormat>Widescreen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51</cp:revision>
  <dcterms:created xsi:type="dcterms:W3CDTF">2019-12-12T16:59:04Z</dcterms:created>
  <dcterms:modified xsi:type="dcterms:W3CDTF">2019-12-16T16:21:13Z</dcterms:modified>
</cp:coreProperties>
</file>