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7" r:id="rId2"/>
    <p:sldId id="289" r:id="rId3"/>
    <p:sldId id="290" r:id="rId4"/>
    <p:sldId id="291" r:id="rId5"/>
    <p:sldId id="292" r:id="rId6"/>
    <p:sldId id="294" r:id="rId7"/>
    <p:sldId id="296" r:id="rId8"/>
    <p:sldId id="264" r:id="rId9"/>
    <p:sldId id="275" r:id="rId10"/>
    <p:sldId id="259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71" r:id="rId21"/>
    <p:sldId id="270" r:id="rId22"/>
    <p:sldId id="262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19619-F10A-497F-9054-22CC481396F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258D2-367F-4CD4-A02A-67467131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7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2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2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F66D-2A70-4B21-8BCB-7D4D4C46D3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23E3-4DFA-4EC5-A13A-520CE933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23" y="636589"/>
            <a:ext cx="7072313" cy="112077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44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44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44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3" y="1981994"/>
            <a:ext cx="7072313" cy="3695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43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25666"/>
            <a:ext cx="4886324" cy="3571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4" y="725666"/>
            <a:ext cx="4843463" cy="3571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206" y="5190867"/>
            <a:ext cx="588406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সাম্প্রতিককালের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ব্যবসায়</a:t>
            </a:r>
            <a:r>
              <a:rPr lang="en-US" sz="3600" dirty="0" smtClean="0">
                <a:latin typeface="NikoshBAN"/>
              </a:rPr>
              <a:t>:</a:t>
            </a:r>
            <a:r>
              <a:rPr lang="as-IN" sz="3600" dirty="0" smtClean="0">
                <a:solidFill>
                  <a:schemeClr val="tx1"/>
                </a:solidFill>
                <a:latin typeface="NikoshBAN"/>
              </a:rPr>
              <a:t>স্টক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NikoshBAN"/>
              </a:rPr>
              <a:t>এক্সচেঞ্জ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649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28676"/>
            <a:ext cx="3943350" cy="371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828676"/>
            <a:ext cx="4486275" cy="3714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7924" y="5422860"/>
            <a:ext cx="55387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সাম্প্রতিককালের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ব্যবসায়:ক্ষুদ্র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ঋণ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4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642937"/>
            <a:ext cx="4338637" cy="2757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3" y="642936"/>
            <a:ext cx="4667249" cy="2757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3" y="4000500"/>
            <a:ext cx="6210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3" y="800099"/>
            <a:ext cx="4629151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800099"/>
            <a:ext cx="4457700" cy="3571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6761" y="4951373"/>
            <a:ext cx="55387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সাম্প্রতিককালের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ব্যবসায়:আউটসোর্সিং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089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657226"/>
            <a:ext cx="6905627" cy="3829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7981" y="5122823"/>
            <a:ext cx="55387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সাম্প্রতিককালের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ব্যবসায়:কল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সেন্টার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558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92931"/>
            <a:ext cx="4057649" cy="2852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592931"/>
            <a:ext cx="5438775" cy="285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55" y="3695700"/>
            <a:ext cx="5843587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6" y="585787"/>
            <a:ext cx="6986588" cy="277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6" y="3514726"/>
            <a:ext cx="6986588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900112"/>
            <a:ext cx="4543425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67" y="900112"/>
            <a:ext cx="4495801" cy="328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1279" y="5108536"/>
            <a:ext cx="648414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সাম্প্রতিককালের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ব্যবসায়:সফটওয়্যার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উন্নয়ন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380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985837"/>
            <a:ext cx="4414838" cy="314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985836"/>
            <a:ext cx="4652963" cy="3143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6055" y="5094248"/>
            <a:ext cx="610790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সাম্প্রতিককালের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ব্যবসায়:মোবাইল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সার্ভিসিং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456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4" y="514351"/>
            <a:ext cx="6286501" cy="3686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8429" y="4994236"/>
            <a:ext cx="591264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সাম্প্রতিককালের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ব্যবসায়:ফটোকপি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সার্ভিস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322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28651" y="271463"/>
            <a:ext cx="10129838" cy="60579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569209" y="1091235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87463" y="2217257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406506" y="1525592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2269" y="2157415"/>
            <a:ext cx="3708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447" y="2157415"/>
            <a:ext cx="329606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r>
              <a:rPr lang="bn-BD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38" y="1091235"/>
            <a:ext cx="2591609" cy="44094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40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443289" y="328613"/>
            <a:ext cx="5443537" cy="928688"/>
          </a:xfrm>
          <a:prstGeom prst="wedgeEllipseCallout">
            <a:avLst>
              <a:gd name="adj1" fmla="val -49972"/>
              <a:gd name="adj2" fmla="val 1199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/>
              </a:rPr>
              <a:t>দলগত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/>
              </a:rPr>
              <a:t>মূল্যায়ন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3" y="2043114"/>
            <a:ext cx="8229598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/>
              </a:rPr>
              <a:t>নীল</a:t>
            </a:r>
            <a:r>
              <a:rPr lang="en-US" sz="36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/>
              </a:rPr>
              <a:t>দলঃ</a:t>
            </a:r>
            <a:endParaRPr lang="en-US" sz="3600" dirty="0">
              <a:solidFill>
                <a:srgbClr val="00B0F0"/>
              </a:solidFill>
              <a:latin typeface="NikoshBAN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/>
              </a:rPr>
              <a:t>দারিদ্র্য</a:t>
            </a:r>
            <a:r>
              <a:rPr lang="en-US" sz="36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/>
              </a:rPr>
              <a:t>দূরীকরণে</a:t>
            </a:r>
            <a:r>
              <a:rPr lang="en-US" sz="36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/>
              </a:rPr>
              <a:t>ক্ষুদ্র</a:t>
            </a:r>
            <a:r>
              <a:rPr lang="en-US" sz="36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/>
              </a:rPr>
              <a:t>ঋণ</a:t>
            </a:r>
            <a:r>
              <a:rPr lang="en-US" sz="36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/>
              </a:rPr>
              <a:t>গুরুত্বপূর্ণ</a:t>
            </a:r>
            <a:r>
              <a:rPr lang="en-US" sz="36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/>
              </a:rPr>
              <a:t>কেন</a:t>
            </a:r>
            <a:r>
              <a:rPr lang="en-US" sz="3600" dirty="0">
                <a:solidFill>
                  <a:srgbClr val="00B0F0"/>
                </a:solidFill>
                <a:latin typeface="NikoshBAN"/>
              </a:rPr>
              <a:t> ?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দলঃ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u="sng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NikoshBAN"/>
              </a:rPr>
              <a:t>বিকাশ</a:t>
            </a:r>
            <a:r>
              <a:rPr lang="en-US" sz="3600" u="sng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NikoshBAN"/>
              </a:rPr>
              <a:t>বাংলাদেশে</a:t>
            </a:r>
            <a:r>
              <a:rPr lang="en-US" sz="3600" u="sng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NikoshBAN"/>
              </a:rPr>
              <a:t>গুরুত্বপূর্ণ</a:t>
            </a:r>
            <a:r>
              <a:rPr lang="en-US" sz="3600" u="sng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NikoshBAN"/>
              </a:rPr>
              <a:t>কেন</a:t>
            </a:r>
            <a:r>
              <a:rPr lang="en-US" sz="3600" u="sng" dirty="0">
                <a:solidFill>
                  <a:srgbClr val="FF0000"/>
                </a:solidFill>
                <a:latin typeface="NikoshBAN"/>
              </a:rPr>
              <a:t> ? </a:t>
            </a:r>
          </a:p>
          <a:p>
            <a:r>
              <a:rPr lang="en-US" sz="3600" dirty="0" err="1">
                <a:solidFill>
                  <a:srgbClr val="92D050"/>
                </a:solidFill>
                <a:latin typeface="NikoshBAN"/>
              </a:rPr>
              <a:t>সবুজ</a:t>
            </a:r>
            <a:r>
              <a:rPr lang="en-US" sz="3600" dirty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/>
              </a:rPr>
              <a:t>দলঃ</a:t>
            </a:r>
            <a:endParaRPr lang="en-US" sz="3600" dirty="0">
              <a:solidFill>
                <a:srgbClr val="92D050"/>
              </a:solidFill>
              <a:latin typeface="NikoshBAN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/>
              </a:rPr>
              <a:t>আউটসোর্সিং</a:t>
            </a:r>
            <a:r>
              <a:rPr lang="en-US" sz="3600" dirty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/>
              </a:rPr>
              <a:t>ব্যবসায়</a:t>
            </a:r>
            <a:r>
              <a:rPr lang="en-US" sz="3600" dirty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/>
              </a:rPr>
              <a:t>গুরুত্বপূর্ণ</a:t>
            </a:r>
            <a:r>
              <a:rPr lang="en-US" sz="3600" dirty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/>
              </a:rPr>
              <a:t>কেন</a:t>
            </a:r>
            <a:r>
              <a:rPr lang="en-US" sz="3600" dirty="0">
                <a:solidFill>
                  <a:srgbClr val="92D050"/>
                </a:solidFill>
                <a:latin typeface="NikoshBAN"/>
              </a:rPr>
              <a:t> ?</a:t>
            </a:r>
            <a:r>
              <a:rPr lang="en-US" sz="3600" dirty="0">
                <a:solidFill>
                  <a:srgbClr val="7030A0"/>
                </a:solidFill>
                <a:latin typeface="NikoshBAN"/>
              </a:rPr>
              <a:t> 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79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228850" y="642936"/>
            <a:ext cx="6515100" cy="928689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/>
              </a:rPr>
              <a:t>বাড়ির</a:t>
            </a:r>
            <a:r>
              <a:rPr lang="en-US" sz="40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/>
              </a:rPr>
              <a:t>কাজ</a:t>
            </a:r>
            <a:endParaRPr lang="en-US" sz="40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8737" y="2586038"/>
            <a:ext cx="8658225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বায়িং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হাউজ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গার্মেন্টস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শিল্পের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উন্নয়নে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গুরুত্বপূর্ণ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কেন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?</a:t>
            </a:r>
          </a:p>
          <a:p>
            <a:endParaRPr lang="en-US" sz="3600" dirty="0">
              <a:solidFill>
                <a:schemeClr val="tx1"/>
              </a:solidFill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দেশে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বিনিয়োগ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বৃদ্ধিতে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/>
              </a:rPr>
              <a:t>স্টক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/>
              </a:rPr>
              <a:t>এক্সচেঞ্জ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গুরুত্বপূর্ণ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কেন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?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787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883446"/>
            <a:ext cx="7886701" cy="3362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4" y="4702174"/>
            <a:ext cx="6372224" cy="7953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/>
                <a:cs typeface="NikoshBAN" pitchFamily="2" charset="0"/>
              </a:rPr>
              <a:t>তোমাদের সকলকে ধন্যবাদ।</a:t>
            </a:r>
            <a:endParaRPr lang="en-US" sz="4800" b="1" cap="all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b="1" smtClean="0"/>
              <a:pPr/>
              <a:t>22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033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9013" y="233098"/>
            <a:ext cx="381476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চলো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কিছু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ছবি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দেখি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92846"/>
            <a:ext cx="61245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/>
              </a:rPr>
              <a:t>ছবিগুলো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দেখে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আমরা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কি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বুঝতে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পারছি</a:t>
            </a:r>
            <a:r>
              <a:rPr lang="en-US" sz="3600" dirty="0">
                <a:latin typeface="NikoshBAN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6895" y="5869763"/>
            <a:ext cx="4873081" cy="6694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ব্যবসায়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সম্পর্কিত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কিছু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কাজ</a:t>
            </a:r>
            <a:r>
              <a:rPr lang="en-US" sz="3600" dirty="0">
                <a:latin typeface="NikoshBAN"/>
              </a:rPr>
              <a:t> 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1085850"/>
            <a:ext cx="4605337" cy="230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3592559"/>
            <a:ext cx="4605337" cy="2093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1085850"/>
            <a:ext cx="4733925" cy="2300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4" y="3592559"/>
            <a:ext cx="4733925" cy="20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538" y="5456933"/>
            <a:ext cx="7243762" cy="10819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lowchart: Internal Storage 5"/>
          <p:cNvSpPr/>
          <p:nvPr/>
        </p:nvSpPr>
        <p:spPr>
          <a:xfrm>
            <a:off x="2409675" y="397529"/>
            <a:ext cx="6415535" cy="876787"/>
          </a:xfrm>
          <a:prstGeom prst="flowChartInternal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400" i="1" dirty="0">
                <a:ln w="0"/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i="1" dirty="0">
              <a:ln w="0"/>
              <a:solidFill>
                <a:srgbClr val="00B0F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8" y="1528763"/>
            <a:ext cx="7243762" cy="37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8675" y="1733551"/>
            <a:ext cx="9172575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বিকাশমান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ব্যবসায়গুলোর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857250"/>
            <a:ext cx="9458325" cy="71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36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760" y="4401443"/>
            <a:ext cx="782955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মুনাফা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অর্জনের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লক্ষ্যে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বৈধভাবে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পরিচালিত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যাবতীয়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অর্থনৈতিক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কাজকে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ব্যবসায়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বলে</a:t>
            </a:r>
            <a:r>
              <a:rPr lang="en-US" sz="4000" dirty="0" smtClean="0">
                <a:latin typeface="NikoshBAN"/>
              </a:rPr>
              <a:t> ।</a:t>
            </a:r>
            <a:endParaRPr lang="en-US" sz="4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6" y="528638"/>
            <a:ext cx="7658101" cy="3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4" y="616894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8798" y="1937657"/>
            <a:ext cx="9872540" cy="3266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7769741" y="152396"/>
            <a:ext cx="697360" cy="1752601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391284" y="160561"/>
            <a:ext cx="697360" cy="1752601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2682609" y="176891"/>
            <a:ext cx="617993" cy="1752601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3058407" y="168726"/>
            <a:ext cx="617993" cy="1752601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812" y="5621775"/>
            <a:ext cx="748665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ব্যবসায়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?</a:t>
            </a:r>
            <a:endParaRPr lang="en-US" sz="4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2205371"/>
            <a:ext cx="748665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33" y="1466851"/>
            <a:ext cx="4488656" cy="3305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466851"/>
            <a:ext cx="4157661" cy="3305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8173" y="436523"/>
            <a:ext cx="55387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সাম্প্রতিককালের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ব্যবসায়:বায়িং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হাউজ</a:t>
            </a:r>
            <a:endParaRPr lang="en-US" sz="36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5" y="5156022"/>
            <a:ext cx="970121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কমিশনের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ভিত্তিতে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বায়ারের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পক্ষে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ক্রয়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প্রতিনিধি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হিসেবে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দায়িত্ব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পালনকারী</a:t>
            </a:r>
            <a:r>
              <a:rPr lang="en-US" sz="3600" dirty="0">
                <a:latin typeface="NikoshBAN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33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2" y="1614488"/>
            <a:ext cx="4098131" cy="3057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3" y="1629568"/>
            <a:ext cx="4429125" cy="3057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8173" y="436523"/>
            <a:ext cx="55387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সাম্প্রতিককালের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ব্যবসায়:মার্চেন্ডাইজিং</a:t>
            </a:r>
            <a:endParaRPr lang="en-US" sz="36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5" y="5156022"/>
            <a:ext cx="970121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NikoshBAN"/>
              </a:rPr>
              <a:t>কোন প্রতিষ্ঠান কর্তৃক পণ্য বিক্রয় ও বিক্রয়ের উন্নতি সাধনের কাজ ।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495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205</Words>
  <Application>Microsoft Office PowerPoint</Application>
  <PresentationFormat>Custom</PresentationFormat>
  <Paragraphs>55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তোমাদের সকলকে ধন্যবাদ।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ACER</dc:creator>
  <cp:lastModifiedBy>Kishore Bairagee</cp:lastModifiedBy>
  <cp:revision>157</cp:revision>
  <dcterms:created xsi:type="dcterms:W3CDTF">2019-08-04T13:57:12Z</dcterms:created>
  <dcterms:modified xsi:type="dcterms:W3CDTF">2019-12-16T10:29:46Z</dcterms:modified>
</cp:coreProperties>
</file>