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6" r:id="rId6"/>
    <p:sldId id="277" r:id="rId7"/>
    <p:sldId id="275" r:id="rId8"/>
    <p:sldId id="260" r:id="rId9"/>
    <p:sldId id="259" r:id="rId10"/>
    <p:sldId id="262" r:id="rId11"/>
    <p:sldId id="278" r:id="rId12"/>
    <p:sldId id="263" r:id="rId13"/>
    <p:sldId id="279" r:id="rId14"/>
    <p:sldId id="264" r:id="rId15"/>
    <p:sldId id="280" r:id="rId16"/>
    <p:sldId id="265" r:id="rId17"/>
    <p:sldId id="266" r:id="rId18"/>
    <p:sldId id="270" r:id="rId19"/>
    <p:sldId id="271" r:id="rId20"/>
    <p:sldId id="269" r:id="rId21"/>
    <p:sldId id="282" r:id="rId22"/>
    <p:sldId id="268" r:id="rId23"/>
    <p:sldId id="272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3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2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3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9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8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6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4C99-4009-47D5-9228-363589A62E4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F571B-AAF7-4371-BAFA-0A5A52C1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2.wdp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36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1" y="2893325"/>
            <a:ext cx="3506480" cy="2828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5117" y="764275"/>
            <a:ext cx="458564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5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418" y="1738745"/>
            <a:ext cx="4273755" cy="2933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217" y="2244895"/>
            <a:ext cx="214312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53D437-A8AB-47D7-8B13-92F2DD872D3D}"/>
              </a:ext>
            </a:extLst>
          </p:cNvPr>
          <p:cNvSpPr txBox="1"/>
          <p:nvPr/>
        </p:nvSpPr>
        <p:spPr>
          <a:xfrm>
            <a:off x="2954295" y="347721"/>
            <a:ext cx="501716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95FA75-88F4-4E34-8156-E4724EB131E6}"/>
              </a:ext>
            </a:extLst>
          </p:cNvPr>
          <p:cNvSpPr txBox="1"/>
          <p:nvPr/>
        </p:nvSpPr>
        <p:spPr>
          <a:xfrm>
            <a:off x="825439" y="4672024"/>
            <a:ext cx="4079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ঘনক আকৃতির বই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8EBDEE-76EA-434C-BDFA-4470E6210E80}"/>
              </a:ext>
            </a:extLst>
          </p:cNvPr>
          <p:cNvSpPr txBox="1"/>
          <p:nvPr/>
        </p:nvSpPr>
        <p:spPr>
          <a:xfrm>
            <a:off x="7399298" y="4238015"/>
            <a:ext cx="424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ঘনক আকৃতির ইট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767" y="504967"/>
            <a:ext cx="45174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3767" y="1652603"/>
            <a:ext cx="7328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চর্তুভুজ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9" y="29136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99" y="2205037"/>
            <a:ext cx="2181225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16" y="2157412"/>
            <a:ext cx="2143125" cy="2143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5D2159-1DFC-4F66-A962-9EF1C5CF3FCB}"/>
              </a:ext>
            </a:extLst>
          </p:cNvPr>
          <p:cNvSpPr txBox="1"/>
          <p:nvPr/>
        </p:nvSpPr>
        <p:spPr>
          <a:xfrm>
            <a:off x="2220025" y="868104"/>
            <a:ext cx="706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বস্তুগুলো কোন আকৃতির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501624-91E6-49CB-A0ED-60574DCA0412}"/>
              </a:ext>
            </a:extLst>
          </p:cNvPr>
          <p:cNvSpPr txBox="1"/>
          <p:nvPr/>
        </p:nvSpPr>
        <p:spPr>
          <a:xfrm>
            <a:off x="346816" y="4425107"/>
            <a:ext cx="517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গোলক আকৃতির ভূ-গোলক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1AAF97-83C4-4019-98C9-85DC859A3807}"/>
              </a:ext>
            </a:extLst>
          </p:cNvPr>
          <p:cNvSpPr txBox="1"/>
          <p:nvPr/>
        </p:nvSpPr>
        <p:spPr>
          <a:xfrm>
            <a:off x="6671607" y="4323771"/>
            <a:ext cx="4969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গোলক আকৃতির ফুটবল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959" y="2286532"/>
            <a:ext cx="89119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গোলক এমন একটি ঘনবস্তু যা একটি মাত্র বক্রতল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0936" y="668740"/>
            <a:ext cx="4572000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3" y="37269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9655" y="2479964"/>
            <a:ext cx="2971800" cy="2895600"/>
          </a:xfrm>
          <a:prstGeom prst="rect">
            <a:avLst/>
          </a:prstGeom>
        </p:spPr>
      </p:pic>
      <p:pic>
        <p:nvPicPr>
          <p:cNvPr id="4" name="Picture 3" descr="clipart-birthday-h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68" y="2281422"/>
            <a:ext cx="2477990" cy="2903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5D6A5F-E103-4E98-82BC-84617BA715FF}"/>
              </a:ext>
            </a:extLst>
          </p:cNvPr>
          <p:cNvSpPr txBox="1"/>
          <p:nvPr/>
        </p:nvSpPr>
        <p:spPr>
          <a:xfrm>
            <a:off x="2947737" y="824546"/>
            <a:ext cx="66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বস্তুগুলো কোন আকৃতির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869EA-DEDC-4257-8B05-FDA988CEB369}"/>
              </a:ext>
            </a:extLst>
          </p:cNvPr>
          <p:cNvSpPr txBox="1"/>
          <p:nvPr/>
        </p:nvSpPr>
        <p:spPr>
          <a:xfrm>
            <a:off x="1239252" y="5375564"/>
            <a:ext cx="405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কোনক আকৃতির ফানেল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D3D5A7-C945-4E30-9548-A6C423144B89}"/>
              </a:ext>
            </a:extLst>
          </p:cNvPr>
          <p:cNvSpPr txBox="1"/>
          <p:nvPr/>
        </p:nvSpPr>
        <p:spPr>
          <a:xfrm>
            <a:off x="7194885" y="5334830"/>
            <a:ext cx="486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কোনক আকৃতির জন্মদিনের টুপি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2" y="559558"/>
            <a:ext cx="4572000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7789" y="2067271"/>
            <a:ext cx="585489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কোণক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 বৃত্তাকার ভূমিবিশিষ্ট পিরামিড।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60" y="3351734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26" y="2155251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9" b="100000" l="9790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2538733"/>
            <a:ext cx="3018069" cy="185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466CAB-4166-4E0D-AEB7-F5914E36B557}"/>
              </a:ext>
            </a:extLst>
          </p:cNvPr>
          <p:cNvSpPr txBox="1"/>
          <p:nvPr/>
        </p:nvSpPr>
        <p:spPr>
          <a:xfrm>
            <a:off x="2498556" y="732642"/>
            <a:ext cx="7194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ছবিগুলো কোন আকৃতির?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DDF55B-1B60-43E2-AB02-B7C561CB1C65}"/>
              </a:ext>
            </a:extLst>
          </p:cNvPr>
          <p:cNvSpPr txBox="1"/>
          <p:nvPr/>
        </p:nvSpPr>
        <p:spPr>
          <a:xfrm>
            <a:off x="865170" y="4565978"/>
            <a:ext cx="352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বেলন আকৃতির ফুলদানি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353369-4616-4843-98C4-634CAB4E26EB}"/>
              </a:ext>
            </a:extLst>
          </p:cNvPr>
          <p:cNvSpPr txBox="1"/>
          <p:nvPr/>
        </p:nvSpPr>
        <p:spPr>
          <a:xfrm>
            <a:off x="5965371" y="4503733"/>
            <a:ext cx="5142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বেলন আকৃতির পানির বোতল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B209A5-CC25-4D67-BA18-878C81CBCFC4}"/>
              </a:ext>
            </a:extLst>
          </p:cNvPr>
          <p:cNvSpPr txBox="1"/>
          <p:nvPr/>
        </p:nvSpPr>
        <p:spPr>
          <a:xfrm>
            <a:off x="467211" y="484032"/>
            <a:ext cx="625535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৯১ পৃষ্টা খোল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774" y="303779"/>
            <a:ext cx="4117716" cy="62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-10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" b="96212" l="0" r="989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4514" y="1367428"/>
            <a:ext cx="2724150" cy="363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A330B3-FF13-4215-A1BD-F883F9E12B55}"/>
              </a:ext>
            </a:extLst>
          </p:cNvPr>
          <p:cNvSpPr txBox="1"/>
          <p:nvPr/>
        </p:nvSpPr>
        <p:spPr>
          <a:xfrm>
            <a:off x="1466927" y="522607"/>
            <a:ext cx="9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করে কোনক ও বেলন আকৃতির বস্তুর নাম 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18A3A-6219-4E36-B1EB-2EF057D18D1B}"/>
              </a:ext>
            </a:extLst>
          </p:cNvPr>
          <p:cNvSpPr txBox="1"/>
          <p:nvPr/>
        </p:nvSpPr>
        <p:spPr>
          <a:xfrm>
            <a:off x="3284763" y="4805554"/>
            <a:ext cx="252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কোন</a:t>
            </a:r>
            <a:endParaRPr lang="en-US" dirty="0"/>
          </a:p>
        </p:txBody>
      </p:sp>
      <p:pic>
        <p:nvPicPr>
          <p:cNvPr id="9" name="Picture 8" descr="silin.jpg"/>
          <p:cNvPicPr>
            <a:picLocks noChangeAspect="1"/>
          </p:cNvPicPr>
          <p:nvPr/>
        </p:nvPicPr>
        <p:blipFill>
          <a:blip r:embed="rId4"/>
          <a:srcRect l="17241" r="13793"/>
          <a:stretch>
            <a:fillRect/>
          </a:stretch>
        </p:blipFill>
        <p:spPr>
          <a:xfrm>
            <a:off x="7401206" y="2087689"/>
            <a:ext cx="2569914" cy="268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33178" y="4868336"/>
            <a:ext cx="170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mages-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949" l="9353" r="892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7236" y="2964915"/>
            <a:ext cx="2828523" cy="2401192"/>
          </a:xfrm>
          <a:prstGeom prst="rect">
            <a:avLst/>
          </a:prstGeom>
        </p:spPr>
      </p:pic>
      <p:pic>
        <p:nvPicPr>
          <p:cNvPr id="5" name="Picture 4" descr="images-3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0932" y="2746364"/>
            <a:ext cx="1873445" cy="1839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91498C-D43C-4B6A-BC1F-3F5113AA88DA}"/>
              </a:ext>
            </a:extLst>
          </p:cNvPr>
          <p:cNvSpPr txBox="1"/>
          <p:nvPr/>
        </p:nvSpPr>
        <p:spPr>
          <a:xfrm>
            <a:off x="1163918" y="804208"/>
            <a:ext cx="10190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একটি করে ঘনক গোলক আকৃতির বস্তুর নাম বল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D0E058-E7BD-4BC5-A0A6-0B12C75D6678}"/>
              </a:ext>
            </a:extLst>
          </p:cNvPr>
          <p:cNvSpPr txBox="1"/>
          <p:nvPr/>
        </p:nvSpPr>
        <p:spPr>
          <a:xfrm>
            <a:off x="2848491" y="4585746"/>
            <a:ext cx="851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0F6468-6366-49AE-8787-B1165596E9B6}"/>
              </a:ext>
            </a:extLst>
          </p:cNvPr>
          <p:cNvSpPr txBox="1"/>
          <p:nvPr/>
        </p:nvSpPr>
        <p:spPr>
          <a:xfrm>
            <a:off x="6349509" y="4446725"/>
            <a:ext cx="1323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ঘনক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20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999" y="618445"/>
            <a:ext cx="11310961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i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i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i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6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US" sz="6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দামুড়হুদা,চুয়াডাঙ্গা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arup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85" y="618444"/>
            <a:ext cx="2694441" cy="26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6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447801"/>
            <a:ext cx="1752600" cy="83099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4136" y="2750404"/>
            <a:ext cx="1870664" cy="830997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2956" y="4198204"/>
            <a:ext cx="1851845" cy="830997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28601"/>
            <a:ext cx="2819400" cy="830997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1" y="5646004"/>
            <a:ext cx="1856601" cy="830997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1578114"/>
            <a:ext cx="6248400" cy="70788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ঘনক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আকৃতির বস্তুর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4267200" y="2895600"/>
            <a:ext cx="5943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২টি বেলন আকৃতি বস্তুর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267200" y="4245114"/>
            <a:ext cx="6172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২টি কোণক আকৃতির বস্তুর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4343400" y="5769114"/>
            <a:ext cx="6172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২টি গোলক আকৃতির বস্তুর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46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722" y="892553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ছকে খালি জায়গায় তাদের নাম লিখি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1794" y="4255532"/>
            <a:ext cx="4418806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2045732"/>
            <a:ext cx="746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848600" y="4255532"/>
            <a:ext cx="4419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6475412"/>
            <a:ext cx="746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0800" y="2731532"/>
            <a:ext cx="746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90800" y="3798332"/>
            <a:ext cx="7543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0800" y="4712732"/>
            <a:ext cx="75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0800" y="5627132"/>
            <a:ext cx="746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210594" y="4254738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353594" y="4254738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0400" y="212193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212193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5600" y="212193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19400" y="2960132"/>
            <a:ext cx="1135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ঘনক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2819401" y="3950732"/>
            <a:ext cx="1083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2819400" y="4788932"/>
            <a:ext cx="1241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গোলক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2801914" y="5779532"/>
            <a:ext cx="1389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কোণক</a:t>
            </a:r>
            <a:endParaRPr lang="en-US" sz="2800" dirty="0"/>
          </a:p>
        </p:txBody>
      </p:sp>
      <p:sp>
        <p:nvSpPr>
          <p:cNvPr id="42" name="Can 41"/>
          <p:cNvSpPr/>
          <p:nvPr/>
        </p:nvSpPr>
        <p:spPr>
          <a:xfrm>
            <a:off x="4724400" y="3950732"/>
            <a:ext cx="609600" cy="685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4648200" y="4865132"/>
            <a:ext cx="7620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Cube 43"/>
          <p:cNvSpPr/>
          <p:nvPr/>
        </p:nvSpPr>
        <p:spPr>
          <a:xfrm>
            <a:off x="4572000" y="3036332"/>
            <a:ext cx="9144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Flowchart: Merge 44"/>
          <p:cNvSpPr/>
          <p:nvPr/>
        </p:nvSpPr>
        <p:spPr>
          <a:xfrm rot="10800000">
            <a:off x="4648201" y="5703332"/>
            <a:ext cx="685800" cy="609600"/>
          </a:xfrm>
          <a:prstGeom prst="flowChartMerge">
            <a:avLst/>
          </a:prstGeom>
          <a:solidFill>
            <a:srgbClr val="933F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6" name="TextBox 45"/>
          <p:cNvSpPr txBox="1"/>
          <p:nvPr/>
        </p:nvSpPr>
        <p:spPr>
          <a:xfrm>
            <a:off x="5715000" y="303633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410313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0" y="501753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তরমুজ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62600" y="585573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আইসক্রিম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781800" y="34173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534400" y="34173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534400" y="44841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81800" y="44841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858000" y="53223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458200" y="53223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10400" y="61605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534400" y="61605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001000" y="32649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01000" y="42555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53400" y="52461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53400" y="60081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484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24600" y="42555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532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1800" y="601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00950" y="267466"/>
            <a:ext cx="152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xmlns="" id="{BD0A37B6-19A4-4A9A-B95C-FBFFA26969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8A4314-BEE7-4EF7-94CC-390A86CC7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350282"/>
            <a:ext cx="2019300" cy="127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95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9" b="100000" l="9790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" y="3493351"/>
            <a:ext cx="2021465" cy="1420177"/>
          </a:xfrm>
          <a:prstGeom prst="rect">
            <a:avLst/>
          </a:prstGeom>
        </p:spPr>
      </p:pic>
      <p:pic>
        <p:nvPicPr>
          <p:cNvPr id="4" name="Picture 3" descr="clipart-birthday-h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708" y="4913528"/>
            <a:ext cx="1318780" cy="1450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89" y="2111605"/>
            <a:ext cx="1088663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40" y="845081"/>
            <a:ext cx="921112" cy="804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ECA76D-4A61-4531-96AC-4BB1BE398931}"/>
              </a:ext>
            </a:extLst>
          </p:cNvPr>
          <p:cNvSpPr txBox="1"/>
          <p:nvPr/>
        </p:nvSpPr>
        <p:spPr>
          <a:xfrm>
            <a:off x="2968209" y="139366"/>
            <a:ext cx="5141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C36975-F367-4A67-B170-8DD5ACD9189F}"/>
              </a:ext>
            </a:extLst>
          </p:cNvPr>
          <p:cNvSpPr txBox="1"/>
          <p:nvPr/>
        </p:nvSpPr>
        <p:spPr>
          <a:xfrm>
            <a:off x="5681815" y="3543513"/>
            <a:ext cx="1985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393972-7C4D-471B-858C-6AE7CCD77749}"/>
              </a:ext>
            </a:extLst>
          </p:cNvPr>
          <p:cNvSpPr txBox="1"/>
          <p:nvPr/>
        </p:nvSpPr>
        <p:spPr>
          <a:xfrm>
            <a:off x="5538746" y="5056640"/>
            <a:ext cx="2465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9A8A82-6D63-4A57-9F92-F22AFE433F53}"/>
              </a:ext>
            </a:extLst>
          </p:cNvPr>
          <p:cNvSpPr txBox="1"/>
          <p:nvPr/>
        </p:nvSpPr>
        <p:spPr>
          <a:xfrm>
            <a:off x="5498432" y="2186257"/>
            <a:ext cx="22007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DF78C3-85DA-4BA9-8F93-CA5D480C71F2}"/>
              </a:ext>
            </a:extLst>
          </p:cNvPr>
          <p:cNvSpPr txBox="1"/>
          <p:nvPr/>
        </p:nvSpPr>
        <p:spPr>
          <a:xfrm>
            <a:off x="5649649" y="985061"/>
            <a:ext cx="2049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85752AB-6122-420C-98BD-E01177FEE725}"/>
              </a:ext>
            </a:extLst>
          </p:cNvPr>
          <p:cNvCxnSpPr>
            <a:cxnSpLocks/>
          </p:cNvCxnSpPr>
          <p:nvPr/>
        </p:nvCxnSpPr>
        <p:spPr>
          <a:xfrm flipV="1">
            <a:off x="2057400" y="1580609"/>
            <a:ext cx="3647088" cy="28172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B6390FC-5E0E-443B-8C18-69DBE8D45520}"/>
              </a:ext>
            </a:extLst>
          </p:cNvPr>
          <p:cNvCxnSpPr>
            <a:cxnSpLocks/>
          </p:cNvCxnSpPr>
          <p:nvPr/>
        </p:nvCxnSpPr>
        <p:spPr>
          <a:xfrm>
            <a:off x="2233392" y="1386728"/>
            <a:ext cx="3586837" cy="27410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5AA4E7C-BFEF-445C-A90D-BE35412F5B5A}"/>
              </a:ext>
            </a:extLst>
          </p:cNvPr>
          <p:cNvCxnSpPr>
            <a:cxnSpLocks/>
          </p:cNvCxnSpPr>
          <p:nvPr/>
        </p:nvCxnSpPr>
        <p:spPr>
          <a:xfrm>
            <a:off x="2263052" y="2989943"/>
            <a:ext cx="3347228" cy="25793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5102A67-BB65-4FC7-8AF7-7475C46ACACB}"/>
              </a:ext>
            </a:extLst>
          </p:cNvPr>
          <p:cNvCxnSpPr>
            <a:cxnSpLocks/>
          </p:cNvCxnSpPr>
          <p:nvPr/>
        </p:nvCxnSpPr>
        <p:spPr>
          <a:xfrm flipV="1">
            <a:off x="2057400" y="2873879"/>
            <a:ext cx="3481346" cy="276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4D5B52-0B1C-4C6F-971C-245247B72763}"/>
              </a:ext>
            </a:extLst>
          </p:cNvPr>
          <p:cNvSpPr txBox="1"/>
          <p:nvPr/>
        </p:nvSpPr>
        <p:spPr>
          <a:xfrm>
            <a:off x="3776434" y="1101271"/>
            <a:ext cx="5248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0328C9-1C0F-42C3-B9E9-17C961FF4E63}"/>
              </a:ext>
            </a:extLst>
          </p:cNvPr>
          <p:cNvSpPr txBox="1"/>
          <p:nvPr/>
        </p:nvSpPr>
        <p:spPr>
          <a:xfrm>
            <a:off x="420913" y="3025860"/>
            <a:ext cx="11350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পরিচিত তিনটি করে ঘণক,কোণক,বেলন ও গোলক আকৃতির বস্তুর নাম লিখে আনবে।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1D14C6-73DA-4E36-9A6D-1F0F000A1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7" y="590489"/>
            <a:ext cx="2930623" cy="2503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FEBAFD-DA7B-4013-9961-899CBE0C1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28" y="523823"/>
            <a:ext cx="2762367" cy="2360405"/>
          </a:xfrm>
          <a:prstGeom prst="rect">
            <a:avLst/>
          </a:prstGeom>
        </p:spPr>
      </p:pic>
      <p:pic>
        <p:nvPicPr>
          <p:cNvPr id="5" name="Picture 4" descr="images-2.jpeg">
            <a:extLst>
              <a:ext uri="{FF2B5EF4-FFF2-40B4-BE49-F238E27FC236}">
                <a16:creationId xmlns:a16="http://schemas.microsoft.com/office/drawing/2014/main" xmlns="" id="{1558880E-F95F-4831-B2DC-27D856FF2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000" l="297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8845" y="3292190"/>
            <a:ext cx="2066925" cy="2935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24C968-D787-40CF-B63E-2D7A537B79B0}"/>
              </a:ext>
            </a:extLst>
          </p:cNvPr>
          <p:cNvSpPr txBox="1"/>
          <p:nvPr/>
        </p:nvSpPr>
        <p:spPr>
          <a:xfrm>
            <a:off x="4308302" y="2476500"/>
            <a:ext cx="469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6" y="3454400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260" y="428178"/>
            <a:ext cx="4979868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পাঠঃজ্যামিতিক আকৃতি</a:t>
            </a:r>
          </a:p>
          <a:p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6" y="775854"/>
            <a:ext cx="3009034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38945" y="443345"/>
            <a:ext cx="5140037" cy="166254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05745" y="674453"/>
            <a:ext cx="358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3" y="3193473"/>
            <a:ext cx="11720946" cy="14465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 ২৭.১.১ ঘনক ,গোলক,কোণক,বেলন আকৃতি চিনে বলতে পারবে।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 ২৭.১.২ আকৃতি গুলো পৃথক করে সাজাতে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55593"/>
            <a:ext cx="1219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7862"/>
            <a:ext cx="12192000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55593"/>
            <a:ext cx="1219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পুনরালোচনা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3015" y="3070746"/>
            <a:ext cx="401244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3015" y="4224179"/>
            <a:ext cx="401244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চর্তুভুজ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4962" y="177420"/>
            <a:ext cx="343506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5" y="2466360"/>
            <a:ext cx="3055961" cy="2923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26" y="2466360"/>
            <a:ext cx="29464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57" y="2454928"/>
            <a:ext cx="1949497" cy="2967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01" y="2466360"/>
            <a:ext cx="2570328" cy="2923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2198" y="177420"/>
            <a:ext cx="663457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ছবিতে তোমরা কি দেখতে পাচ্ছ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0" b="97283" l="952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461696"/>
            <a:ext cx="26003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398" y="529936"/>
            <a:ext cx="1693718" cy="1695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55" b="89437" l="15211" r="791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5" y="4886325"/>
            <a:ext cx="3381375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55" y="3974911"/>
            <a:ext cx="1857375" cy="24669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49707" y="1080656"/>
            <a:ext cx="6353176" cy="43641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43070" y="2708748"/>
            <a:ext cx="5305857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ধারণা</a:t>
            </a:r>
          </a:p>
        </p:txBody>
      </p:sp>
    </p:spTree>
    <p:extLst>
      <p:ext uri="{BB962C8B-B14F-4D97-AF65-F5344CB8AC3E}">
        <p14:creationId xmlns:p14="http://schemas.microsoft.com/office/powerpoint/2010/main" val="18354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24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291" y="649173"/>
            <a:ext cx="6470798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ছবিতে তোমরা কি দেখতে পাচ্ছ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84657" y="1960987"/>
            <a:ext cx="8346661" cy="3299562"/>
            <a:chOff x="1484657" y="1960987"/>
            <a:chExt cx="8346661" cy="32995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4657" y="1960987"/>
              <a:ext cx="1359713" cy="13019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5793" y="1960988"/>
              <a:ext cx="2443044" cy="12164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8553" y="1960988"/>
              <a:ext cx="1496079" cy="12413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607" y="1993734"/>
              <a:ext cx="1369711" cy="11836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4657" y="3719768"/>
              <a:ext cx="1504202" cy="15304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17308" y="3719768"/>
              <a:ext cx="1628697" cy="15407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4533" y="3719768"/>
              <a:ext cx="1693726" cy="153046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362364" y="736979"/>
            <a:ext cx="18151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286</Words>
  <Application>Microsoft Office PowerPoint</Application>
  <PresentationFormat>Widescreen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Sarup</cp:lastModifiedBy>
  <cp:revision>74</cp:revision>
  <dcterms:created xsi:type="dcterms:W3CDTF">2018-06-08T16:27:18Z</dcterms:created>
  <dcterms:modified xsi:type="dcterms:W3CDTF">2019-12-16T14:01:39Z</dcterms:modified>
</cp:coreProperties>
</file>