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86" r:id="rId4"/>
    <p:sldId id="332" r:id="rId5"/>
    <p:sldId id="275" r:id="rId6"/>
    <p:sldId id="276" r:id="rId7"/>
    <p:sldId id="342" r:id="rId8"/>
    <p:sldId id="261" r:id="rId9"/>
    <p:sldId id="340" r:id="rId10"/>
    <p:sldId id="344" r:id="rId11"/>
    <p:sldId id="262" r:id="rId12"/>
    <p:sldId id="278" r:id="rId13"/>
    <p:sldId id="284" r:id="rId14"/>
    <p:sldId id="338" r:id="rId15"/>
    <p:sldId id="341" r:id="rId16"/>
    <p:sldId id="339" r:id="rId17"/>
    <p:sldId id="302" r:id="rId18"/>
    <p:sldId id="289" r:id="rId19"/>
    <p:sldId id="282" r:id="rId20"/>
    <p:sldId id="33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="" xmlns:p14="http://schemas.microsoft.com/office/powerpoint/2010/main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q795nEZzk&amp;feature=youtu.b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65A150A-BC3C-44D4-996E-6A50A8FAE254}"/>
              </a:ext>
            </a:extLst>
          </p:cNvPr>
          <p:cNvGrpSpPr/>
          <p:nvPr/>
        </p:nvGrpSpPr>
        <p:grpSpPr>
          <a:xfrm rot="1215042">
            <a:off x="6942184" y="1098519"/>
            <a:ext cx="4675757" cy="4152040"/>
            <a:chOff x="4211080" y="534358"/>
            <a:chExt cx="4492605" cy="4557002"/>
          </a:xfrm>
        </p:grpSpPr>
        <p:sp>
          <p:nvSpPr>
            <p:cNvPr id="16" name="Can 4">
              <a:extLst>
                <a:ext uri="{FF2B5EF4-FFF2-40B4-BE49-F238E27FC236}">
                  <a16:creationId xmlns="" xmlns:a16="http://schemas.microsoft.com/office/drawing/2014/main" id="{DF6A7681-C5F0-4B80-9478-5FA2E60C0366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ECCBD05-37ED-42D3-9B60-7F8A15913D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21" name="Can 9">
                <a:extLst>
                  <a:ext uri="{FF2B5EF4-FFF2-40B4-BE49-F238E27FC236}">
                    <a16:creationId xmlns="" xmlns:a16="http://schemas.microsoft.com/office/drawing/2014/main" id="{C02296CE-3E3D-44FC-A990-C6FDB21DDE4A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Can 10">
                <a:extLst>
                  <a:ext uri="{FF2B5EF4-FFF2-40B4-BE49-F238E27FC236}">
                    <a16:creationId xmlns="" xmlns:a16="http://schemas.microsoft.com/office/drawing/2014/main" id="{33C82460-A77B-48DC-BDE6-221F21BEB0AC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Can 11">
                <a:extLst>
                  <a:ext uri="{FF2B5EF4-FFF2-40B4-BE49-F238E27FC236}">
                    <a16:creationId xmlns="" xmlns:a16="http://schemas.microsoft.com/office/drawing/2014/main" id="{D550471B-5669-4DF3-BF6C-DBD93D00D1AE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3">
              <a:extLst>
                <a:ext uri="{FF2B5EF4-FFF2-40B4-BE49-F238E27FC236}">
                  <a16:creationId xmlns="" xmlns:a16="http://schemas.microsoft.com/office/drawing/2014/main" id="{BDE7906C-4FD5-4847-8016-FB14F4DFE127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9" name="Can 7">
              <a:extLst>
                <a:ext uri="{FF2B5EF4-FFF2-40B4-BE49-F238E27FC236}">
                  <a16:creationId xmlns="" xmlns:a16="http://schemas.microsoft.com/office/drawing/2014/main" id="{329113B3-4C87-4C39-B433-EF9A956AC482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0" name="Can 8">
              <a:extLst>
                <a:ext uri="{FF2B5EF4-FFF2-40B4-BE49-F238E27FC236}">
                  <a16:creationId xmlns="" xmlns:a16="http://schemas.microsoft.com/office/drawing/2014/main" id="{CDE07310-4D30-4CE9-9F0E-16C0A28D8A80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62B687C-64C0-4F75-BCC2-4E5082BB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5290">
            <a:off x="7371824" y="1839268"/>
            <a:ext cx="3662855" cy="22109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141EC29-999D-48CD-80C6-6ED6DDD7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1" y="5112815"/>
            <a:ext cx="2119251" cy="1576758"/>
          </a:xfrm>
          <a:prstGeom prst="rect">
            <a:avLst/>
          </a:prstGeom>
        </p:spPr>
      </p:pic>
      <p:sp>
        <p:nvSpPr>
          <p:cNvPr id="26" name="Isosceles Triangle 14">
            <a:extLst>
              <a:ext uri="{FF2B5EF4-FFF2-40B4-BE49-F238E27FC236}">
                <a16:creationId xmlns="" xmlns:a16="http://schemas.microsoft.com/office/drawing/2014/main" id="{E793BA97-3B15-4DED-9E1D-BB4077838E4C}"/>
              </a:ext>
            </a:extLst>
          </p:cNvPr>
          <p:cNvSpPr/>
          <p:nvPr/>
        </p:nvSpPr>
        <p:spPr>
          <a:xfrm rot="14457219">
            <a:off x="4312439" y="1082974"/>
            <a:ext cx="3924617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13" descr="t-08">
            <a:extLst>
              <a:ext uri="{FF2B5EF4-FFF2-40B4-BE49-F238E27FC236}">
                <a16:creationId xmlns="" xmlns:a16="http://schemas.microsoft.com/office/drawing/2014/main" id="{3F6BDB4F-E5EF-4DFA-AF26-96F43068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143" y="685800"/>
            <a:ext cx="4537270" cy="3318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SEQ01_clip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314450"/>
            <a:ext cx="6858000" cy="5143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0" y="725714"/>
            <a:ext cx="7239000" cy="4000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ভিডিওটির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 </a:t>
            </a:r>
            <a:r>
              <a:rPr lang="en-US" sz="2800" dirty="0" err="1"/>
              <a:t>পেলাম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167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40D048-1C19-4C14-9E98-AB38966C615F}"/>
              </a:ext>
            </a:extLst>
          </p:cNvPr>
          <p:cNvSpPr/>
          <p:nvPr/>
        </p:nvSpPr>
        <p:spPr>
          <a:xfrm>
            <a:off x="1099038" y="3553542"/>
            <a:ext cx="1004153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দিনগুলি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083C509-1FB9-46F3-BE3C-A54279B87C7D}"/>
              </a:ext>
            </a:extLst>
          </p:cNvPr>
          <p:cNvSpPr/>
          <p:nvPr/>
        </p:nvSpPr>
        <p:spPr>
          <a:xfrm>
            <a:off x="1123070" y="1138536"/>
            <a:ext cx="3216701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সময়ঃ৮ মিনিট </a:t>
            </a:r>
          </a:p>
        </p:txBody>
      </p:sp>
      <p:pic>
        <p:nvPicPr>
          <p:cNvPr id="4" name="Picture 3" descr="tgggg.jpg">
            <a:extLst>
              <a:ext uri="{FF2B5EF4-FFF2-40B4-BE49-F238E27FC236}">
                <a16:creationId xmlns="" xmlns:a16="http://schemas.microsoft.com/office/drawing/2014/main" id="{33356236-DC88-4442-A95B-0D2C8A03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459" y="993778"/>
            <a:ext cx="4485272" cy="2310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799"/>
            <a:ext cx="4760686" cy="4325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ak army.jpg">
            <a:extLst>
              <a:ext uri="{FF2B5EF4-FFF2-40B4-BE49-F238E27FC236}">
                <a16:creationId xmlns="" xmlns:a16="http://schemas.microsoft.com/office/drawing/2014/main" id="{5674899F-8A26-4355-9B0C-0F9EFA4D9A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938" y="1828800"/>
            <a:ext cx="4432005" cy="4325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24323B-E98F-4AFE-BF18-6F6314AE9A37}"/>
              </a:ext>
            </a:extLst>
          </p:cNvPr>
          <p:cNvSpPr/>
          <p:nvPr/>
        </p:nvSpPr>
        <p:spPr>
          <a:xfrm>
            <a:off x="1320800" y="551543"/>
            <a:ext cx="9710057" cy="87085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dead2 - Copy.jpg">
            <a:extLst>
              <a:ext uri="{FF2B5EF4-FFF2-40B4-BE49-F238E27FC236}">
                <a16:creationId xmlns="" xmlns:a16="http://schemas.microsoft.com/office/drawing/2014/main" id="{559495EE-EFE7-411C-9740-76E4C1A7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887" y="4283152"/>
            <a:ext cx="4418954" cy="2068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mjjuu">
            <a:extLst>
              <a:ext uri="{FF2B5EF4-FFF2-40B4-BE49-F238E27FC236}">
                <a16:creationId xmlns="" xmlns:a16="http://schemas.microsoft.com/office/drawing/2014/main" id="{D1DCB8D4-34C3-44BA-B60D-924F5206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673" y="4158415"/>
            <a:ext cx="4349984" cy="22078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hik">
            <a:extLst>
              <a:ext uri="{FF2B5EF4-FFF2-40B4-BE49-F238E27FC236}">
                <a16:creationId xmlns="" xmlns:a16="http://schemas.microsoft.com/office/drawing/2014/main" id="{D3719412-902E-4C08-8C2F-D9273546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672" y="1545767"/>
            <a:ext cx="4349985" cy="2282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C6337B5-897E-45C9-BF18-061A69A0FA42}"/>
              </a:ext>
            </a:extLst>
          </p:cNvPr>
          <p:cNvSpPr/>
          <p:nvPr/>
        </p:nvSpPr>
        <p:spPr>
          <a:xfrm>
            <a:off x="1240971" y="367734"/>
            <a:ext cx="9710057" cy="87085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-03">
            <a:extLst>
              <a:ext uri="{FF2B5EF4-FFF2-40B4-BE49-F238E27FC236}">
                <a16:creationId xmlns="" xmlns:a16="http://schemas.microsoft.com/office/drawing/2014/main" id="{343703D5-1F2D-4313-80BB-447689D1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887" y="1515117"/>
            <a:ext cx="4349983" cy="2282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78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789">
            <a:extLst>
              <a:ext uri="{FF2B5EF4-FFF2-40B4-BE49-F238E27FC236}">
                <a16:creationId xmlns="" xmlns:a16="http://schemas.microsoft.com/office/drawing/2014/main" id="{3EE510B2-6092-43CB-89CD-B966688C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2" y="1524000"/>
            <a:ext cx="4395652" cy="2409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icture188888888">
            <a:extLst>
              <a:ext uri="{FF2B5EF4-FFF2-40B4-BE49-F238E27FC236}">
                <a16:creationId xmlns="" xmlns:a16="http://schemas.microsoft.com/office/drawing/2014/main" id="{B797CD5D-FA07-41B0-B2EE-471FAB4F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869" y="4253592"/>
            <a:ext cx="4251268" cy="1945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BBBABD-EB23-43A8-82EE-12E6A5A2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3" y="4319813"/>
            <a:ext cx="4476930" cy="1813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10433B-B4C1-40BF-A34F-6D1EF500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69" y="1663700"/>
            <a:ext cx="4251268" cy="2269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AA78427-963F-4D59-B1E5-9642BD3B99BF}"/>
              </a:ext>
            </a:extLst>
          </p:cNvPr>
          <p:cNvSpPr/>
          <p:nvPr/>
        </p:nvSpPr>
        <p:spPr>
          <a:xfrm>
            <a:off x="1240971" y="472622"/>
            <a:ext cx="9710057" cy="87085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1741714"/>
            <a:ext cx="5225143" cy="420914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741714"/>
            <a:ext cx="5065486" cy="420914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A9E5E27-8718-4F9C-9C68-1CF489DFE013}"/>
              </a:ext>
            </a:extLst>
          </p:cNvPr>
          <p:cNvSpPr/>
          <p:nvPr/>
        </p:nvSpPr>
        <p:spPr>
          <a:xfrm>
            <a:off x="1320800" y="551543"/>
            <a:ext cx="9710057" cy="87085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73F5F8-04BB-477F-911F-2CCE3CE18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9" y="1648820"/>
            <a:ext cx="5514974" cy="4657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011903-2315-4A7E-8BE5-F636431E9C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171" y="1648820"/>
            <a:ext cx="4586060" cy="4657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3AC3AA5-3415-4BC3-8250-4992A13C978B}"/>
              </a:ext>
            </a:extLst>
          </p:cNvPr>
          <p:cNvSpPr/>
          <p:nvPr/>
        </p:nvSpPr>
        <p:spPr>
          <a:xfrm>
            <a:off x="1320800" y="551543"/>
            <a:ext cx="9710057" cy="87085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7A45FB-9B6E-4F97-B38B-A09B0374DE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72" y="2128239"/>
            <a:ext cx="5254172" cy="4178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D3EA12-A378-4B6C-838E-935461D0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128239"/>
            <a:ext cx="5123543" cy="4178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A66EE05-D7F4-4E0D-8D2F-9703487B9DC6}"/>
              </a:ext>
            </a:extLst>
          </p:cNvPr>
          <p:cNvSpPr/>
          <p:nvPr/>
        </p:nvSpPr>
        <p:spPr>
          <a:xfrm>
            <a:off x="1320800" y="551543"/>
            <a:ext cx="9710057" cy="12482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0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57201"/>
            <a:ext cx="6858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10" name="Oval 9"/>
          <p:cNvSpPr/>
          <p:nvPr/>
        </p:nvSpPr>
        <p:spPr>
          <a:xfrm>
            <a:off x="7069761" y="512550"/>
            <a:ext cx="1524000" cy="72029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iiooo.jpg">
            <a:extLst>
              <a:ext uri="{FF2B5EF4-FFF2-40B4-BE49-F238E27FC236}">
                <a16:creationId xmlns="" xmlns:a16="http://schemas.microsoft.com/office/drawing/2014/main" id="{30966F9A-B7B7-464A-8D81-4400CD0AF9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761" y="1643744"/>
            <a:ext cx="4062696" cy="3319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9472FAA-0D31-4DFD-A3AA-C3CB4C42EA7E}"/>
              </a:ext>
            </a:extLst>
          </p:cNvPr>
          <p:cNvSpPr/>
          <p:nvPr/>
        </p:nvSpPr>
        <p:spPr>
          <a:xfrm>
            <a:off x="1481761" y="2136262"/>
            <a:ext cx="5180297" cy="21852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স্বাধীনতা যুদ্ধের তাৎপর্য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="" xmlns:a16="http://schemas.microsoft.com/office/drawing/2014/main" id="{C1D17991-E781-415A-8B5B-15CB2DA24A1D}"/>
              </a:ext>
            </a:extLst>
          </p:cNvPr>
          <p:cNvSpPr/>
          <p:nvPr/>
        </p:nvSpPr>
        <p:spPr>
          <a:xfrm>
            <a:off x="1834485" y="693896"/>
            <a:ext cx="8557743" cy="1326379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991533-56CA-4D10-B13D-B5FBDD754D0F}"/>
              </a:ext>
            </a:extLst>
          </p:cNvPr>
          <p:cNvSpPr/>
          <p:nvPr/>
        </p:nvSpPr>
        <p:spPr>
          <a:xfrm>
            <a:off x="1834486" y="2182557"/>
            <a:ext cx="8839200" cy="33183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মুক্তিযোদ্ধা কারা ?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২। জাহানারা ইমামকে কি বলা হয় ?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৩। মুক্তিযুদ্ধ কত সালে হয়েছিল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917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="" xmlns:a16="http://schemas.microsoft.com/office/drawing/2014/main" id="{7948E33F-A1A8-4F83-9CDE-09F3A19C5377}"/>
              </a:ext>
            </a:extLst>
          </p:cNvPr>
          <p:cNvSpPr/>
          <p:nvPr/>
        </p:nvSpPr>
        <p:spPr>
          <a:xfrm>
            <a:off x="478971" y="1755444"/>
            <a:ext cx="5586684" cy="4760195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টুলু সরকার (সহকারী শিক্ষক) 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কাদিরখোলা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 , বাগেরহাট । </a:t>
            </a:r>
          </a:p>
          <a:p>
            <a:r>
              <a:rPr lang="bn-BD" sz="1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tulusarker81@gmail.com</a:t>
            </a:r>
            <a:endParaRPr lang="bn-BD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01723570381</a:t>
            </a:r>
            <a:endParaRPr lang="bn-BD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>
            <a:extLst>
              <a:ext uri="{FF2B5EF4-FFF2-40B4-BE49-F238E27FC236}">
                <a16:creationId xmlns="" xmlns:a16="http://schemas.microsoft.com/office/drawing/2014/main" id="{F53AF00F-E725-41BF-A41E-1CB582D656A3}"/>
              </a:ext>
            </a:extLst>
          </p:cNvPr>
          <p:cNvSpPr/>
          <p:nvPr/>
        </p:nvSpPr>
        <p:spPr>
          <a:xfrm>
            <a:off x="6459941" y="1755444"/>
            <a:ext cx="5251500" cy="4760195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শ্রেণী</a:t>
            </a:r>
          </a:p>
          <a:p>
            <a:pPr algn="ctr"/>
            <a:r>
              <a:rPr lang="en-US" sz="2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প্রথম পত্র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 গদ্য)</a:t>
            </a:r>
          </a:p>
          <a:p>
            <a:pPr algn="ctr"/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 একাত্তরের দিনগুলি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bn-IN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2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</a:t>
            </a:r>
            <a:r>
              <a:rPr lang="en-US" sz="2000" b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2000" b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2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D0BEC79-2055-489E-8235-8E4B61417671}"/>
              </a:ext>
            </a:extLst>
          </p:cNvPr>
          <p:cNvSpPr/>
          <p:nvPr/>
        </p:nvSpPr>
        <p:spPr>
          <a:xfrm>
            <a:off x="4452319" y="425599"/>
            <a:ext cx="3616657" cy="11668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792ED6D-C872-4B2F-9EE2-EBCB79BF2619}"/>
              </a:ext>
            </a:extLst>
          </p:cNvPr>
          <p:cNvSpPr/>
          <p:nvPr/>
        </p:nvSpPr>
        <p:spPr>
          <a:xfrm>
            <a:off x="1952200" y="588560"/>
            <a:ext cx="2619232" cy="11395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EF043ED-78B0-4DCE-A7B2-16C228A12E45}"/>
              </a:ext>
            </a:extLst>
          </p:cNvPr>
          <p:cNvSpPr/>
          <p:nvPr/>
        </p:nvSpPr>
        <p:spPr>
          <a:xfrm>
            <a:off x="7949863" y="588560"/>
            <a:ext cx="2558956" cy="116688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86C728-1CD0-4544-A17B-DE6C3B62AB38}"/>
              </a:ext>
            </a:extLst>
          </p:cNvPr>
          <p:cNvPicPr/>
          <p:nvPr/>
        </p:nvPicPr>
        <p:blipFill>
          <a:blip r:embed="rId5"/>
          <a:srcRect t="16113" b="7161"/>
          <a:stretch>
            <a:fillRect/>
          </a:stretch>
        </p:blipFill>
        <p:spPr bwMode="auto">
          <a:xfrm>
            <a:off x="8232625" y="1908412"/>
            <a:ext cx="1500632" cy="172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HP\Desktop\20180316_1745.jpg">
            <a:extLst>
              <a:ext uri="{FF2B5EF4-FFF2-40B4-BE49-F238E27FC236}">
                <a16:creationId xmlns="" xmlns:a16="http://schemas.microsoft.com/office/drawing/2014/main" id="{17E7A3B7-477A-467A-8E25-9DB6A3A5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8743" y="1936277"/>
            <a:ext cx="1606146" cy="1701989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E7F8870-2D3C-4BC2-9918-044849DA7A0C}"/>
              </a:ext>
            </a:extLst>
          </p:cNvPr>
          <p:cNvGrpSpPr/>
          <p:nvPr/>
        </p:nvGrpSpPr>
        <p:grpSpPr>
          <a:xfrm>
            <a:off x="6111190" y="1466566"/>
            <a:ext cx="306388" cy="5105400"/>
            <a:chOff x="6019800" y="1257300"/>
            <a:chExt cx="306388" cy="51054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2B89DDE7-B703-4986-A29E-C7EF9EFB7A0A}"/>
                </a:ext>
              </a:extLst>
            </p:cNvPr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4F78A495-1231-47E2-8C78-945799E2B88E}"/>
                </a:ext>
              </a:extLst>
            </p:cNvPr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DA0A42CF-E0F8-43C9-8628-BF31B542DBBF}"/>
                </a:ext>
              </a:extLst>
            </p:cNvPr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104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0E751E-DFD6-4A50-A911-C5A861AE8627}"/>
              </a:ext>
            </a:extLst>
          </p:cNvPr>
          <p:cNvGrpSpPr/>
          <p:nvPr/>
        </p:nvGrpSpPr>
        <p:grpSpPr>
          <a:xfrm>
            <a:off x="1013692" y="855559"/>
            <a:ext cx="10183199" cy="3695393"/>
            <a:chOff x="1013692" y="841045"/>
            <a:chExt cx="10183199" cy="3695393"/>
          </a:xfrm>
        </p:grpSpPr>
        <p:pic>
          <p:nvPicPr>
            <p:cNvPr id="4" name="Content Placeholder 3">
              <a:extLst>
                <a:ext uri="{FF2B5EF4-FFF2-40B4-BE49-F238E27FC236}">
                  <a16:creationId xmlns="" xmlns:a16="http://schemas.microsoft.com/office/drawing/2014/main" id="{BF5FEC24-6E67-4B21-BC1A-FDF21D41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93" y="841046"/>
              <a:ext cx="5100889" cy="3695392"/>
            </a:xfrm>
            <a:prstGeom prst="rect">
              <a:avLst/>
            </a:prstGeom>
          </p:spPr>
        </p:pic>
        <p:pic>
          <p:nvPicPr>
            <p:cNvPr id="6" name="Content Placeholder 4">
              <a:extLst>
                <a:ext uri="{FF2B5EF4-FFF2-40B4-BE49-F238E27FC236}">
                  <a16:creationId xmlns="" xmlns:a16="http://schemas.microsoft.com/office/drawing/2014/main" id="{F1EF5C0D-6808-48E8-A5CF-74D4B0EB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841045"/>
              <a:ext cx="5100890" cy="36699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7FD12C0-88D3-439B-B303-9B6C929AAEDA}"/>
                </a:ext>
              </a:extLst>
            </p:cNvPr>
            <p:cNvSpPr/>
            <p:nvPr/>
          </p:nvSpPr>
          <p:spPr>
            <a:xfrm>
              <a:off x="1013692" y="841045"/>
              <a:ext cx="2819839" cy="981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3861A8-3176-42AE-A110-F423A810264D}"/>
              </a:ext>
            </a:extLst>
          </p:cNvPr>
          <p:cNvSpPr/>
          <p:nvPr/>
        </p:nvSpPr>
        <p:spPr>
          <a:xfrm>
            <a:off x="1013692" y="4963885"/>
            <a:ext cx="10183199" cy="11901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দিনগুলির সমগ্র অনুভবকে তোমার জীবনে ধারণ কর কি? কথাটি মূল্যায়ন কর।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8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42979"/>
            <a:ext cx="5029200" cy="23076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73F77FE-620A-4711-849A-85FEB67D9EE0}"/>
              </a:ext>
            </a:extLst>
          </p:cNvPr>
          <p:cNvGrpSpPr/>
          <p:nvPr/>
        </p:nvGrpSpPr>
        <p:grpSpPr>
          <a:xfrm>
            <a:off x="1034869" y="1062948"/>
            <a:ext cx="9586233" cy="2710446"/>
            <a:chOff x="1034869" y="1062948"/>
            <a:chExt cx="9586233" cy="2710446"/>
          </a:xfrm>
        </p:grpSpPr>
        <p:sp>
          <p:nvSpPr>
            <p:cNvPr id="4" name="Rectangle 3"/>
            <p:cNvSpPr/>
            <p:nvPr/>
          </p:nvSpPr>
          <p:spPr>
            <a:xfrm>
              <a:off x="6127930" y="1264009"/>
              <a:ext cx="4493172" cy="1938992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 সহযোগিতা করার জন্য সবাইকে ধন্যবাদ </a:t>
              </a:r>
              <a:endPara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t-06">
              <a:extLst>
                <a:ext uri="{FF2B5EF4-FFF2-40B4-BE49-F238E27FC236}">
                  <a16:creationId xmlns="" xmlns:a16="http://schemas.microsoft.com/office/drawing/2014/main" id="{F6F459B5-BB66-4BB9-B395-2E759867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4869" y="1062948"/>
              <a:ext cx="5093061" cy="27104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B87B13-A50E-4AE7-941A-FB3D4294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693281"/>
            <a:ext cx="4397829" cy="2551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G:\mu2.jpg">
            <a:extLst>
              <a:ext uri="{FF2B5EF4-FFF2-40B4-BE49-F238E27FC236}">
                <a16:creationId xmlns="" xmlns:a16="http://schemas.microsoft.com/office/drawing/2014/main" id="{1846FD21-2F9F-4333-9116-22779471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20" y="693281"/>
            <a:ext cx="4067391" cy="2551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6336B4-A4EE-4530-9345-CB66D087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10" y="3825802"/>
            <a:ext cx="4451933" cy="2434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4449FC-49E3-4B2A-8909-228415E2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120" y="3825802"/>
            <a:ext cx="4183507" cy="2434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296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/>
            <a:extLst>
              <a:ext uri="{FF2B5EF4-FFF2-40B4-BE49-F238E27FC236}">
                <a16:creationId xmlns="" xmlns:a16="http://schemas.microsoft.com/office/drawing/2014/main" id="{3452592D-243B-4345-AC1B-60E6F02BC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9554093"/>
              </p:ext>
            </p:extLst>
          </p:nvPr>
        </p:nvGraphicFramePr>
        <p:xfrm>
          <a:off x="3560763" y="3114675"/>
          <a:ext cx="4894262" cy="919163"/>
        </p:xfrm>
        <a:graphic>
          <a:graphicData uri="http://schemas.openxmlformats.org/presentationml/2006/ole">
            <p:oleObj spid="_x0000_s1088" name="Packager Shell Object" showAsIcon="1" r:id="rId4" imgW="2687400" imgH="4402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50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055170" y="980335"/>
            <a:ext cx="6858000" cy="1143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বিষয়......</a:t>
            </a:r>
          </a:p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4E73279-634B-45A2-A172-D3DF213481B2}"/>
              </a:ext>
            </a:extLst>
          </p:cNvPr>
          <p:cNvSpPr/>
          <p:nvPr/>
        </p:nvSpPr>
        <p:spPr>
          <a:xfrm>
            <a:off x="2714171" y="2278743"/>
            <a:ext cx="7823200" cy="198845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343" y="2240617"/>
            <a:ext cx="10987314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মুক্তিযুদ্ধ কি তা বর্ণনা করতে 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১৯৭১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স্মৃতিচারণমূলক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ভয়াবহ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lvl="1"/>
            <a:endParaRPr lang="bn-BD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407886" y="741424"/>
            <a:ext cx="7583714" cy="1078277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46F27A-203B-4772-A562-0F17BA7E8152}"/>
              </a:ext>
            </a:extLst>
          </p:cNvPr>
          <p:cNvSpPr/>
          <p:nvPr/>
        </p:nvSpPr>
        <p:spPr>
          <a:xfrm>
            <a:off x="1088571" y="1233714"/>
            <a:ext cx="9477829" cy="49203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জাহানারা ইমাম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: ১৯২৩ সালের ৩রা মে ।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 : ১৯৯৪ সালের ২৬ শে জুন ।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পিতার নাম-সৈয়দ আব্দুল আলী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জাহানারা ইমামকে শহিদ জননী ব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90000"/>
              </a:lnSpc>
            </a:pP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একাত্তরের দিনগুলি ,প্রবাসের দিনগুলি ,ক্যান্সারের সংগে বসবাস        ইত্যাদি তার গ্রন্থ।</a:t>
            </a:r>
          </a:p>
          <a:p>
            <a:pPr>
              <a:lnSpc>
                <a:spcPct val="90000"/>
              </a:lnSpc>
            </a:pP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2B2E7323-BF42-441F-BF3B-39059033763C}"/>
              </a:ext>
            </a:extLst>
          </p:cNvPr>
          <p:cNvSpPr/>
          <p:nvPr/>
        </p:nvSpPr>
        <p:spPr>
          <a:xfrm>
            <a:off x="6567713" y="1407885"/>
            <a:ext cx="2997201" cy="313508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56" y="1233858"/>
            <a:ext cx="4948373" cy="25587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9" y="4005943"/>
            <a:ext cx="5057729" cy="242809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56" y="4005943"/>
            <a:ext cx="4948373" cy="242809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t-02">
            <a:extLst>
              <a:ext uri="{FF2B5EF4-FFF2-40B4-BE49-F238E27FC236}">
                <a16:creationId xmlns="" xmlns:a16="http://schemas.microsoft.com/office/drawing/2014/main" id="{C31C2FCE-B676-400C-8BC6-1FF1BEE5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219" y="1233858"/>
            <a:ext cx="5057729" cy="25587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36A42C-3328-4B05-ADE0-77C572D751B4}"/>
              </a:ext>
            </a:extLst>
          </p:cNvPr>
          <p:cNvSpPr/>
          <p:nvPr/>
        </p:nvSpPr>
        <p:spPr>
          <a:xfrm>
            <a:off x="1131616" y="423961"/>
            <a:ext cx="9710057" cy="59653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8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AA0390-A54F-4C05-9B86-8105350F2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4" y="1731552"/>
            <a:ext cx="4876799" cy="457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DD8CC0-30C3-43C6-9A0D-64A30A88C0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731552"/>
            <a:ext cx="5849257" cy="449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1CBC4B5-D44D-4959-B33A-EB48193243A9}"/>
              </a:ext>
            </a:extLst>
          </p:cNvPr>
          <p:cNvSpPr/>
          <p:nvPr/>
        </p:nvSpPr>
        <p:spPr>
          <a:xfrm>
            <a:off x="1320800" y="551543"/>
            <a:ext cx="9710057" cy="87085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একাত্তরের দিনগুলি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12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228</Words>
  <Application>Microsoft Office PowerPoint</Application>
  <PresentationFormat>Custom</PresentationFormat>
  <Paragraphs>59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106</cp:revision>
  <dcterms:created xsi:type="dcterms:W3CDTF">2019-09-13T02:16:23Z</dcterms:created>
  <dcterms:modified xsi:type="dcterms:W3CDTF">2019-12-16T17:24:18Z</dcterms:modified>
</cp:coreProperties>
</file>