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4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FF286F4-E706-46A3-87F5-6B24785F1C56}">
          <p14:sldIdLst>
            <p14:sldId id="256"/>
            <p14:sldId id="264"/>
          </p14:sldIdLst>
        </p14:section>
        <p14:section name="Untitled Section" id="{4935BF04-8D22-4692-A224-B8C46FB0973A}">
          <p14:sldIdLst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37931" autoAdjust="0"/>
  </p:normalViewPr>
  <p:slideViewPr>
    <p:cSldViewPr snapToGrid="0">
      <p:cViewPr varScale="1">
        <p:scale>
          <a:sx n="74" d="100"/>
          <a:sy n="74" d="100"/>
        </p:scale>
        <p:origin x="-119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BEF83F-82AC-4F63-BEBA-8F51A5B8B2ED}" type="doc">
      <dgm:prSet loTypeId="urn:microsoft.com/office/officeart/2005/8/layout/cycle2" loCatId="cycle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11B1FF4D-B329-4F8B-9F78-7978FE418053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36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nun</a:t>
          </a:r>
          <a:endParaRPr lang="en-US" sz="36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895B48AF-6DEC-4E5C-825A-15C1E9E24126}" type="parTrans" cxnId="{2A2AC83E-3E8E-4BAF-B2EB-50295392DCD9}">
      <dgm:prSet/>
      <dgm:spPr/>
      <dgm:t>
        <a:bodyPr/>
        <a:lstStyle/>
        <a:p>
          <a:endParaRPr lang="en-US" sz="180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9D05C0D6-1CBA-4CAB-BDD5-955034BF7C51}" type="sibTrans" cxnId="{2A2AC83E-3E8E-4BAF-B2EB-50295392DCD9}">
      <dgm:prSet custT="1"/>
      <dgm:spPr/>
      <dgm:t>
        <a:bodyPr/>
        <a:lstStyle/>
        <a:p>
          <a:endParaRPr lang="en-US" sz="200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335B4547-DB91-4EE2-9A31-A1A1269FCFE9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36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bun</a:t>
          </a:r>
          <a:endParaRPr lang="en-US" sz="36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C242AF35-967D-4771-979A-C1696430EB2A}" type="parTrans" cxnId="{E0ED58DC-B8C7-424B-B065-011F3A903613}">
      <dgm:prSet/>
      <dgm:spPr/>
      <dgm:t>
        <a:bodyPr/>
        <a:lstStyle/>
        <a:p>
          <a:endParaRPr lang="en-US" sz="180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BE424549-7817-4F23-9904-8FF0EFC39BF3}" type="sibTrans" cxnId="{E0ED58DC-B8C7-424B-B065-011F3A903613}">
      <dgm:prSet custT="1"/>
      <dgm:spPr/>
      <dgm:t>
        <a:bodyPr/>
        <a:lstStyle/>
        <a:p>
          <a:endParaRPr lang="en-US" sz="200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2EC5AF9D-4FCA-4CEE-8D5F-D56ADCC9D668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36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sun</a:t>
          </a:r>
          <a:endParaRPr lang="en-US" sz="36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4A6B8721-932F-4E16-8463-955BE6971726}" type="parTrans" cxnId="{FEB2DA62-1FF5-455F-8E82-E5536E9F7799}">
      <dgm:prSet/>
      <dgm:spPr/>
      <dgm:t>
        <a:bodyPr/>
        <a:lstStyle/>
        <a:p>
          <a:endParaRPr lang="en-US" sz="180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BAB0F603-3E01-4AA5-BC55-B7D59E55F586}" type="sibTrans" cxnId="{FEB2DA62-1FF5-455F-8E82-E5536E9F7799}">
      <dgm:prSet custT="1"/>
      <dgm:spPr/>
      <dgm:t>
        <a:bodyPr/>
        <a:lstStyle/>
        <a:p>
          <a:endParaRPr lang="en-US" sz="200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09458243-07D7-49FE-BB72-D1C8F1210EEC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36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run</a:t>
          </a:r>
          <a:endParaRPr lang="en-US" sz="36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F22D4CE6-C846-4AFD-9631-74AE6EC84ED4}" type="parTrans" cxnId="{3AA3247D-38D7-495D-9917-8E100DF624EE}">
      <dgm:prSet/>
      <dgm:spPr/>
      <dgm:t>
        <a:bodyPr/>
        <a:lstStyle/>
        <a:p>
          <a:endParaRPr lang="en-US" sz="180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0EDEB986-1227-44E3-B3BF-94AC5C7ACBDA}" type="sibTrans" cxnId="{3AA3247D-38D7-495D-9917-8E100DF624EE}">
      <dgm:prSet custT="1"/>
      <dgm:spPr/>
      <dgm:t>
        <a:bodyPr/>
        <a:lstStyle/>
        <a:p>
          <a:endParaRPr lang="en-US" sz="200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85288744-E13B-40E8-A16D-10322FF9F7DE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36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gun</a:t>
          </a:r>
          <a:endParaRPr lang="en-US" sz="36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0CF29DDD-BFD1-48AE-AC8F-8E3665380C07}" type="parTrans" cxnId="{03F540C2-3146-45AF-B6BF-C290DBDC743F}">
      <dgm:prSet/>
      <dgm:spPr/>
      <dgm:t>
        <a:bodyPr/>
        <a:lstStyle/>
        <a:p>
          <a:endParaRPr lang="en-US" sz="180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6CB26F93-2B11-4419-B818-740681F1F242}" type="sibTrans" cxnId="{03F540C2-3146-45AF-B6BF-C290DBDC743F}">
      <dgm:prSet custT="1"/>
      <dgm:spPr/>
      <dgm:t>
        <a:bodyPr/>
        <a:lstStyle/>
        <a:p>
          <a:endParaRPr lang="en-US" sz="280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6F1D7E48-5667-4BD3-878E-1AEAC5457F7C}" type="pres">
      <dgm:prSet presAssocID="{F4BEF83F-82AC-4F63-BEBA-8F51A5B8B2E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DA49AF-22FF-4756-A83E-AD5EE95A4410}" type="pres">
      <dgm:prSet presAssocID="{11B1FF4D-B329-4F8B-9F78-7978FE418053}" presName="node" presStyleLbl="node1" presStyleIdx="0" presStyleCnt="5" custRadScaleRad="91888" custRadScaleInc="11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3F3C2F-7A4A-400F-86C1-6351B88C47C8}" type="pres">
      <dgm:prSet presAssocID="{9D05C0D6-1CBA-4CAB-BDD5-955034BF7C51}" presName="sibTrans" presStyleLbl="sibTrans2D1" presStyleIdx="0" presStyleCnt="5"/>
      <dgm:spPr/>
      <dgm:t>
        <a:bodyPr/>
        <a:lstStyle/>
        <a:p>
          <a:endParaRPr lang="en-US"/>
        </a:p>
      </dgm:t>
    </dgm:pt>
    <dgm:pt modelId="{70ED446D-C4B7-4534-8627-6B75A2FAD56D}" type="pres">
      <dgm:prSet presAssocID="{9D05C0D6-1CBA-4CAB-BDD5-955034BF7C51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1C8B2392-B05F-4946-8BA7-7FE40C008E85}" type="pres">
      <dgm:prSet presAssocID="{335B4547-DB91-4EE2-9A31-A1A1269FCFE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BFF6AF-A460-4226-9DD9-F92FE36C2C5D}" type="pres">
      <dgm:prSet presAssocID="{BE424549-7817-4F23-9904-8FF0EFC39BF3}" presName="sibTrans" presStyleLbl="sibTrans2D1" presStyleIdx="1" presStyleCnt="5"/>
      <dgm:spPr/>
      <dgm:t>
        <a:bodyPr/>
        <a:lstStyle/>
        <a:p>
          <a:endParaRPr lang="en-US"/>
        </a:p>
      </dgm:t>
    </dgm:pt>
    <dgm:pt modelId="{1E6E0FDC-EC3D-4D82-933A-32046B23532E}" type="pres">
      <dgm:prSet presAssocID="{BE424549-7817-4F23-9904-8FF0EFC39BF3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73A31FCD-A9B9-4B84-A667-26F5CE7E3D53}" type="pres">
      <dgm:prSet presAssocID="{2EC5AF9D-4FCA-4CEE-8D5F-D56ADCC9D668}" presName="node" presStyleLbl="node1" presStyleIdx="2" presStyleCnt="5" custRadScaleRad="91831" custRadScaleInc="-136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537326-C7E1-46F0-A94D-21CF285002C0}" type="pres">
      <dgm:prSet presAssocID="{BAB0F603-3E01-4AA5-BC55-B7D59E55F586}" presName="sibTrans" presStyleLbl="sibTrans2D1" presStyleIdx="2" presStyleCnt="5"/>
      <dgm:spPr/>
      <dgm:t>
        <a:bodyPr/>
        <a:lstStyle/>
        <a:p>
          <a:endParaRPr lang="en-US"/>
        </a:p>
      </dgm:t>
    </dgm:pt>
    <dgm:pt modelId="{4867DB9C-D8BF-4FB9-8923-EC88665EC8E1}" type="pres">
      <dgm:prSet presAssocID="{BAB0F603-3E01-4AA5-BC55-B7D59E55F586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A46AC527-1408-4360-80E5-647D15F76A54}" type="pres">
      <dgm:prSet presAssocID="{09458243-07D7-49FE-BB72-D1C8F1210EEC}" presName="node" presStyleLbl="node1" presStyleIdx="3" presStyleCnt="5" custRadScaleRad="93031" custRadScaleInc="88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E88F69-E1C5-47F4-8316-469AF77853F3}" type="pres">
      <dgm:prSet presAssocID="{0EDEB986-1227-44E3-B3BF-94AC5C7ACBDA}" presName="sibTrans" presStyleLbl="sibTrans2D1" presStyleIdx="3" presStyleCnt="5"/>
      <dgm:spPr/>
      <dgm:t>
        <a:bodyPr/>
        <a:lstStyle/>
        <a:p>
          <a:endParaRPr lang="en-US"/>
        </a:p>
      </dgm:t>
    </dgm:pt>
    <dgm:pt modelId="{A14F5A4D-94A0-4373-8C0F-F82E4E0A5AE4}" type="pres">
      <dgm:prSet presAssocID="{0EDEB986-1227-44E3-B3BF-94AC5C7ACBDA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B4A0D4C5-1111-4560-92D1-E299102F957B}" type="pres">
      <dgm:prSet presAssocID="{85288744-E13B-40E8-A16D-10322FF9F7D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896B35-20C0-4B53-848F-684F5986C289}" type="pres">
      <dgm:prSet presAssocID="{6CB26F93-2B11-4419-B818-740681F1F242}" presName="sibTrans" presStyleLbl="sibTrans2D1" presStyleIdx="4" presStyleCnt="5"/>
      <dgm:spPr/>
      <dgm:t>
        <a:bodyPr/>
        <a:lstStyle/>
        <a:p>
          <a:endParaRPr lang="en-US"/>
        </a:p>
      </dgm:t>
    </dgm:pt>
    <dgm:pt modelId="{6EA76350-DB2D-4768-8B67-FA3E7736ECD5}" type="pres">
      <dgm:prSet presAssocID="{6CB26F93-2B11-4419-B818-740681F1F242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03AC4B2F-E096-4A60-97D0-BCBAA314D2F1}" type="presOf" srcId="{6CB26F93-2B11-4419-B818-740681F1F242}" destId="{6EA76350-DB2D-4768-8B67-FA3E7736ECD5}" srcOrd="1" destOrd="0" presId="urn:microsoft.com/office/officeart/2005/8/layout/cycle2"/>
    <dgm:cxn modelId="{E9CEF447-9216-400E-9A64-B801F06D2E9D}" type="presOf" srcId="{BE424549-7817-4F23-9904-8FF0EFC39BF3}" destId="{1E6E0FDC-EC3D-4D82-933A-32046B23532E}" srcOrd="1" destOrd="0" presId="urn:microsoft.com/office/officeart/2005/8/layout/cycle2"/>
    <dgm:cxn modelId="{AB7982CB-70DE-4785-ACAF-C007977F15AA}" type="presOf" srcId="{BAB0F603-3E01-4AA5-BC55-B7D59E55F586}" destId="{0C537326-C7E1-46F0-A94D-21CF285002C0}" srcOrd="0" destOrd="0" presId="urn:microsoft.com/office/officeart/2005/8/layout/cycle2"/>
    <dgm:cxn modelId="{EE9EC19F-146A-4873-96B3-DB52B7B8CF1A}" type="presOf" srcId="{2EC5AF9D-4FCA-4CEE-8D5F-D56ADCC9D668}" destId="{73A31FCD-A9B9-4B84-A667-26F5CE7E3D53}" srcOrd="0" destOrd="0" presId="urn:microsoft.com/office/officeart/2005/8/layout/cycle2"/>
    <dgm:cxn modelId="{CD57F319-4B39-4BC5-9B88-295FE617A0A0}" type="presOf" srcId="{9D05C0D6-1CBA-4CAB-BDD5-955034BF7C51}" destId="{70ED446D-C4B7-4534-8627-6B75A2FAD56D}" srcOrd="1" destOrd="0" presId="urn:microsoft.com/office/officeart/2005/8/layout/cycle2"/>
    <dgm:cxn modelId="{2A2AC83E-3E8E-4BAF-B2EB-50295392DCD9}" srcId="{F4BEF83F-82AC-4F63-BEBA-8F51A5B8B2ED}" destId="{11B1FF4D-B329-4F8B-9F78-7978FE418053}" srcOrd="0" destOrd="0" parTransId="{895B48AF-6DEC-4E5C-825A-15C1E9E24126}" sibTransId="{9D05C0D6-1CBA-4CAB-BDD5-955034BF7C51}"/>
    <dgm:cxn modelId="{391DF976-B5AA-4231-8DB0-84B415349099}" type="presOf" srcId="{0EDEB986-1227-44E3-B3BF-94AC5C7ACBDA}" destId="{15E88F69-E1C5-47F4-8316-469AF77853F3}" srcOrd="0" destOrd="0" presId="urn:microsoft.com/office/officeart/2005/8/layout/cycle2"/>
    <dgm:cxn modelId="{E9704033-DC22-415B-9421-DFE4BF5E5A82}" type="presOf" srcId="{BAB0F603-3E01-4AA5-BC55-B7D59E55F586}" destId="{4867DB9C-D8BF-4FB9-8923-EC88665EC8E1}" srcOrd="1" destOrd="0" presId="urn:microsoft.com/office/officeart/2005/8/layout/cycle2"/>
    <dgm:cxn modelId="{E0ED58DC-B8C7-424B-B065-011F3A903613}" srcId="{F4BEF83F-82AC-4F63-BEBA-8F51A5B8B2ED}" destId="{335B4547-DB91-4EE2-9A31-A1A1269FCFE9}" srcOrd="1" destOrd="0" parTransId="{C242AF35-967D-4771-979A-C1696430EB2A}" sibTransId="{BE424549-7817-4F23-9904-8FF0EFC39BF3}"/>
    <dgm:cxn modelId="{24E81036-55C8-4537-8AA8-4F55BA46CFF5}" type="presOf" srcId="{6CB26F93-2B11-4419-B818-740681F1F242}" destId="{4B896B35-20C0-4B53-848F-684F5986C289}" srcOrd="0" destOrd="0" presId="urn:microsoft.com/office/officeart/2005/8/layout/cycle2"/>
    <dgm:cxn modelId="{FEB2DA62-1FF5-455F-8E82-E5536E9F7799}" srcId="{F4BEF83F-82AC-4F63-BEBA-8F51A5B8B2ED}" destId="{2EC5AF9D-4FCA-4CEE-8D5F-D56ADCC9D668}" srcOrd="2" destOrd="0" parTransId="{4A6B8721-932F-4E16-8463-955BE6971726}" sibTransId="{BAB0F603-3E01-4AA5-BC55-B7D59E55F586}"/>
    <dgm:cxn modelId="{7424E132-C578-41AC-A5A3-8BC5CE01C568}" type="presOf" srcId="{335B4547-DB91-4EE2-9A31-A1A1269FCFE9}" destId="{1C8B2392-B05F-4946-8BA7-7FE40C008E85}" srcOrd="0" destOrd="0" presId="urn:microsoft.com/office/officeart/2005/8/layout/cycle2"/>
    <dgm:cxn modelId="{67D2FC4F-9FF2-44D2-934B-4B0A3859C088}" type="presOf" srcId="{09458243-07D7-49FE-BB72-D1C8F1210EEC}" destId="{A46AC527-1408-4360-80E5-647D15F76A54}" srcOrd="0" destOrd="0" presId="urn:microsoft.com/office/officeart/2005/8/layout/cycle2"/>
    <dgm:cxn modelId="{4693121E-D7FA-4EB3-AEE2-48AD61FADFC2}" type="presOf" srcId="{85288744-E13B-40E8-A16D-10322FF9F7DE}" destId="{B4A0D4C5-1111-4560-92D1-E299102F957B}" srcOrd="0" destOrd="0" presId="urn:microsoft.com/office/officeart/2005/8/layout/cycle2"/>
    <dgm:cxn modelId="{3AA3247D-38D7-495D-9917-8E100DF624EE}" srcId="{F4BEF83F-82AC-4F63-BEBA-8F51A5B8B2ED}" destId="{09458243-07D7-49FE-BB72-D1C8F1210EEC}" srcOrd="3" destOrd="0" parTransId="{F22D4CE6-C846-4AFD-9631-74AE6EC84ED4}" sibTransId="{0EDEB986-1227-44E3-B3BF-94AC5C7ACBDA}"/>
    <dgm:cxn modelId="{ACA1B9B7-A165-4B99-9669-C0C18B971D1C}" type="presOf" srcId="{F4BEF83F-82AC-4F63-BEBA-8F51A5B8B2ED}" destId="{6F1D7E48-5667-4BD3-878E-1AEAC5457F7C}" srcOrd="0" destOrd="0" presId="urn:microsoft.com/office/officeart/2005/8/layout/cycle2"/>
    <dgm:cxn modelId="{D709F12D-6C53-432D-BAF4-20FBAF0938CD}" type="presOf" srcId="{BE424549-7817-4F23-9904-8FF0EFC39BF3}" destId="{DABFF6AF-A460-4226-9DD9-F92FE36C2C5D}" srcOrd="0" destOrd="0" presId="urn:microsoft.com/office/officeart/2005/8/layout/cycle2"/>
    <dgm:cxn modelId="{5C954BC0-4C84-4AE2-A41A-D4504A792455}" type="presOf" srcId="{9D05C0D6-1CBA-4CAB-BDD5-955034BF7C51}" destId="{493F3C2F-7A4A-400F-86C1-6351B88C47C8}" srcOrd="0" destOrd="0" presId="urn:microsoft.com/office/officeart/2005/8/layout/cycle2"/>
    <dgm:cxn modelId="{03F540C2-3146-45AF-B6BF-C290DBDC743F}" srcId="{F4BEF83F-82AC-4F63-BEBA-8F51A5B8B2ED}" destId="{85288744-E13B-40E8-A16D-10322FF9F7DE}" srcOrd="4" destOrd="0" parTransId="{0CF29DDD-BFD1-48AE-AC8F-8E3665380C07}" sibTransId="{6CB26F93-2B11-4419-B818-740681F1F242}"/>
    <dgm:cxn modelId="{4BB72CA3-0609-417B-916A-20637431DC78}" type="presOf" srcId="{11B1FF4D-B329-4F8B-9F78-7978FE418053}" destId="{FEDA49AF-22FF-4756-A83E-AD5EE95A4410}" srcOrd="0" destOrd="0" presId="urn:microsoft.com/office/officeart/2005/8/layout/cycle2"/>
    <dgm:cxn modelId="{E402D55B-7672-4150-93C9-5C98CF2E3219}" type="presOf" srcId="{0EDEB986-1227-44E3-B3BF-94AC5C7ACBDA}" destId="{A14F5A4D-94A0-4373-8C0F-F82E4E0A5AE4}" srcOrd="1" destOrd="0" presId="urn:microsoft.com/office/officeart/2005/8/layout/cycle2"/>
    <dgm:cxn modelId="{2ECD78EB-A99B-4706-8158-6B0D6D82E28F}" type="presParOf" srcId="{6F1D7E48-5667-4BD3-878E-1AEAC5457F7C}" destId="{FEDA49AF-22FF-4756-A83E-AD5EE95A4410}" srcOrd="0" destOrd="0" presId="urn:microsoft.com/office/officeart/2005/8/layout/cycle2"/>
    <dgm:cxn modelId="{03229027-F3D8-4151-9DD2-CB68A9F8DF75}" type="presParOf" srcId="{6F1D7E48-5667-4BD3-878E-1AEAC5457F7C}" destId="{493F3C2F-7A4A-400F-86C1-6351B88C47C8}" srcOrd="1" destOrd="0" presId="urn:microsoft.com/office/officeart/2005/8/layout/cycle2"/>
    <dgm:cxn modelId="{34B522F4-1A84-4E39-BC5D-F6ACDF2F2FEF}" type="presParOf" srcId="{493F3C2F-7A4A-400F-86C1-6351B88C47C8}" destId="{70ED446D-C4B7-4534-8627-6B75A2FAD56D}" srcOrd="0" destOrd="0" presId="urn:microsoft.com/office/officeart/2005/8/layout/cycle2"/>
    <dgm:cxn modelId="{C857F756-83AB-4171-82F7-0FD919BC1A11}" type="presParOf" srcId="{6F1D7E48-5667-4BD3-878E-1AEAC5457F7C}" destId="{1C8B2392-B05F-4946-8BA7-7FE40C008E85}" srcOrd="2" destOrd="0" presId="urn:microsoft.com/office/officeart/2005/8/layout/cycle2"/>
    <dgm:cxn modelId="{B3906483-6A5C-496B-9E92-EF6713C2E99C}" type="presParOf" srcId="{6F1D7E48-5667-4BD3-878E-1AEAC5457F7C}" destId="{DABFF6AF-A460-4226-9DD9-F92FE36C2C5D}" srcOrd="3" destOrd="0" presId="urn:microsoft.com/office/officeart/2005/8/layout/cycle2"/>
    <dgm:cxn modelId="{1AFD2649-32D3-465A-B8D7-09D529297E7D}" type="presParOf" srcId="{DABFF6AF-A460-4226-9DD9-F92FE36C2C5D}" destId="{1E6E0FDC-EC3D-4D82-933A-32046B23532E}" srcOrd="0" destOrd="0" presId="urn:microsoft.com/office/officeart/2005/8/layout/cycle2"/>
    <dgm:cxn modelId="{B52E0260-BE06-4562-9F3E-6500F1E92FCA}" type="presParOf" srcId="{6F1D7E48-5667-4BD3-878E-1AEAC5457F7C}" destId="{73A31FCD-A9B9-4B84-A667-26F5CE7E3D53}" srcOrd="4" destOrd="0" presId="urn:microsoft.com/office/officeart/2005/8/layout/cycle2"/>
    <dgm:cxn modelId="{51276F9C-EE42-451D-AED6-1B7178DA46C0}" type="presParOf" srcId="{6F1D7E48-5667-4BD3-878E-1AEAC5457F7C}" destId="{0C537326-C7E1-46F0-A94D-21CF285002C0}" srcOrd="5" destOrd="0" presId="urn:microsoft.com/office/officeart/2005/8/layout/cycle2"/>
    <dgm:cxn modelId="{AADEA322-F052-4160-8FB7-EA4EC382EAE8}" type="presParOf" srcId="{0C537326-C7E1-46F0-A94D-21CF285002C0}" destId="{4867DB9C-D8BF-4FB9-8923-EC88665EC8E1}" srcOrd="0" destOrd="0" presId="urn:microsoft.com/office/officeart/2005/8/layout/cycle2"/>
    <dgm:cxn modelId="{D54FD5C9-77BD-43A3-A942-B5789B96BD6B}" type="presParOf" srcId="{6F1D7E48-5667-4BD3-878E-1AEAC5457F7C}" destId="{A46AC527-1408-4360-80E5-647D15F76A54}" srcOrd="6" destOrd="0" presId="urn:microsoft.com/office/officeart/2005/8/layout/cycle2"/>
    <dgm:cxn modelId="{E2217A1D-6845-432A-BC6B-E3AE3443F591}" type="presParOf" srcId="{6F1D7E48-5667-4BD3-878E-1AEAC5457F7C}" destId="{15E88F69-E1C5-47F4-8316-469AF77853F3}" srcOrd="7" destOrd="0" presId="urn:microsoft.com/office/officeart/2005/8/layout/cycle2"/>
    <dgm:cxn modelId="{4926050F-6406-4FA8-AED4-85EC8B5AE091}" type="presParOf" srcId="{15E88F69-E1C5-47F4-8316-469AF77853F3}" destId="{A14F5A4D-94A0-4373-8C0F-F82E4E0A5AE4}" srcOrd="0" destOrd="0" presId="urn:microsoft.com/office/officeart/2005/8/layout/cycle2"/>
    <dgm:cxn modelId="{63CCFADD-27DB-4432-9DDA-147373C07081}" type="presParOf" srcId="{6F1D7E48-5667-4BD3-878E-1AEAC5457F7C}" destId="{B4A0D4C5-1111-4560-92D1-E299102F957B}" srcOrd="8" destOrd="0" presId="urn:microsoft.com/office/officeart/2005/8/layout/cycle2"/>
    <dgm:cxn modelId="{87C68266-1A69-4F60-B9E9-63F6DAE8C5CE}" type="presParOf" srcId="{6F1D7E48-5667-4BD3-878E-1AEAC5457F7C}" destId="{4B896B35-20C0-4B53-848F-684F5986C289}" srcOrd="9" destOrd="0" presId="urn:microsoft.com/office/officeart/2005/8/layout/cycle2"/>
    <dgm:cxn modelId="{7691CC63-4F7E-4937-8BA0-BEBE86D1A509}" type="presParOf" srcId="{4B896B35-20C0-4B53-848F-684F5986C289}" destId="{6EA76350-DB2D-4768-8B67-FA3E7736ECD5}" srcOrd="0" destOrd="0" presId="urn:microsoft.com/office/officeart/2005/8/layout/cycle2"/>
  </dgm:cxnLst>
  <dgm:bg>
    <a:solidFill>
      <a:srgbClr val="00B050"/>
    </a:solidFill>
  </dgm:bg>
  <dgm:whole>
    <a:ln w="76200">
      <a:solidFill>
        <a:srgbClr val="FF000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C35632-0C6E-409F-B277-867D40705755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97491A-B37A-4509-BE9C-18C9A79913C4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hut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8331C10-5E5C-4267-A115-528BA5CD25F2}" type="parTrans" cxnId="{97D3E081-0D0E-4F19-A53C-345CABEEE9F2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F0AE94AD-2E45-4C27-BD65-3EB1854A09FF}" type="sibTrans" cxnId="{97D3E081-0D0E-4F19-A53C-345CABEEE9F2}">
      <dgm:prSet/>
      <dgm:spPr>
        <a:ln w="57150"/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A11B7ECC-57D3-43C2-9382-D72E6CDFDA1C}">
      <dgm:prSet phldrT="[Text]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but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3FEF54B-E806-4615-A550-FB5CA1F15036}" type="parTrans" cxnId="{2566D913-5C2A-47C9-8B11-18B36CEE35E9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F530A4B3-83D0-4E97-8120-A7C10871C3DF}" type="sibTrans" cxnId="{2566D913-5C2A-47C9-8B11-18B36CEE35E9}">
      <dgm:prSet/>
      <dgm:spPr>
        <a:ln w="57150"/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23411596-56A3-4F34-B2A4-552EB7445FB7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nut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73E68A6D-6323-4B12-89ED-2F41ECF5CF8E}" type="parTrans" cxnId="{88C28014-C6F4-434B-AB7A-14EDB0F53D7B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5ABAB065-BA4C-4F38-B4B6-D5DB61537D18}" type="sibTrans" cxnId="{88C28014-C6F4-434B-AB7A-14EDB0F53D7B}">
      <dgm:prSet/>
      <dgm:spPr>
        <a:ln w="57150"/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18F1BBE9-6A03-492E-BDC1-645DC215895B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cut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ADE2A949-8ABD-4824-A0A1-2D85ECF0A6C0}" type="parTrans" cxnId="{C5966C4B-7510-4752-8A72-14CD0AAB1CE6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72912D6E-0549-44DD-BCCB-90627938B592}" type="sibTrans" cxnId="{C5966C4B-7510-4752-8A72-14CD0AAB1CE6}">
      <dgm:prSet/>
      <dgm:spPr>
        <a:ln w="57150"/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8B772077-F8B3-4AAD-9D52-6FE36240FDD2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>
              <a:latin typeface="NikoshBAN" pitchFamily="2" charset="0"/>
              <a:cs typeface="NikoshBAN" pitchFamily="2" charset="0"/>
            </a:rPr>
            <a:t>gut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DE8955C-1ED4-42DD-8691-42ABC20EB9E5}" type="parTrans" cxnId="{F6CD06CC-73A8-4301-8CF4-05B7D5D7A60C}">
      <dgm:prSet/>
      <dgm:spPr/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6DA10E91-628D-4CB7-BFCF-E13EF937643D}" type="sibTrans" cxnId="{F6CD06CC-73A8-4301-8CF4-05B7D5D7A60C}">
      <dgm:prSet/>
      <dgm:spPr>
        <a:ln w="57150"/>
      </dgm:spPr>
      <dgm:t>
        <a:bodyPr/>
        <a:lstStyle/>
        <a:p>
          <a:endParaRPr lang="en-US">
            <a:latin typeface="NikoshBAN" pitchFamily="2" charset="0"/>
            <a:cs typeface="NikoshBAN" pitchFamily="2" charset="0"/>
          </a:endParaRPr>
        </a:p>
      </dgm:t>
    </dgm:pt>
    <dgm:pt modelId="{7989E3E2-3266-46FE-99DF-60E9387385C5}" type="pres">
      <dgm:prSet presAssocID="{3DC35632-0C6E-409F-B277-867D4070575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AD8B4A-5906-4179-8696-4E7399A6D08E}" type="pres">
      <dgm:prSet presAssocID="{FE97491A-B37A-4509-BE9C-18C9A79913C4}" presName="node" presStyleLbl="node1" presStyleIdx="0" presStyleCnt="5" custRadScaleRad="88852" custRadScaleInc="14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8C4873-43FE-4224-A20D-F0C0DE33A999}" type="pres">
      <dgm:prSet presAssocID="{FE97491A-B37A-4509-BE9C-18C9A79913C4}" presName="spNode" presStyleCnt="0"/>
      <dgm:spPr/>
    </dgm:pt>
    <dgm:pt modelId="{E4A8468D-B4E8-4392-BC5A-30CBF2526313}" type="pres">
      <dgm:prSet presAssocID="{F0AE94AD-2E45-4C27-BD65-3EB1854A09FF}" presName="sibTrans" presStyleLbl="sibTrans1D1" presStyleIdx="0" presStyleCnt="5"/>
      <dgm:spPr/>
      <dgm:t>
        <a:bodyPr/>
        <a:lstStyle/>
        <a:p>
          <a:endParaRPr lang="en-US"/>
        </a:p>
      </dgm:t>
    </dgm:pt>
    <dgm:pt modelId="{F2B98C26-2F5A-4000-801C-81CCC398B910}" type="pres">
      <dgm:prSet presAssocID="{A11B7ECC-57D3-43C2-9382-D72E6CDFDA1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4FBD2B-99BB-451B-B33C-9D9396E41312}" type="pres">
      <dgm:prSet presAssocID="{A11B7ECC-57D3-43C2-9382-D72E6CDFDA1C}" presName="spNode" presStyleCnt="0"/>
      <dgm:spPr/>
    </dgm:pt>
    <dgm:pt modelId="{B362EB9E-016E-4CB8-840A-480322C051AE}" type="pres">
      <dgm:prSet presAssocID="{F530A4B3-83D0-4E97-8120-A7C10871C3DF}" presName="sibTrans" presStyleLbl="sibTrans1D1" presStyleIdx="1" presStyleCnt="5"/>
      <dgm:spPr/>
      <dgm:t>
        <a:bodyPr/>
        <a:lstStyle/>
        <a:p>
          <a:endParaRPr lang="en-US"/>
        </a:p>
      </dgm:t>
    </dgm:pt>
    <dgm:pt modelId="{1252405F-E157-476E-ACAF-37294EBD35C4}" type="pres">
      <dgm:prSet presAssocID="{23411596-56A3-4F34-B2A4-552EB7445FB7}" presName="node" presStyleLbl="node1" presStyleIdx="2" presStyleCnt="5" custRadScaleRad="89400" custRadScaleInc="-483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561D8D-EF34-4B37-B516-796AF3DAFB4B}" type="pres">
      <dgm:prSet presAssocID="{23411596-56A3-4F34-B2A4-552EB7445FB7}" presName="spNode" presStyleCnt="0"/>
      <dgm:spPr/>
    </dgm:pt>
    <dgm:pt modelId="{05CF7941-E067-4712-A8DF-AF92A0850386}" type="pres">
      <dgm:prSet presAssocID="{5ABAB065-BA4C-4F38-B4B6-D5DB61537D18}" presName="sibTrans" presStyleLbl="sibTrans1D1" presStyleIdx="2" presStyleCnt="5"/>
      <dgm:spPr/>
      <dgm:t>
        <a:bodyPr/>
        <a:lstStyle/>
        <a:p>
          <a:endParaRPr lang="en-US"/>
        </a:p>
      </dgm:t>
    </dgm:pt>
    <dgm:pt modelId="{709DDE51-0128-4A45-AD78-2A3FC1E43643}" type="pres">
      <dgm:prSet presAssocID="{18F1BBE9-6A03-492E-BDC1-645DC215895B}" presName="node" presStyleLbl="node1" presStyleIdx="3" presStyleCnt="5" custRadScaleRad="85286" custRadScaleInc="-9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FB69AB-0A22-4C7D-A693-7EFCB42D9677}" type="pres">
      <dgm:prSet presAssocID="{18F1BBE9-6A03-492E-BDC1-645DC215895B}" presName="spNode" presStyleCnt="0"/>
      <dgm:spPr/>
    </dgm:pt>
    <dgm:pt modelId="{FF65B47C-F5A9-47D5-8BDB-A57213B3F99C}" type="pres">
      <dgm:prSet presAssocID="{72912D6E-0549-44DD-BCCB-90627938B592}" presName="sibTrans" presStyleLbl="sibTrans1D1" presStyleIdx="3" presStyleCnt="5"/>
      <dgm:spPr/>
      <dgm:t>
        <a:bodyPr/>
        <a:lstStyle/>
        <a:p>
          <a:endParaRPr lang="en-US"/>
        </a:p>
      </dgm:t>
    </dgm:pt>
    <dgm:pt modelId="{9A69D68C-8F16-4772-8F43-23F5B693A284}" type="pres">
      <dgm:prSet presAssocID="{8B772077-F8B3-4AAD-9D52-6FE36240FDD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0A3914-1093-4E51-AB9B-F33235EC8734}" type="pres">
      <dgm:prSet presAssocID="{8B772077-F8B3-4AAD-9D52-6FE36240FDD2}" presName="spNode" presStyleCnt="0"/>
      <dgm:spPr/>
    </dgm:pt>
    <dgm:pt modelId="{D440F6DC-92B9-4D79-AD4F-46D9105F6201}" type="pres">
      <dgm:prSet presAssocID="{6DA10E91-628D-4CB7-BFCF-E13EF937643D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C5966C4B-7510-4752-8A72-14CD0AAB1CE6}" srcId="{3DC35632-0C6E-409F-B277-867D40705755}" destId="{18F1BBE9-6A03-492E-BDC1-645DC215895B}" srcOrd="3" destOrd="0" parTransId="{ADE2A949-8ABD-4824-A0A1-2D85ECF0A6C0}" sibTransId="{72912D6E-0549-44DD-BCCB-90627938B592}"/>
    <dgm:cxn modelId="{AB76F60D-FB76-4524-A92A-2BAD1EA74378}" type="presOf" srcId="{72912D6E-0549-44DD-BCCB-90627938B592}" destId="{FF65B47C-F5A9-47D5-8BDB-A57213B3F99C}" srcOrd="0" destOrd="0" presId="urn:microsoft.com/office/officeart/2005/8/layout/cycle6"/>
    <dgm:cxn modelId="{97D3E081-0D0E-4F19-A53C-345CABEEE9F2}" srcId="{3DC35632-0C6E-409F-B277-867D40705755}" destId="{FE97491A-B37A-4509-BE9C-18C9A79913C4}" srcOrd="0" destOrd="0" parTransId="{78331C10-5E5C-4267-A115-528BA5CD25F2}" sibTransId="{F0AE94AD-2E45-4C27-BD65-3EB1854A09FF}"/>
    <dgm:cxn modelId="{0F1AA6B6-46B6-41DE-9638-E34436C7224C}" type="presOf" srcId="{8B772077-F8B3-4AAD-9D52-6FE36240FDD2}" destId="{9A69D68C-8F16-4772-8F43-23F5B693A284}" srcOrd="0" destOrd="0" presId="urn:microsoft.com/office/officeart/2005/8/layout/cycle6"/>
    <dgm:cxn modelId="{88C28014-C6F4-434B-AB7A-14EDB0F53D7B}" srcId="{3DC35632-0C6E-409F-B277-867D40705755}" destId="{23411596-56A3-4F34-B2A4-552EB7445FB7}" srcOrd="2" destOrd="0" parTransId="{73E68A6D-6323-4B12-89ED-2F41ECF5CF8E}" sibTransId="{5ABAB065-BA4C-4F38-B4B6-D5DB61537D18}"/>
    <dgm:cxn modelId="{560C3928-4352-4ED6-A15A-6E9D9DEBCD28}" type="presOf" srcId="{5ABAB065-BA4C-4F38-B4B6-D5DB61537D18}" destId="{05CF7941-E067-4712-A8DF-AF92A0850386}" srcOrd="0" destOrd="0" presId="urn:microsoft.com/office/officeart/2005/8/layout/cycle6"/>
    <dgm:cxn modelId="{C9216F51-BCBF-4BD5-8181-78B402368590}" type="presOf" srcId="{F0AE94AD-2E45-4C27-BD65-3EB1854A09FF}" destId="{E4A8468D-B4E8-4392-BC5A-30CBF2526313}" srcOrd="0" destOrd="0" presId="urn:microsoft.com/office/officeart/2005/8/layout/cycle6"/>
    <dgm:cxn modelId="{E0A29BB6-ECB5-48B5-B1D3-47BB511D455B}" type="presOf" srcId="{FE97491A-B37A-4509-BE9C-18C9A79913C4}" destId="{FAAD8B4A-5906-4179-8696-4E7399A6D08E}" srcOrd="0" destOrd="0" presId="urn:microsoft.com/office/officeart/2005/8/layout/cycle6"/>
    <dgm:cxn modelId="{7D36D820-F364-4AEE-9BD9-D53414B66624}" type="presOf" srcId="{F530A4B3-83D0-4E97-8120-A7C10871C3DF}" destId="{B362EB9E-016E-4CB8-840A-480322C051AE}" srcOrd="0" destOrd="0" presId="urn:microsoft.com/office/officeart/2005/8/layout/cycle6"/>
    <dgm:cxn modelId="{1D43811E-4E10-480F-ACCE-6AC796D14B32}" type="presOf" srcId="{A11B7ECC-57D3-43C2-9382-D72E6CDFDA1C}" destId="{F2B98C26-2F5A-4000-801C-81CCC398B910}" srcOrd="0" destOrd="0" presId="urn:microsoft.com/office/officeart/2005/8/layout/cycle6"/>
    <dgm:cxn modelId="{975553F7-5695-45F5-BEF2-C463EBA1BB14}" type="presOf" srcId="{18F1BBE9-6A03-492E-BDC1-645DC215895B}" destId="{709DDE51-0128-4A45-AD78-2A3FC1E43643}" srcOrd="0" destOrd="0" presId="urn:microsoft.com/office/officeart/2005/8/layout/cycle6"/>
    <dgm:cxn modelId="{F6CD06CC-73A8-4301-8CF4-05B7D5D7A60C}" srcId="{3DC35632-0C6E-409F-B277-867D40705755}" destId="{8B772077-F8B3-4AAD-9D52-6FE36240FDD2}" srcOrd="4" destOrd="0" parTransId="{CDE8955C-1ED4-42DD-8691-42ABC20EB9E5}" sibTransId="{6DA10E91-628D-4CB7-BFCF-E13EF937643D}"/>
    <dgm:cxn modelId="{F1C1B4AD-D2AE-4278-9D7D-9097AD71FD19}" type="presOf" srcId="{3DC35632-0C6E-409F-B277-867D40705755}" destId="{7989E3E2-3266-46FE-99DF-60E9387385C5}" srcOrd="0" destOrd="0" presId="urn:microsoft.com/office/officeart/2005/8/layout/cycle6"/>
    <dgm:cxn modelId="{07E4F50C-7ECB-4AA6-9D9E-000D87791739}" type="presOf" srcId="{23411596-56A3-4F34-B2A4-552EB7445FB7}" destId="{1252405F-E157-476E-ACAF-37294EBD35C4}" srcOrd="0" destOrd="0" presId="urn:microsoft.com/office/officeart/2005/8/layout/cycle6"/>
    <dgm:cxn modelId="{9266B24C-120E-4F82-93E8-F6D4533A304B}" type="presOf" srcId="{6DA10E91-628D-4CB7-BFCF-E13EF937643D}" destId="{D440F6DC-92B9-4D79-AD4F-46D9105F6201}" srcOrd="0" destOrd="0" presId="urn:microsoft.com/office/officeart/2005/8/layout/cycle6"/>
    <dgm:cxn modelId="{2566D913-5C2A-47C9-8B11-18B36CEE35E9}" srcId="{3DC35632-0C6E-409F-B277-867D40705755}" destId="{A11B7ECC-57D3-43C2-9382-D72E6CDFDA1C}" srcOrd="1" destOrd="0" parTransId="{73FEF54B-E806-4615-A550-FB5CA1F15036}" sibTransId="{F530A4B3-83D0-4E97-8120-A7C10871C3DF}"/>
    <dgm:cxn modelId="{82BC8B9B-4868-42E4-8390-BD9A47A49B58}" type="presParOf" srcId="{7989E3E2-3266-46FE-99DF-60E9387385C5}" destId="{FAAD8B4A-5906-4179-8696-4E7399A6D08E}" srcOrd="0" destOrd="0" presId="urn:microsoft.com/office/officeart/2005/8/layout/cycle6"/>
    <dgm:cxn modelId="{8D078D78-3B30-4C1B-83FB-8DD481E24EEF}" type="presParOf" srcId="{7989E3E2-3266-46FE-99DF-60E9387385C5}" destId="{5A8C4873-43FE-4224-A20D-F0C0DE33A999}" srcOrd="1" destOrd="0" presId="urn:microsoft.com/office/officeart/2005/8/layout/cycle6"/>
    <dgm:cxn modelId="{B422B23E-6740-4D1D-B10F-CE636634B952}" type="presParOf" srcId="{7989E3E2-3266-46FE-99DF-60E9387385C5}" destId="{E4A8468D-B4E8-4392-BC5A-30CBF2526313}" srcOrd="2" destOrd="0" presId="urn:microsoft.com/office/officeart/2005/8/layout/cycle6"/>
    <dgm:cxn modelId="{C5FC1C37-3CB3-43E3-AE43-7A95D3CAC81B}" type="presParOf" srcId="{7989E3E2-3266-46FE-99DF-60E9387385C5}" destId="{F2B98C26-2F5A-4000-801C-81CCC398B910}" srcOrd="3" destOrd="0" presId="urn:microsoft.com/office/officeart/2005/8/layout/cycle6"/>
    <dgm:cxn modelId="{628EBA4B-D406-4B41-8F1F-4B3F1A7B142D}" type="presParOf" srcId="{7989E3E2-3266-46FE-99DF-60E9387385C5}" destId="{984FBD2B-99BB-451B-B33C-9D9396E41312}" srcOrd="4" destOrd="0" presId="urn:microsoft.com/office/officeart/2005/8/layout/cycle6"/>
    <dgm:cxn modelId="{2575E0E2-0BEF-4523-864E-A24BED9ED955}" type="presParOf" srcId="{7989E3E2-3266-46FE-99DF-60E9387385C5}" destId="{B362EB9E-016E-4CB8-840A-480322C051AE}" srcOrd="5" destOrd="0" presId="urn:microsoft.com/office/officeart/2005/8/layout/cycle6"/>
    <dgm:cxn modelId="{6D1BDF37-D63D-41EF-9FCB-4FEA61C36CA2}" type="presParOf" srcId="{7989E3E2-3266-46FE-99DF-60E9387385C5}" destId="{1252405F-E157-476E-ACAF-37294EBD35C4}" srcOrd="6" destOrd="0" presId="urn:microsoft.com/office/officeart/2005/8/layout/cycle6"/>
    <dgm:cxn modelId="{E8688D1A-F0D0-46A3-99CE-26B2617F200C}" type="presParOf" srcId="{7989E3E2-3266-46FE-99DF-60E9387385C5}" destId="{C5561D8D-EF34-4B37-B516-796AF3DAFB4B}" srcOrd="7" destOrd="0" presId="urn:microsoft.com/office/officeart/2005/8/layout/cycle6"/>
    <dgm:cxn modelId="{777FC794-285A-4A2F-87C6-3C09F8F8EEFE}" type="presParOf" srcId="{7989E3E2-3266-46FE-99DF-60E9387385C5}" destId="{05CF7941-E067-4712-A8DF-AF92A0850386}" srcOrd="8" destOrd="0" presId="urn:microsoft.com/office/officeart/2005/8/layout/cycle6"/>
    <dgm:cxn modelId="{21550360-292A-4A05-A853-803A3C4D32D6}" type="presParOf" srcId="{7989E3E2-3266-46FE-99DF-60E9387385C5}" destId="{709DDE51-0128-4A45-AD78-2A3FC1E43643}" srcOrd="9" destOrd="0" presId="urn:microsoft.com/office/officeart/2005/8/layout/cycle6"/>
    <dgm:cxn modelId="{E7375C60-8010-4362-BC8C-FA5F9257725B}" type="presParOf" srcId="{7989E3E2-3266-46FE-99DF-60E9387385C5}" destId="{C8FB69AB-0A22-4C7D-A693-7EFCB42D9677}" srcOrd="10" destOrd="0" presId="urn:microsoft.com/office/officeart/2005/8/layout/cycle6"/>
    <dgm:cxn modelId="{8ACF6F4E-88F7-4F85-841C-56E5AA1E5590}" type="presParOf" srcId="{7989E3E2-3266-46FE-99DF-60E9387385C5}" destId="{FF65B47C-F5A9-47D5-8BDB-A57213B3F99C}" srcOrd="11" destOrd="0" presId="urn:microsoft.com/office/officeart/2005/8/layout/cycle6"/>
    <dgm:cxn modelId="{BC2F86A9-1D95-434D-9298-B279F3818740}" type="presParOf" srcId="{7989E3E2-3266-46FE-99DF-60E9387385C5}" destId="{9A69D68C-8F16-4772-8F43-23F5B693A284}" srcOrd="12" destOrd="0" presId="urn:microsoft.com/office/officeart/2005/8/layout/cycle6"/>
    <dgm:cxn modelId="{C42D92F8-CC79-42E2-8C40-269551CEC92C}" type="presParOf" srcId="{7989E3E2-3266-46FE-99DF-60E9387385C5}" destId="{BD0A3914-1093-4E51-AB9B-F33235EC8734}" srcOrd="13" destOrd="0" presId="urn:microsoft.com/office/officeart/2005/8/layout/cycle6"/>
    <dgm:cxn modelId="{A1BD6945-9DF2-4018-B309-135AF6752FCB}" type="presParOf" srcId="{7989E3E2-3266-46FE-99DF-60E9387385C5}" destId="{D440F6DC-92B9-4D79-AD4F-46D9105F6201}" srcOrd="14" destOrd="0" presId="urn:microsoft.com/office/officeart/2005/8/layout/cycle6"/>
  </dgm:cxnLst>
  <dgm:bg>
    <a:solidFill>
      <a:srgbClr val="92D050"/>
    </a:solidFill>
  </dgm:bg>
  <dgm:whole>
    <a:ln w="76200">
      <a:solidFill>
        <a:srgbClr val="FF000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DA49AF-22FF-4756-A83E-AD5EE95A4410}">
      <dsp:nvSpPr>
        <dsp:cNvPr id="0" name=""/>
        <dsp:cNvSpPr/>
      </dsp:nvSpPr>
      <dsp:spPr>
        <a:xfrm>
          <a:off x="2756905" y="156802"/>
          <a:ext cx="1490857" cy="1490857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nun</a:t>
          </a:r>
          <a:endParaRPr lang="en-US" sz="36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2975236" y="375133"/>
        <a:ext cx="1054195" cy="1054195"/>
      </dsp:txXfrm>
    </dsp:sp>
    <dsp:sp modelId="{493F3C2F-7A4A-400F-86C1-6351B88C47C8}">
      <dsp:nvSpPr>
        <dsp:cNvPr id="0" name=""/>
        <dsp:cNvSpPr/>
      </dsp:nvSpPr>
      <dsp:spPr>
        <a:xfrm rot="1971293">
          <a:off x="4221097" y="1226067"/>
          <a:ext cx="344472" cy="5031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4229362" y="1298668"/>
        <a:ext cx="241130" cy="301898"/>
      </dsp:txXfrm>
    </dsp:sp>
    <dsp:sp modelId="{1C8B2392-B05F-4946-8BA7-7FE40C008E85}">
      <dsp:nvSpPr>
        <dsp:cNvPr id="0" name=""/>
        <dsp:cNvSpPr/>
      </dsp:nvSpPr>
      <dsp:spPr>
        <a:xfrm>
          <a:off x="4555284" y="1318218"/>
          <a:ext cx="1490857" cy="1490857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bun</a:t>
          </a:r>
          <a:endParaRPr lang="en-US" sz="36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4773615" y="1536549"/>
        <a:ext cx="1054195" cy="1054195"/>
      </dsp:txXfrm>
    </dsp:sp>
    <dsp:sp modelId="{DABFF6AF-A460-4226-9DD9-F92FE36C2C5D}">
      <dsp:nvSpPr>
        <dsp:cNvPr id="0" name=""/>
        <dsp:cNvSpPr/>
      </dsp:nvSpPr>
      <dsp:spPr>
        <a:xfrm rot="6553336">
          <a:off x="4829254" y="2759688"/>
          <a:ext cx="282096" cy="5031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 rot="10800000">
        <a:off x="4885500" y="2820366"/>
        <a:ext cx="197467" cy="301898"/>
      </dsp:txXfrm>
    </dsp:sp>
    <dsp:sp modelId="{73A31FCD-A9B9-4B84-A667-26F5CE7E3D53}">
      <dsp:nvSpPr>
        <dsp:cNvPr id="0" name=""/>
        <dsp:cNvSpPr/>
      </dsp:nvSpPr>
      <dsp:spPr>
        <a:xfrm>
          <a:off x="3889206" y="3228542"/>
          <a:ext cx="1490857" cy="1490857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sun</a:t>
          </a:r>
          <a:endParaRPr lang="en-US" sz="36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4107537" y="3446873"/>
        <a:ext cx="1054195" cy="1054195"/>
      </dsp:txXfrm>
    </dsp:sp>
    <dsp:sp modelId="{0C537326-C7E1-46F0-A94D-21CF285002C0}">
      <dsp:nvSpPr>
        <dsp:cNvPr id="0" name=""/>
        <dsp:cNvSpPr/>
      </dsp:nvSpPr>
      <dsp:spPr>
        <a:xfrm rot="10721835">
          <a:off x="3308756" y="3747874"/>
          <a:ext cx="410389" cy="5031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 rot="10800000">
        <a:off x="3431857" y="3847107"/>
        <a:ext cx="287272" cy="301898"/>
      </dsp:txXfrm>
    </dsp:sp>
    <dsp:sp modelId="{A46AC527-1408-4360-80E5-647D15F76A54}">
      <dsp:nvSpPr>
        <dsp:cNvPr id="0" name=""/>
        <dsp:cNvSpPr/>
      </dsp:nvSpPr>
      <dsp:spPr>
        <a:xfrm>
          <a:off x="1624615" y="3280042"/>
          <a:ext cx="1490857" cy="1490857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run</a:t>
          </a:r>
          <a:endParaRPr lang="en-US" sz="36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1842946" y="3498373"/>
        <a:ext cx="1054195" cy="1054195"/>
      </dsp:txXfrm>
    </dsp:sp>
    <dsp:sp modelId="{15E88F69-E1C5-47F4-8316-469AF77853F3}">
      <dsp:nvSpPr>
        <dsp:cNvPr id="0" name=""/>
        <dsp:cNvSpPr/>
      </dsp:nvSpPr>
      <dsp:spPr>
        <a:xfrm rot="15034485">
          <a:off x="1870878" y="2801314"/>
          <a:ext cx="312372" cy="5031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 rot="10800000">
        <a:off x="1933317" y="2946136"/>
        <a:ext cx="218660" cy="301898"/>
      </dsp:txXfrm>
    </dsp:sp>
    <dsp:sp modelId="{B4A0D4C5-1111-4560-92D1-E299102F957B}">
      <dsp:nvSpPr>
        <dsp:cNvPr id="0" name=""/>
        <dsp:cNvSpPr/>
      </dsp:nvSpPr>
      <dsp:spPr>
        <a:xfrm>
          <a:off x="932775" y="1318218"/>
          <a:ext cx="1490857" cy="1490857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gun</a:t>
          </a:r>
          <a:endParaRPr lang="en-US" sz="36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1151106" y="1536549"/>
        <a:ext cx="1054195" cy="1054195"/>
      </dsp:txXfrm>
    </dsp:sp>
    <dsp:sp modelId="{4B896B35-20C0-4B53-848F-684F5986C289}">
      <dsp:nvSpPr>
        <dsp:cNvPr id="0" name=""/>
        <dsp:cNvSpPr/>
      </dsp:nvSpPr>
      <dsp:spPr>
        <a:xfrm rot="19650916">
          <a:off x="2403790" y="1236767"/>
          <a:ext cx="355961" cy="5031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2412144" y="1366077"/>
        <a:ext cx="249173" cy="3018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D8B4A-5906-4179-8696-4E7399A6D08E}">
      <dsp:nvSpPr>
        <dsp:cNvPr id="0" name=""/>
        <dsp:cNvSpPr/>
      </dsp:nvSpPr>
      <dsp:spPr>
        <a:xfrm>
          <a:off x="2847251" y="250497"/>
          <a:ext cx="1721448" cy="1118941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>
              <a:latin typeface="NikoshBAN" pitchFamily="2" charset="0"/>
              <a:cs typeface="NikoshBAN" pitchFamily="2" charset="0"/>
            </a:rPr>
            <a:t>hut</a:t>
          </a:r>
          <a:endParaRPr lang="en-US" sz="4700" kern="1200" dirty="0">
            <a:latin typeface="NikoshBAN" pitchFamily="2" charset="0"/>
            <a:cs typeface="NikoshBAN" pitchFamily="2" charset="0"/>
          </a:endParaRPr>
        </a:p>
      </dsp:txBody>
      <dsp:txXfrm>
        <a:off x="2901873" y="305119"/>
        <a:ext cx="1612204" cy="1009697"/>
      </dsp:txXfrm>
    </dsp:sp>
    <dsp:sp modelId="{E4A8468D-B4E8-4392-BC5A-30CBF2526313}">
      <dsp:nvSpPr>
        <dsp:cNvPr id="0" name=""/>
        <dsp:cNvSpPr/>
      </dsp:nvSpPr>
      <dsp:spPr>
        <a:xfrm>
          <a:off x="1789461" y="944737"/>
          <a:ext cx="4467935" cy="4467935"/>
        </a:xfrm>
        <a:custGeom>
          <a:avLst/>
          <a:gdLst/>
          <a:ahLst/>
          <a:cxnLst/>
          <a:rect l="0" t="0" r="0" b="0"/>
          <a:pathLst>
            <a:path>
              <a:moveTo>
                <a:pt x="2790035" y="70313"/>
              </a:moveTo>
              <a:arcTo wR="2233967" hR="2233967" stAng="17064800" swAng="1698429"/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B98C26-2F5A-4000-801C-81CCC398B910}">
      <dsp:nvSpPr>
        <dsp:cNvPr id="0" name=""/>
        <dsp:cNvSpPr/>
      </dsp:nvSpPr>
      <dsp:spPr>
        <a:xfrm>
          <a:off x="4959426" y="1545049"/>
          <a:ext cx="1721448" cy="1118941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>
              <a:latin typeface="NikoshBAN" pitchFamily="2" charset="0"/>
              <a:cs typeface="NikoshBAN" pitchFamily="2" charset="0"/>
            </a:rPr>
            <a:t>but</a:t>
          </a:r>
          <a:endParaRPr lang="en-US" sz="4700" kern="1200" dirty="0">
            <a:latin typeface="NikoshBAN" pitchFamily="2" charset="0"/>
            <a:cs typeface="NikoshBAN" pitchFamily="2" charset="0"/>
          </a:endParaRPr>
        </a:p>
      </dsp:txBody>
      <dsp:txXfrm>
        <a:off x="5014048" y="1599671"/>
        <a:ext cx="1612204" cy="1009697"/>
      </dsp:txXfrm>
    </dsp:sp>
    <dsp:sp modelId="{B362EB9E-016E-4CB8-840A-480322C051AE}">
      <dsp:nvSpPr>
        <dsp:cNvPr id="0" name=""/>
        <dsp:cNvSpPr/>
      </dsp:nvSpPr>
      <dsp:spPr>
        <a:xfrm>
          <a:off x="1493996" y="29055"/>
          <a:ext cx="4467935" cy="4467935"/>
        </a:xfrm>
        <a:custGeom>
          <a:avLst/>
          <a:gdLst/>
          <a:ahLst/>
          <a:cxnLst/>
          <a:rect l="0" t="0" r="0" b="0"/>
          <a:pathLst>
            <a:path>
              <a:moveTo>
                <a:pt x="4429840" y="2644760"/>
              </a:moveTo>
              <a:arcTo wR="2233967" hR="2233967" stAng="635768" swAng="1519850"/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52405F-E157-476E-ACAF-37294EBD35C4}">
      <dsp:nvSpPr>
        <dsp:cNvPr id="0" name=""/>
        <dsp:cNvSpPr/>
      </dsp:nvSpPr>
      <dsp:spPr>
        <a:xfrm>
          <a:off x="4309788" y="3581888"/>
          <a:ext cx="1721448" cy="1118941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>
              <a:latin typeface="NikoshBAN" pitchFamily="2" charset="0"/>
              <a:cs typeface="NikoshBAN" pitchFamily="2" charset="0"/>
            </a:rPr>
            <a:t>nut</a:t>
          </a:r>
          <a:endParaRPr lang="en-US" sz="4700" kern="1200" dirty="0">
            <a:latin typeface="NikoshBAN" pitchFamily="2" charset="0"/>
            <a:cs typeface="NikoshBAN" pitchFamily="2" charset="0"/>
          </a:endParaRPr>
        </a:p>
      </dsp:txBody>
      <dsp:txXfrm>
        <a:off x="4364410" y="3636510"/>
        <a:ext cx="1612204" cy="1009697"/>
      </dsp:txXfrm>
    </dsp:sp>
    <dsp:sp modelId="{05CF7941-E067-4712-A8DF-AF92A0850386}">
      <dsp:nvSpPr>
        <dsp:cNvPr id="0" name=""/>
        <dsp:cNvSpPr/>
      </dsp:nvSpPr>
      <dsp:spPr>
        <a:xfrm>
          <a:off x="1672403" y="264002"/>
          <a:ext cx="4467935" cy="4467935"/>
        </a:xfrm>
        <a:custGeom>
          <a:avLst/>
          <a:gdLst/>
          <a:ahLst/>
          <a:cxnLst/>
          <a:rect l="0" t="0" r="0" b="0"/>
          <a:pathLst>
            <a:path>
              <a:moveTo>
                <a:pt x="2628849" y="4432757"/>
              </a:moveTo>
              <a:arcTo wR="2233967" hR="2233967" stAng="4789125" swAng="1316705"/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9DDE51-0128-4A45-AD78-2A3FC1E43643}">
      <dsp:nvSpPr>
        <dsp:cNvPr id="0" name=""/>
        <dsp:cNvSpPr/>
      </dsp:nvSpPr>
      <dsp:spPr>
        <a:xfrm>
          <a:off x="1720976" y="3781160"/>
          <a:ext cx="1721448" cy="1118941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>
              <a:latin typeface="NikoshBAN" pitchFamily="2" charset="0"/>
              <a:cs typeface="NikoshBAN" pitchFamily="2" charset="0"/>
            </a:rPr>
            <a:t>cut</a:t>
          </a:r>
          <a:endParaRPr lang="en-US" sz="4700" kern="1200" dirty="0">
            <a:latin typeface="NikoshBAN" pitchFamily="2" charset="0"/>
            <a:cs typeface="NikoshBAN" pitchFamily="2" charset="0"/>
          </a:endParaRPr>
        </a:p>
      </dsp:txBody>
      <dsp:txXfrm>
        <a:off x="1775598" y="3835782"/>
        <a:ext cx="1612204" cy="1009697"/>
      </dsp:txXfrm>
    </dsp:sp>
    <dsp:sp modelId="{FF65B47C-F5A9-47D5-8BDB-A57213B3F99C}">
      <dsp:nvSpPr>
        <dsp:cNvPr id="0" name=""/>
        <dsp:cNvSpPr/>
      </dsp:nvSpPr>
      <dsp:spPr>
        <a:xfrm>
          <a:off x="1418564" y="-24968"/>
          <a:ext cx="4467935" cy="4467935"/>
        </a:xfrm>
        <a:custGeom>
          <a:avLst/>
          <a:gdLst/>
          <a:ahLst/>
          <a:cxnLst/>
          <a:rect l="0" t="0" r="0" b="0"/>
          <a:pathLst>
            <a:path>
              <a:moveTo>
                <a:pt x="637958" y="3797095"/>
              </a:moveTo>
              <a:arcTo wR="2233967" hR="2233967" stAng="8135780" swAng="1939606"/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69D68C-8F16-4772-8F43-23F5B693A284}">
      <dsp:nvSpPr>
        <dsp:cNvPr id="0" name=""/>
        <dsp:cNvSpPr/>
      </dsp:nvSpPr>
      <dsp:spPr>
        <a:xfrm>
          <a:off x="710167" y="1545049"/>
          <a:ext cx="1721448" cy="1118941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>
              <a:latin typeface="NikoshBAN" pitchFamily="2" charset="0"/>
              <a:cs typeface="NikoshBAN" pitchFamily="2" charset="0"/>
            </a:rPr>
            <a:t>gut</a:t>
          </a:r>
          <a:endParaRPr lang="en-US" sz="4700" kern="1200" dirty="0">
            <a:latin typeface="NikoshBAN" pitchFamily="2" charset="0"/>
            <a:cs typeface="NikoshBAN" pitchFamily="2" charset="0"/>
          </a:endParaRPr>
        </a:p>
      </dsp:txBody>
      <dsp:txXfrm>
        <a:off x="764789" y="1599671"/>
        <a:ext cx="1612204" cy="1009697"/>
      </dsp:txXfrm>
    </dsp:sp>
    <dsp:sp modelId="{D440F6DC-92B9-4D79-AD4F-46D9105F6201}">
      <dsp:nvSpPr>
        <dsp:cNvPr id="0" name=""/>
        <dsp:cNvSpPr/>
      </dsp:nvSpPr>
      <dsp:spPr>
        <a:xfrm>
          <a:off x="1142079" y="936830"/>
          <a:ext cx="4467935" cy="4467935"/>
        </a:xfrm>
        <a:custGeom>
          <a:avLst/>
          <a:gdLst/>
          <a:ahLst/>
          <a:cxnLst/>
          <a:rect l="0" t="0" r="0" b="0"/>
          <a:pathLst>
            <a:path>
              <a:moveTo>
                <a:pt x="710122" y="600410"/>
              </a:moveTo>
              <a:arcTo wR="2233967" hR="2233967" stAng="13619406" swAng="1741490"/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8AF77-B810-4555-A56A-981270AEBBB3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FFC3DEF9-BD2B-469A-8441-904EFADE7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8AF77-B810-4555-A56A-981270AEBBB3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DEF9-BD2B-469A-8441-904EFADE7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8AF77-B810-4555-A56A-981270AEBBB3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DEF9-BD2B-469A-8441-904EFADE7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8AF77-B810-4555-A56A-981270AEBBB3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FFC3DEF9-BD2B-469A-8441-904EFADE7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8AF77-B810-4555-A56A-981270AEBBB3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DEF9-BD2B-469A-8441-904EFADE77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8AF77-B810-4555-A56A-981270AEBBB3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DEF9-BD2B-469A-8441-904EFADE7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8AF77-B810-4555-A56A-981270AEBBB3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FFC3DEF9-BD2B-469A-8441-904EFADE772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8AF77-B810-4555-A56A-981270AEBBB3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DEF9-BD2B-469A-8441-904EFADE7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8AF77-B810-4555-A56A-981270AEBBB3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DEF9-BD2B-469A-8441-904EFADE7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8AF77-B810-4555-A56A-981270AEBBB3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DEF9-BD2B-469A-8441-904EFADE77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8AF77-B810-4555-A56A-981270AEBBB3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3DEF9-BD2B-469A-8441-904EFADE772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AA8AF77-B810-4555-A56A-981270AEBBB3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FC3DEF9-BD2B-469A-8441-904EFADE772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0087" y="1790163"/>
            <a:ext cx="11039061" cy="2215991"/>
          </a:xfrm>
          <a:prstGeom prst="rect">
            <a:avLst/>
          </a:prstGeom>
          <a:solidFill>
            <a:srgbClr val="92D05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Vocabulary </a:t>
            </a:r>
            <a:endParaRPr lang="en-US" sz="13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97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6231" y="1815921"/>
            <a:ext cx="6761408" cy="2646878"/>
          </a:xfrm>
          <a:prstGeom prst="rect">
            <a:avLst/>
          </a:prstGeom>
          <a:solidFill>
            <a:srgbClr val="00B05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Teacher’s narration </a:t>
            </a:r>
          </a:p>
          <a:p>
            <a:pPr algn="ctr"/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Mahbubul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Alam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smtClean="0">
                <a:latin typeface="NikoshBAN" pitchFamily="2" charset="0"/>
                <a:cs typeface="NikoshBAN" pitchFamily="2" charset="0"/>
              </a:rPr>
              <a:t>Asst. Teacher </a:t>
            </a: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Hatirdia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Government Primary School </a:t>
            </a:r>
          </a:p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Monohardi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Narsingdi.</a:t>
            </a: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14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24832033"/>
              </p:ext>
            </p:extLst>
          </p:nvPr>
        </p:nvGraphicFramePr>
        <p:xfrm>
          <a:off x="3181082" y="1197735"/>
          <a:ext cx="6978918" cy="4940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19719" y="437882"/>
            <a:ext cx="6915954" cy="523220"/>
          </a:xfrm>
          <a:prstGeom prst="rect">
            <a:avLst/>
          </a:prstGeom>
          <a:solidFill>
            <a:srgbClr val="00B05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Un family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65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99591941"/>
              </p:ext>
            </p:extLst>
          </p:nvPr>
        </p:nvGraphicFramePr>
        <p:xfrm>
          <a:off x="2704564" y="1094704"/>
          <a:ext cx="7391042" cy="5236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40169" y="373487"/>
            <a:ext cx="7469746" cy="646331"/>
          </a:xfrm>
          <a:prstGeom prst="rect">
            <a:avLst/>
          </a:prstGeom>
          <a:solidFill>
            <a:srgbClr val="92D05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Ut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family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99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94</TotalTime>
  <Words>30</Words>
  <Application>Microsoft Office PowerPoint</Application>
  <PresentationFormat>Custom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Trek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DPE</cp:lastModifiedBy>
  <cp:revision>19</cp:revision>
  <dcterms:created xsi:type="dcterms:W3CDTF">2016-02-29T10:57:22Z</dcterms:created>
  <dcterms:modified xsi:type="dcterms:W3CDTF">2019-12-15T17:04:50Z</dcterms:modified>
</cp:coreProperties>
</file>