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65" r:id="rId4"/>
    <p:sldId id="274" r:id="rId5"/>
    <p:sldId id="266" r:id="rId6"/>
    <p:sldId id="259" r:id="rId7"/>
    <p:sldId id="258" r:id="rId8"/>
    <p:sldId id="270" r:id="rId9"/>
    <p:sldId id="260" r:id="rId10"/>
    <p:sldId id="273" r:id="rId11"/>
    <p:sldId id="272" r:id="rId12"/>
    <p:sldId id="263" r:id="rId13"/>
    <p:sldId id="268" r:id="rId14"/>
    <p:sldId id="26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D3DD-676B-40B6-862B-DE9804D55E94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A0F90-4D26-4791-BBD4-1689E45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নোটঃ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শোনাবে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0F90-4D26-4791-BBD4-1689E45ABB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1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নোটঃ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সংক্ষিত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বর্ণ্না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0F90-4D26-4791-BBD4-1689E45ABB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নোটঃ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সংক্ষিত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বর্ণ্না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0F90-4D26-4791-BBD4-1689E45ABB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হয়েছে,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44A4-05A3-4CC0-A8DA-781B5D88E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9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1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7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3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2E26-23F5-4F1E-85E6-F05D33481E0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76A7-851F-4276-BF0C-71932959C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5290" r="2863" b="3548"/>
          <a:stretch/>
        </p:blipFill>
        <p:spPr>
          <a:xfrm>
            <a:off x="0" y="981635"/>
            <a:ext cx="12192000" cy="6024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966" y="7997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06" y="270932"/>
            <a:ext cx="2919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3645" y="671042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47" y="1525436"/>
            <a:ext cx="5777905" cy="3235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7331" y="5092237"/>
            <a:ext cx="738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r="7905"/>
          <a:stretch/>
        </p:blipFill>
        <p:spPr>
          <a:xfrm flipH="1">
            <a:off x="317137" y="1371600"/>
            <a:ext cx="6642100" cy="379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2700" y="4083613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2700" y="3601739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0800" y="3173569"/>
            <a:ext cx="394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১৯৫৬সালের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শাসনতন্ত্র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2715280"/>
            <a:ext cx="354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2258080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৬দফা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178692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অভ্যূত্থান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1033" y="1312297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700194" y="4205380"/>
            <a:ext cx="2977041" cy="176625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467498" y="3790931"/>
            <a:ext cx="3220880" cy="142678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193178" y="3354370"/>
            <a:ext cx="3521326" cy="125707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944983" y="2907006"/>
            <a:ext cx="3804354" cy="112528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670663" y="2477058"/>
            <a:ext cx="4087381" cy="142303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383280" y="2002435"/>
            <a:ext cx="4370411" cy="139775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3108960" y="1542775"/>
            <a:ext cx="4683918" cy="144763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15979" y="244655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158" y="5278339"/>
            <a:ext cx="15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1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321" t="34623"/>
          <a:stretch/>
        </p:blipFill>
        <p:spPr>
          <a:xfrm>
            <a:off x="3666597" y="1836996"/>
            <a:ext cx="4822520" cy="28352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>
            <a:off x="3034225" y="4922634"/>
            <a:ext cx="601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3645" y="671042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532" y="547931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224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60748" y="282405"/>
            <a:ext cx="25007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789" y="1190966"/>
            <a:ext cx="1112001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139" y="2336937"/>
            <a:ext cx="111286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পিতৃপুরুষ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2254" y="2860157"/>
            <a:ext cx="1825549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ছেলে-মেয়ে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139" y="2918222"/>
            <a:ext cx="4693812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পিতা-পিতামহ-প্রপিতামহ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4745" y="2914006"/>
            <a:ext cx="1710453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ভাই-বোন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73487" y="2899924"/>
            <a:ext cx="1739200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5213" y="1756502"/>
            <a:ext cx="1286031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১৯৩৫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139" y="1760153"/>
            <a:ext cx="1188794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73489" y="1773031"/>
            <a:ext cx="1094511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১৯৪৮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0676" y="1745989"/>
            <a:ext cx="1180968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১৯২৬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8596" y="3383550"/>
            <a:ext cx="111148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হয়েছিলো</a:t>
            </a:r>
            <a:r>
              <a:rPr lang="en-US" sz="2800" dirty="0" smtClean="0">
                <a:ln w="0"/>
                <a:latin typeface="NikoshLight" panose="02000000000000000000" pitchFamily="2" charset="0"/>
                <a:cs typeface="NikoshLight" panose="02000000000000000000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788" y="3958955"/>
            <a:ext cx="2191912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4939" y="3929757"/>
            <a:ext cx="2680181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বিস্তারের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95687" y="3921480"/>
            <a:ext cx="2478813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9" y="3923521"/>
            <a:ext cx="2177323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922" y="4440535"/>
            <a:ext cx="111286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শহিদেরা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উৎসর্গ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788" y="5011207"/>
            <a:ext cx="1180145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62151" y="4943854"/>
            <a:ext cx="1096249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620500" y="4990270"/>
            <a:ext cx="1285000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9203" y="5497903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9204" y="6067090"/>
            <a:ext cx="103768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73487" y="6050622"/>
            <a:ext cx="1557357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0677" y="6067090"/>
            <a:ext cx="969823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95211" y="6083619"/>
            <a:ext cx="1286033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63660" y="504300"/>
            <a:ext cx="4419711" cy="9088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1493" y="496641"/>
            <a:ext cx="4419711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3" presetClass="exit" presetSubtype="32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23" presetClass="exit" presetSubtype="32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23" presetClass="exit" presetSubtype="32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0" grpId="1"/>
      <p:bldP spid="50" grpId="2"/>
      <p:bldP spid="50" grpId="3"/>
      <p:bldP spid="50" grpId="4"/>
      <p:bldP spid="50" grpId="5"/>
      <p:bldP spid="50" grpId="6"/>
      <p:bldP spid="50" grpId="7"/>
      <p:bldP spid="50" grpId="8"/>
      <p:bldP spid="50" grpId="9"/>
      <p:bldP spid="50" grpId="10"/>
      <p:bldP spid="50" grpId="11"/>
      <p:bldP spid="50" grpId="12"/>
      <p:bldP spid="50" grpId="13"/>
      <p:bldP spid="50" grpId="14"/>
      <p:bldP spid="50" grpId="15"/>
      <p:bldP spid="50" grpId="16"/>
      <p:bldP spid="50" grpId="17"/>
      <p:bldP spid="50" grpId="18"/>
      <p:bldP spid="50" grpId="19"/>
      <p:bldP spid="50" grpId="20"/>
      <p:bldP spid="50" grpId="21"/>
      <p:bldP spid="50" grpId="22"/>
      <p:bldP spid="50" grpId="23"/>
      <p:bldP spid="51" grpId="0"/>
      <p:bldP spid="51" grpId="1"/>
      <p:bldP spid="51" grpId="2"/>
      <p:bldP spid="51" grpId="3"/>
      <p:bldP spid="51" grpId="4"/>
      <p:bldP spid="51" grpId="5"/>
      <p:bldP spid="51" grpId="6"/>
      <p:bldP spid="51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97" y="1313895"/>
            <a:ext cx="5181405" cy="27808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4869871" y="277090"/>
            <a:ext cx="2310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1" y="4719434"/>
            <a:ext cx="8485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7901" y="122621"/>
            <a:ext cx="5226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2659"/>
            <a:ext cx="12192000" cy="5728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5532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8606" r="29317" b="2166"/>
          <a:stretch/>
        </p:blipFill>
        <p:spPr>
          <a:xfrm>
            <a:off x="8165237" y="803102"/>
            <a:ext cx="2299967" cy="27131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6" name="TextBox 55"/>
          <p:cNvSpPr txBox="1"/>
          <p:nvPr/>
        </p:nvSpPr>
        <p:spPr>
          <a:xfrm>
            <a:off x="7808023" y="3765499"/>
            <a:ext cx="32111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তারিখ-17/১২/২০১৯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7602" y="220464"/>
            <a:ext cx="5155238" cy="6362947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32610" y="297132"/>
            <a:ext cx="1148925" cy="6286279"/>
            <a:chOff x="5480405" y="213460"/>
            <a:chExt cx="1010210" cy="6059606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36" name="Oval 35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3" name="Oval 22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297388" y="231824"/>
            <a:ext cx="5200879" cy="6351587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41113" y="114072"/>
            <a:ext cx="2522605" cy="777061"/>
          </a:xfrm>
          <a:prstGeom prst="downArrow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8" y="943828"/>
            <a:ext cx="2476386" cy="2686165"/>
          </a:xfrm>
          <a:prstGeom prst="roundRect">
            <a:avLst>
              <a:gd name="adj" fmla="val 9243"/>
            </a:avLst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3" name="TextBox 52"/>
          <p:cNvSpPr txBox="1"/>
          <p:nvPr/>
        </p:nvSpPr>
        <p:spPr>
          <a:xfrm>
            <a:off x="897080" y="3726316"/>
            <a:ext cx="40014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মোবাইল-০১৭১৫৬৩৭৬৩৮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E-mail:soriful03@gmail.com</a:t>
            </a:r>
          </a:p>
        </p:txBody>
      </p:sp>
    </p:spTree>
    <p:extLst>
      <p:ext uri="{BB962C8B-B14F-4D97-AF65-F5344CB8AC3E}">
        <p14:creationId xmlns:p14="http://schemas.microsoft.com/office/powerpoint/2010/main" val="3987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872" y="3431645"/>
            <a:ext cx="10629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t="52979" r="41155" b="18576"/>
          <a:stretch/>
        </p:blipFill>
        <p:spPr>
          <a:xfrm>
            <a:off x="2769326" y="509450"/>
            <a:ext cx="5617028" cy="279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3074" y="6029091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638" y="4638279"/>
            <a:ext cx="5808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71" y="5380215"/>
            <a:ext cx="445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910" y="3075057"/>
            <a:ext cx="27421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পিতৃপুরুষের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21624" y="3729155"/>
            <a:ext cx="2478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263" y="467927"/>
            <a:ext cx="217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687122" y="2336601"/>
            <a:ext cx="75488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184317" y="1265580"/>
            <a:ext cx="1434356" cy="1322928"/>
          </a:xfrm>
          <a:custGeom>
            <a:avLst/>
            <a:gdLst>
              <a:gd name="connsiteX0" fmla="*/ 0 w 1434356"/>
              <a:gd name="connsiteY0" fmla="*/ 661464 h 1322928"/>
              <a:gd name="connsiteX1" fmla="*/ 717178 w 1434356"/>
              <a:gd name="connsiteY1" fmla="*/ 0 h 1322928"/>
              <a:gd name="connsiteX2" fmla="*/ 1434356 w 1434356"/>
              <a:gd name="connsiteY2" fmla="*/ 661464 h 1322928"/>
              <a:gd name="connsiteX3" fmla="*/ 717178 w 1434356"/>
              <a:gd name="connsiteY3" fmla="*/ 1322928 h 1322928"/>
              <a:gd name="connsiteX4" fmla="*/ 0 w 1434356"/>
              <a:gd name="connsiteY4" fmla="*/ 661464 h 132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356" h="1322928">
                <a:moveTo>
                  <a:pt x="0" y="661464"/>
                </a:moveTo>
                <a:cubicBezTo>
                  <a:pt x="0" y="296148"/>
                  <a:pt x="321092" y="0"/>
                  <a:pt x="717178" y="0"/>
                </a:cubicBezTo>
                <a:cubicBezTo>
                  <a:pt x="1113264" y="0"/>
                  <a:pt x="1434356" y="296148"/>
                  <a:pt x="1434356" y="661464"/>
                </a:cubicBezTo>
                <a:cubicBezTo>
                  <a:pt x="1434356" y="1026780"/>
                  <a:pt x="1113264" y="1322928"/>
                  <a:pt x="717178" y="1322928"/>
                </a:cubicBezTo>
                <a:cubicBezTo>
                  <a:pt x="321092" y="1322928"/>
                  <a:pt x="0" y="1026780"/>
                  <a:pt x="0" y="661464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727" tIns="220408" rIns="236727" bIns="220408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১৯48 </a:t>
            </a:r>
            <a:r>
              <a:rPr lang="en-US" sz="21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1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1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1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747990" y="4472869"/>
            <a:ext cx="1388853" cy="1356268"/>
          </a:xfrm>
          <a:custGeom>
            <a:avLst/>
            <a:gdLst>
              <a:gd name="connsiteX0" fmla="*/ 0 w 1388853"/>
              <a:gd name="connsiteY0" fmla="*/ 678134 h 1356268"/>
              <a:gd name="connsiteX1" fmla="*/ 694427 w 1388853"/>
              <a:gd name="connsiteY1" fmla="*/ 0 h 1356268"/>
              <a:gd name="connsiteX2" fmla="*/ 1388854 w 1388853"/>
              <a:gd name="connsiteY2" fmla="*/ 678134 h 1356268"/>
              <a:gd name="connsiteX3" fmla="*/ 694427 w 1388853"/>
              <a:gd name="connsiteY3" fmla="*/ 1356268 h 1356268"/>
              <a:gd name="connsiteX4" fmla="*/ 0 w 1388853"/>
              <a:gd name="connsiteY4" fmla="*/ 678134 h 135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853" h="1356268">
                <a:moveTo>
                  <a:pt x="0" y="678134"/>
                </a:moveTo>
                <a:cubicBezTo>
                  <a:pt x="0" y="303611"/>
                  <a:pt x="310906" y="0"/>
                  <a:pt x="694427" y="0"/>
                </a:cubicBezTo>
                <a:cubicBezTo>
                  <a:pt x="1077948" y="0"/>
                  <a:pt x="1388854" y="303611"/>
                  <a:pt x="1388854" y="678134"/>
                </a:cubicBezTo>
                <a:cubicBezTo>
                  <a:pt x="1388854" y="1052657"/>
                  <a:pt x="1077948" y="1356268"/>
                  <a:pt x="694427" y="1356268"/>
                </a:cubicBezTo>
                <a:cubicBezTo>
                  <a:pt x="310906" y="1356268"/>
                  <a:pt x="0" y="1052657"/>
                  <a:pt x="0" y="678134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0063" tIns="225291" rIns="230063" bIns="22529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প্রিয়যোদ্ধা</a:t>
            </a:r>
            <a:endParaRPr lang="en-US" sz="21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18" y="3171277"/>
            <a:ext cx="1639527" cy="1092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407754" y="4679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3413" y="4362778"/>
            <a:ext cx="1269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43684" y="4465073"/>
            <a:ext cx="1388853" cy="1356268"/>
            <a:chOff x="4268107" y="1615533"/>
            <a:chExt cx="1388853" cy="1356268"/>
          </a:xfrm>
        </p:grpSpPr>
        <p:sp>
          <p:nvSpPr>
            <p:cNvPr id="11" name="Oval 10"/>
            <p:cNvSpPr/>
            <p:nvPr/>
          </p:nvSpPr>
          <p:spPr>
            <a:xfrm>
              <a:off x="4268107" y="1615533"/>
              <a:ext cx="1388853" cy="1356268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/>
            <p:cNvSpPr/>
            <p:nvPr/>
          </p:nvSpPr>
          <p:spPr>
            <a:xfrm>
              <a:off x="4471500" y="1814154"/>
              <a:ext cx="982067" cy="959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গল্পসমগ্র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১৯৭১ 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33756" y="4488461"/>
            <a:ext cx="1388853" cy="1356268"/>
            <a:chOff x="4268107" y="1615533"/>
            <a:chExt cx="1388853" cy="1356268"/>
          </a:xfrm>
        </p:grpSpPr>
        <p:sp>
          <p:nvSpPr>
            <p:cNvPr id="14" name="Oval 13"/>
            <p:cNvSpPr/>
            <p:nvPr/>
          </p:nvSpPr>
          <p:spPr>
            <a:xfrm>
              <a:off x="4268107" y="1615533"/>
              <a:ext cx="1388853" cy="1356268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/>
            <p:nvPr/>
          </p:nvSpPr>
          <p:spPr>
            <a:xfrm>
              <a:off x="4433949" y="1814154"/>
              <a:ext cx="1185460" cy="959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Blood and Brutality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19299" y="3039310"/>
            <a:ext cx="1388853" cy="1356268"/>
            <a:chOff x="4268107" y="1615533"/>
            <a:chExt cx="1388853" cy="1356268"/>
          </a:xfrm>
        </p:grpSpPr>
        <p:sp>
          <p:nvSpPr>
            <p:cNvPr id="17" name="Oval 16"/>
            <p:cNvSpPr/>
            <p:nvPr/>
          </p:nvSpPr>
          <p:spPr>
            <a:xfrm>
              <a:off x="4268107" y="1615533"/>
              <a:ext cx="1388853" cy="1356268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4"/>
            <p:cNvSpPr/>
            <p:nvPr/>
          </p:nvSpPr>
          <p:spPr>
            <a:xfrm>
              <a:off x="4471500" y="1814154"/>
              <a:ext cx="982067" cy="959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 smtClean="0"/>
                <a:t>পিতা</a:t>
              </a:r>
              <a:r>
                <a:rPr lang="en-US" sz="1500" kern="1200" dirty="0" smtClean="0"/>
                <a:t> </a:t>
              </a:r>
              <a:r>
                <a:rPr lang="en-US" sz="1500" kern="1200" dirty="0" err="1" smtClean="0"/>
                <a:t>তোফাজ্জল</a:t>
              </a:r>
              <a:r>
                <a:rPr lang="en-US" sz="1500" kern="1200" dirty="0" smtClean="0"/>
                <a:t> </a:t>
              </a:r>
              <a:r>
                <a:rPr lang="en-US" sz="1500" kern="1200" dirty="0" err="1" smtClean="0"/>
                <a:t>হোসেন</a:t>
              </a:r>
              <a:r>
                <a:rPr lang="en-US" sz="1500" kern="1200" dirty="0" smtClean="0"/>
                <a:t> </a:t>
              </a:r>
              <a:endParaRPr lang="en-US" sz="15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57757" y="5844729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3491" y="351966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88662" y="4019000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33967" y="4480665"/>
            <a:ext cx="1388853" cy="1356268"/>
            <a:chOff x="4268107" y="1615533"/>
            <a:chExt cx="1388853" cy="1356268"/>
          </a:xfrm>
        </p:grpSpPr>
        <p:sp>
          <p:nvSpPr>
            <p:cNvPr id="26" name="Oval 25"/>
            <p:cNvSpPr/>
            <p:nvPr/>
          </p:nvSpPr>
          <p:spPr>
            <a:xfrm>
              <a:off x="4268107" y="1615533"/>
              <a:ext cx="1388853" cy="1356268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4"/>
            <p:cNvSpPr/>
            <p:nvPr/>
          </p:nvSpPr>
          <p:spPr>
            <a:xfrm>
              <a:off x="4471500" y="1814154"/>
              <a:ext cx="982067" cy="959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মুক্তিযুদ্ধের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07281" y="4824443"/>
            <a:ext cx="1680804" cy="1716057"/>
            <a:chOff x="4269145" y="1687395"/>
            <a:chExt cx="1448707" cy="1326103"/>
          </a:xfrm>
        </p:grpSpPr>
        <p:sp>
          <p:nvSpPr>
            <p:cNvPr id="29" name="Oval 28"/>
            <p:cNvSpPr/>
            <p:nvPr/>
          </p:nvSpPr>
          <p:spPr>
            <a:xfrm>
              <a:off x="4296171" y="1687395"/>
              <a:ext cx="1394656" cy="1326103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Oval 4"/>
            <p:cNvSpPr/>
            <p:nvPr/>
          </p:nvSpPr>
          <p:spPr>
            <a:xfrm>
              <a:off x="4269145" y="1819362"/>
              <a:ext cx="1448707" cy="959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শিক্ষাজীবন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স্নাতকোত্তর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বিশ্ববিদ্যালয়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12905" y="2373670"/>
            <a:ext cx="1388853" cy="1145998"/>
            <a:chOff x="4058177" y="1184481"/>
            <a:chExt cx="1388853" cy="1356268"/>
          </a:xfrm>
        </p:grpSpPr>
        <p:sp>
          <p:nvSpPr>
            <p:cNvPr id="32" name="Oval 31"/>
            <p:cNvSpPr/>
            <p:nvPr/>
          </p:nvSpPr>
          <p:spPr>
            <a:xfrm>
              <a:off x="4058177" y="1184481"/>
              <a:ext cx="1388853" cy="1356268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Oval 4"/>
            <p:cNvSpPr/>
            <p:nvPr/>
          </p:nvSpPr>
          <p:spPr>
            <a:xfrm>
              <a:off x="4285556" y="1397684"/>
              <a:ext cx="982067" cy="959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একাডেমি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77456" y="51248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8" y="2553819"/>
            <a:ext cx="5385999" cy="29476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47246" y="1280713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4520" y="434583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22" grpId="0"/>
      <p:bldP spid="23" grpId="0"/>
      <p:bldP spid="24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35372"/>
            <a:ext cx="5486400" cy="29371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5171683" y="222069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1349" y="4344498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285" y="5201288"/>
            <a:ext cx="55034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03645" y="671042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27" y="1351362"/>
            <a:ext cx="5130800" cy="29248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040860" y="275004"/>
            <a:ext cx="2042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7347" y="4759022"/>
            <a:ext cx="7292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955184" y="887770"/>
            <a:ext cx="1100030" cy="1100030"/>
          </a:xfrm>
          <a:custGeom>
            <a:avLst/>
            <a:gdLst>
              <a:gd name="connsiteX0" fmla="*/ 0 w 1100030"/>
              <a:gd name="connsiteY0" fmla="*/ 550015 h 1100030"/>
              <a:gd name="connsiteX1" fmla="*/ 550015 w 1100030"/>
              <a:gd name="connsiteY1" fmla="*/ 0 h 1100030"/>
              <a:gd name="connsiteX2" fmla="*/ 1100030 w 1100030"/>
              <a:gd name="connsiteY2" fmla="*/ 550015 h 1100030"/>
              <a:gd name="connsiteX3" fmla="*/ 550015 w 1100030"/>
              <a:gd name="connsiteY3" fmla="*/ 1100030 h 1100030"/>
              <a:gd name="connsiteX4" fmla="*/ 0 w 1100030"/>
              <a:gd name="connsiteY4" fmla="*/ 550015 h 1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030" h="1100030">
                <a:moveTo>
                  <a:pt x="0" y="550015"/>
                </a:moveTo>
                <a:cubicBezTo>
                  <a:pt x="0" y="246250"/>
                  <a:pt x="246250" y="0"/>
                  <a:pt x="550015" y="0"/>
                </a:cubicBezTo>
                <a:cubicBezTo>
                  <a:pt x="853780" y="0"/>
                  <a:pt x="1100030" y="246250"/>
                  <a:pt x="1100030" y="550015"/>
                </a:cubicBezTo>
                <a:cubicBezTo>
                  <a:pt x="1100030" y="853780"/>
                  <a:pt x="853780" y="1100030"/>
                  <a:pt x="550015" y="1100030"/>
                </a:cubicBezTo>
                <a:cubicBezTo>
                  <a:pt x="246250" y="1100030"/>
                  <a:pt x="0" y="853780"/>
                  <a:pt x="0" y="550015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16" tIns="181416" rIns="181416" bIns="1814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আন্দলন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79930" y="1519341"/>
            <a:ext cx="1100030" cy="1100030"/>
          </a:xfrm>
          <a:custGeom>
            <a:avLst/>
            <a:gdLst>
              <a:gd name="connsiteX0" fmla="*/ 0 w 1100030"/>
              <a:gd name="connsiteY0" fmla="*/ 550015 h 1100030"/>
              <a:gd name="connsiteX1" fmla="*/ 550015 w 1100030"/>
              <a:gd name="connsiteY1" fmla="*/ 0 h 1100030"/>
              <a:gd name="connsiteX2" fmla="*/ 1100030 w 1100030"/>
              <a:gd name="connsiteY2" fmla="*/ 550015 h 1100030"/>
              <a:gd name="connsiteX3" fmla="*/ 550015 w 1100030"/>
              <a:gd name="connsiteY3" fmla="*/ 1100030 h 1100030"/>
              <a:gd name="connsiteX4" fmla="*/ 0 w 1100030"/>
              <a:gd name="connsiteY4" fmla="*/ 550015 h 1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030" h="1100030">
                <a:moveTo>
                  <a:pt x="0" y="550015"/>
                </a:moveTo>
                <a:cubicBezTo>
                  <a:pt x="0" y="246250"/>
                  <a:pt x="246250" y="0"/>
                  <a:pt x="550015" y="0"/>
                </a:cubicBezTo>
                <a:cubicBezTo>
                  <a:pt x="853780" y="0"/>
                  <a:pt x="1100030" y="246250"/>
                  <a:pt x="1100030" y="550015"/>
                </a:cubicBezTo>
                <a:cubicBezTo>
                  <a:pt x="1100030" y="853780"/>
                  <a:pt x="853780" y="1100030"/>
                  <a:pt x="550015" y="1100030"/>
                </a:cubicBezTo>
                <a:cubicBezTo>
                  <a:pt x="246250" y="1100030"/>
                  <a:pt x="0" y="853780"/>
                  <a:pt x="0" y="550015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16" tIns="181416" rIns="181416" bIns="1814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11500" y="3044086"/>
            <a:ext cx="1100030" cy="1100030"/>
          </a:xfrm>
          <a:custGeom>
            <a:avLst/>
            <a:gdLst>
              <a:gd name="connsiteX0" fmla="*/ 0 w 1100030"/>
              <a:gd name="connsiteY0" fmla="*/ 550015 h 1100030"/>
              <a:gd name="connsiteX1" fmla="*/ 550015 w 1100030"/>
              <a:gd name="connsiteY1" fmla="*/ 0 h 1100030"/>
              <a:gd name="connsiteX2" fmla="*/ 1100030 w 1100030"/>
              <a:gd name="connsiteY2" fmla="*/ 550015 h 1100030"/>
              <a:gd name="connsiteX3" fmla="*/ 550015 w 1100030"/>
              <a:gd name="connsiteY3" fmla="*/ 1100030 h 1100030"/>
              <a:gd name="connsiteX4" fmla="*/ 0 w 1100030"/>
              <a:gd name="connsiteY4" fmla="*/ 550015 h 1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030" h="1100030">
                <a:moveTo>
                  <a:pt x="0" y="550015"/>
                </a:moveTo>
                <a:cubicBezTo>
                  <a:pt x="0" y="246250"/>
                  <a:pt x="246250" y="0"/>
                  <a:pt x="550015" y="0"/>
                </a:cubicBezTo>
                <a:cubicBezTo>
                  <a:pt x="853780" y="0"/>
                  <a:pt x="1100030" y="246250"/>
                  <a:pt x="1100030" y="550015"/>
                </a:cubicBezTo>
                <a:cubicBezTo>
                  <a:pt x="1100030" y="853780"/>
                  <a:pt x="853780" y="1100030"/>
                  <a:pt x="550015" y="1100030"/>
                </a:cubicBezTo>
                <a:cubicBezTo>
                  <a:pt x="246250" y="1100030"/>
                  <a:pt x="0" y="853780"/>
                  <a:pt x="0" y="550015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16" tIns="181416" rIns="181416" bIns="1814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অভ্যূত্থান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79930" y="4568831"/>
            <a:ext cx="1100030" cy="1100030"/>
          </a:xfrm>
          <a:custGeom>
            <a:avLst/>
            <a:gdLst>
              <a:gd name="connsiteX0" fmla="*/ 0 w 1100030"/>
              <a:gd name="connsiteY0" fmla="*/ 550015 h 1100030"/>
              <a:gd name="connsiteX1" fmla="*/ 550015 w 1100030"/>
              <a:gd name="connsiteY1" fmla="*/ 0 h 1100030"/>
              <a:gd name="connsiteX2" fmla="*/ 1100030 w 1100030"/>
              <a:gd name="connsiteY2" fmla="*/ 550015 h 1100030"/>
              <a:gd name="connsiteX3" fmla="*/ 550015 w 1100030"/>
              <a:gd name="connsiteY3" fmla="*/ 1100030 h 1100030"/>
              <a:gd name="connsiteX4" fmla="*/ 0 w 1100030"/>
              <a:gd name="connsiteY4" fmla="*/ 550015 h 1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030" h="1100030">
                <a:moveTo>
                  <a:pt x="0" y="550015"/>
                </a:moveTo>
                <a:cubicBezTo>
                  <a:pt x="0" y="246250"/>
                  <a:pt x="246250" y="0"/>
                  <a:pt x="550015" y="0"/>
                </a:cubicBezTo>
                <a:cubicBezTo>
                  <a:pt x="853780" y="0"/>
                  <a:pt x="1100030" y="246250"/>
                  <a:pt x="1100030" y="550015"/>
                </a:cubicBezTo>
                <a:cubicBezTo>
                  <a:pt x="1100030" y="853780"/>
                  <a:pt x="853780" y="1100030"/>
                  <a:pt x="550015" y="1100030"/>
                </a:cubicBezTo>
                <a:cubicBezTo>
                  <a:pt x="246250" y="1100030"/>
                  <a:pt x="0" y="853780"/>
                  <a:pt x="0" y="550015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16" tIns="181416" rIns="181416" bIns="1814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55184" y="5200401"/>
            <a:ext cx="1100030" cy="1100030"/>
          </a:xfrm>
          <a:custGeom>
            <a:avLst/>
            <a:gdLst>
              <a:gd name="connsiteX0" fmla="*/ 0 w 1100030"/>
              <a:gd name="connsiteY0" fmla="*/ 550015 h 1100030"/>
              <a:gd name="connsiteX1" fmla="*/ 550015 w 1100030"/>
              <a:gd name="connsiteY1" fmla="*/ 0 h 1100030"/>
              <a:gd name="connsiteX2" fmla="*/ 1100030 w 1100030"/>
              <a:gd name="connsiteY2" fmla="*/ 550015 h 1100030"/>
              <a:gd name="connsiteX3" fmla="*/ 550015 w 1100030"/>
              <a:gd name="connsiteY3" fmla="*/ 1100030 h 1100030"/>
              <a:gd name="connsiteX4" fmla="*/ 0 w 1100030"/>
              <a:gd name="connsiteY4" fmla="*/ 550015 h 1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030" h="1100030">
                <a:moveTo>
                  <a:pt x="0" y="550015"/>
                </a:moveTo>
                <a:cubicBezTo>
                  <a:pt x="0" y="246250"/>
                  <a:pt x="246250" y="0"/>
                  <a:pt x="550015" y="0"/>
                </a:cubicBezTo>
                <a:cubicBezTo>
                  <a:pt x="853780" y="0"/>
                  <a:pt x="1100030" y="246250"/>
                  <a:pt x="1100030" y="550015"/>
                </a:cubicBezTo>
                <a:cubicBezTo>
                  <a:pt x="1100030" y="853780"/>
                  <a:pt x="853780" y="1100030"/>
                  <a:pt x="550015" y="1100030"/>
                </a:cubicBezTo>
                <a:cubicBezTo>
                  <a:pt x="246250" y="1100030"/>
                  <a:pt x="0" y="853780"/>
                  <a:pt x="0" y="550015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16" tIns="181416" rIns="181416" bIns="1814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ভাষন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30439" y="4568831"/>
            <a:ext cx="1100030" cy="1100030"/>
          </a:xfrm>
          <a:custGeom>
            <a:avLst/>
            <a:gdLst>
              <a:gd name="connsiteX0" fmla="*/ 0 w 1100030"/>
              <a:gd name="connsiteY0" fmla="*/ 550015 h 1100030"/>
              <a:gd name="connsiteX1" fmla="*/ 550015 w 1100030"/>
              <a:gd name="connsiteY1" fmla="*/ 0 h 1100030"/>
              <a:gd name="connsiteX2" fmla="*/ 1100030 w 1100030"/>
              <a:gd name="connsiteY2" fmla="*/ 550015 h 1100030"/>
              <a:gd name="connsiteX3" fmla="*/ 550015 w 1100030"/>
              <a:gd name="connsiteY3" fmla="*/ 1100030 h 1100030"/>
              <a:gd name="connsiteX4" fmla="*/ 0 w 1100030"/>
              <a:gd name="connsiteY4" fmla="*/ 550015 h 1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030" h="1100030">
                <a:moveTo>
                  <a:pt x="0" y="550015"/>
                </a:moveTo>
                <a:cubicBezTo>
                  <a:pt x="0" y="246250"/>
                  <a:pt x="246250" y="0"/>
                  <a:pt x="550015" y="0"/>
                </a:cubicBezTo>
                <a:cubicBezTo>
                  <a:pt x="853780" y="0"/>
                  <a:pt x="1100030" y="246250"/>
                  <a:pt x="1100030" y="550015"/>
                </a:cubicBezTo>
                <a:cubicBezTo>
                  <a:pt x="1100030" y="853780"/>
                  <a:pt x="853780" y="1100030"/>
                  <a:pt x="550015" y="1100030"/>
                </a:cubicBezTo>
                <a:cubicBezTo>
                  <a:pt x="246250" y="1100030"/>
                  <a:pt x="0" y="853780"/>
                  <a:pt x="0" y="550015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16" tIns="181416" rIns="181416" bIns="1814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8869" y="3044086"/>
            <a:ext cx="1100030" cy="1100030"/>
          </a:xfrm>
          <a:custGeom>
            <a:avLst/>
            <a:gdLst>
              <a:gd name="connsiteX0" fmla="*/ 0 w 1100030"/>
              <a:gd name="connsiteY0" fmla="*/ 550015 h 1100030"/>
              <a:gd name="connsiteX1" fmla="*/ 550015 w 1100030"/>
              <a:gd name="connsiteY1" fmla="*/ 0 h 1100030"/>
              <a:gd name="connsiteX2" fmla="*/ 1100030 w 1100030"/>
              <a:gd name="connsiteY2" fmla="*/ 550015 h 1100030"/>
              <a:gd name="connsiteX3" fmla="*/ 550015 w 1100030"/>
              <a:gd name="connsiteY3" fmla="*/ 1100030 h 1100030"/>
              <a:gd name="connsiteX4" fmla="*/ 0 w 1100030"/>
              <a:gd name="connsiteY4" fmla="*/ 550015 h 1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030" h="1100030">
                <a:moveTo>
                  <a:pt x="0" y="550015"/>
                </a:moveTo>
                <a:cubicBezTo>
                  <a:pt x="0" y="246250"/>
                  <a:pt x="246250" y="0"/>
                  <a:pt x="550015" y="0"/>
                </a:cubicBezTo>
                <a:cubicBezTo>
                  <a:pt x="853780" y="0"/>
                  <a:pt x="1100030" y="246250"/>
                  <a:pt x="1100030" y="550015"/>
                </a:cubicBezTo>
                <a:cubicBezTo>
                  <a:pt x="1100030" y="853780"/>
                  <a:pt x="853780" y="1100030"/>
                  <a:pt x="550015" y="1100030"/>
                </a:cubicBezTo>
                <a:cubicBezTo>
                  <a:pt x="246250" y="1100030"/>
                  <a:pt x="0" y="853780"/>
                  <a:pt x="0" y="550015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16" tIns="181416" rIns="181416" bIns="1814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রক্তক্ষয়ী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430439" y="1519341"/>
            <a:ext cx="1100030" cy="1100030"/>
          </a:xfrm>
          <a:custGeom>
            <a:avLst/>
            <a:gdLst>
              <a:gd name="connsiteX0" fmla="*/ 0 w 1100030"/>
              <a:gd name="connsiteY0" fmla="*/ 550015 h 1100030"/>
              <a:gd name="connsiteX1" fmla="*/ 550015 w 1100030"/>
              <a:gd name="connsiteY1" fmla="*/ 0 h 1100030"/>
              <a:gd name="connsiteX2" fmla="*/ 1100030 w 1100030"/>
              <a:gd name="connsiteY2" fmla="*/ 550015 h 1100030"/>
              <a:gd name="connsiteX3" fmla="*/ 550015 w 1100030"/>
              <a:gd name="connsiteY3" fmla="*/ 1100030 h 1100030"/>
              <a:gd name="connsiteX4" fmla="*/ 0 w 1100030"/>
              <a:gd name="connsiteY4" fmla="*/ 550015 h 1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030" h="1100030">
                <a:moveTo>
                  <a:pt x="0" y="550015"/>
                </a:moveTo>
                <a:cubicBezTo>
                  <a:pt x="0" y="246250"/>
                  <a:pt x="246250" y="0"/>
                  <a:pt x="550015" y="0"/>
                </a:cubicBezTo>
                <a:cubicBezTo>
                  <a:pt x="853780" y="0"/>
                  <a:pt x="1100030" y="246250"/>
                  <a:pt x="1100030" y="550015"/>
                </a:cubicBezTo>
                <a:cubicBezTo>
                  <a:pt x="1100030" y="853780"/>
                  <a:pt x="853780" y="1100030"/>
                  <a:pt x="550015" y="1100030"/>
                </a:cubicBezTo>
                <a:cubicBezTo>
                  <a:pt x="246250" y="1100030"/>
                  <a:pt x="0" y="853780"/>
                  <a:pt x="0" y="550015"/>
                </a:cubicBezTo>
                <a:close/>
              </a:path>
            </a:pathLst>
          </a:cu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16" tIns="181416" rIns="181416" bIns="1814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বিজয়লাভ</a:t>
            </a:r>
            <a:r>
              <a:rPr lang="en-US" sz="1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35801" r="56502" b="36172"/>
          <a:stretch/>
        </p:blipFill>
        <p:spPr>
          <a:xfrm>
            <a:off x="6701434" y="1783751"/>
            <a:ext cx="4480746" cy="2602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59" y="1851459"/>
            <a:ext cx="4457609" cy="25421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54" y="1862143"/>
            <a:ext cx="4537322" cy="2589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8" y="1826051"/>
            <a:ext cx="4451740" cy="2625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57" y="1877068"/>
            <a:ext cx="4459814" cy="25538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r="4631"/>
          <a:stretch/>
        </p:blipFill>
        <p:spPr>
          <a:xfrm>
            <a:off x="2232211" y="2117387"/>
            <a:ext cx="2626963" cy="2353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770368" y="4481493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68" y="1814324"/>
            <a:ext cx="4448910" cy="2490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9" name="TextBox 18"/>
          <p:cNvSpPr txBox="1"/>
          <p:nvPr/>
        </p:nvSpPr>
        <p:spPr>
          <a:xfrm>
            <a:off x="3218450" y="152193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/>
          <a:stretch/>
        </p:blipFill>
        <p:spPr>
          <a:xfrm>
            <a:off x="6741961" y="1887294"/>
            <a:ext cx="4539503" cy="2506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70" y="1851288"/>
            <a:ext cx="4580894" cy="25856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273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457</Words>
  <Application>Microsoft Office PowerPoint</Application>
  <PresentationFormat>Widescreen</PresentationFormat>
  <Paragraphs>111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NikoshLight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119</cp:revision>
  <dcterms:created xsi:type="dcterms:W3CDTF">2019-12-14T17:29:39Z</dcterms:created>
  <dcterms:modified xsi:type="dcterms:W3CDTF">2019-12-17T15:12:33Z</dcterms:modified>
</cp:coreProperties>
</file>