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Lst>
  <p:sldIdLst>
    <p:sldId id="256" r:id="rId5"/>
    <p:sldId id="257" r:id="rId6"/>
    <p:sldId id="258" r:id="rId7"/>
    <p:sldId id="259" r:id="rId8"/>
    <p:sldId id="260" r:id="rId9"/>
    <p:sldId id="270" r:id="rId10"/>
    <p:sldId id="261" r:id="rId11"/>
    <p:sldId id="262" r:id="rId12"/>
    <p:sldId id="264" r:id="rId13"/>
    <p:sldId id="269" r:id="rId14"/>
    <p:sldId id="266" r:id="rId15"/>
    <p:sldId id="265"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1B65A-6BFF-48DA-B8D0-57CE7D1C9669}"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4B68F12A-B837-4D01-8552-085223CC1043}">
      <dgm:prSet phldrT="[Text]"/>
      <dgm:spPr>
        <a:solidFill>
          <a:srgbClr val="FF0000"/>
        </a:solidFill>
      </dgm:spPr>
      <dgm:t>
        <a:bodyPr/>
        <a:lstStyle/>
        <a:p>
          <a:r>
            <a:rPr lang="bn-IN" dirty="0" smtClean="0">
              <a:latin typeface="NikoshBAN" panose="02000000000000000000" pitchFamily="2" charset="0"/>
              <a:cs typeface="NikoshBAN" panose="02000000000000000000" pitchFamily="2" charset="0"/>
            </a:rPr>
            <a:t>আযান অর্থ </a:t>
          </a:r>
          <a:endParaRPr lang="en-US" dirty="0">
            <a:latin typeface="NikoshBAN" panose="02000000000000000000" pitchFamily="2" charset="0"/>
            <a:cs typeface="NikoshBAN" panose="02000000000000000000" pitchFamily="2" charset="0"/>
          </a:endParaRPr>
        </a:p>
      </dgm:t>
    </dgm:pt>
    <dgm:pt modelId="{2AAFF8D0-01CA-40E5-9A07-4E2CF5BC0450}" type="parTrans" cxnId="{B18CEE3E-3DD3-47BA-A7ED-9773B17052B0}">
      <dgm:prSet/>
      <dgm:spPr/>
      <dgm:t>
        <a:bodyPr/>
        <a:lstStyle/>
        <a:p>
          <a:endParaRPr lang="en-US"/>
        </a:p>
      </dgm:t>
    </dgm:pt>
    <dgm:pt modelId="{DD90AE10-8658-4BAA-B28D-58B45699BB88}" type="sibTrans" cxnId="{B18CEE3E-3DD3-47BA-A7ED-9773B17052B0}">
      <dgm:prSet/>
      <dgm:spPr/>
      <dgm:t>
        <a:bodyPr/>
        <a:lstStyle/>
        <a:p>
          <a:endParaRPr lang="en-US"/>
        </a:p>
      </dgm:t>
    </dgm:pt>
    <dgm:pt modelId="{6C286572-F88A-4E6C-A507-2FA8FF6CAC7F}">
      <dgm:prSet phldrT="[Text]"/>
      <dgm:spPr/>
      <dgm:t>
        <a:bodyPr/>
        <a:lstStyle/>
        <a:p>
          <a:r>
            <a:rPr lang="bn-IN" dirty="0" smtClean="0">
              <a:latin typeface="NikoshBAN" panose="02000000000000000000" pitchFamily="2" charset="0"/>
              <a:cs typeface="NikoshBAN" panose="02000000000000000000" pitchFamily="2" charset="0"/>
            </a:rPr>
            <a:t>আহবান করা</a:t>
          </a:r>
          <a:endParaRPr lang="en-US" dirty="0">
            <a:latin typeface="NikoshBAN" panose="02000000000000000000" pitchFamily="2" charset="0"/>
            <a:cs typeface="NikoshBAN" panose="02000000000000000000" pitchFamily="2" charset="0"/>
          </a:endParaRPr>
        </a:p>
      </dgm:t>
    </dgm:pt>
    <dgm:pt modelId="{98717577-B89F-4AFA-AB15-41D037AB117E}" type="parTrans" cxnId="{B100A0F1-80BD-48CC-BA2F-4ECFB1E2942C}">
      <dgm:prSet/>
      <dgm:spPr/>
      <dgm:t>
        <a:bodyPr/>
        <a:lstStyle/>
        <a:p>
          <a:endParaRPr lang="en-US"/>
        </a:p>
      </dgm:t>
    </dgm:pt>
    <dgm:pt modelId="{4CB69655-4A70-47CC-BB3F-E658A951DC6E}" type="sibTrans" cxnId="{B100A0F1-80BD-48CC-BA2F-4ECFB1E2942C}">
      <dgm:prSet/>
      <dgm:spPr/>
      <dgm:t>
        <a:bodyPr/>
        <a:lstStyle/>
        <a:p>
          <a:endParaRPr lang="en-US"/>
        </a:p>
      </dgm:t>
    </dgm:pt>
    <dgm:pt modelId="{A1E81EB2-FC6E-4E1A-8E75-C0EA8EC43949}">
      <dgm:prSet phldrT="[Text]"/>
      <dgm:spPr/>
      <dgm:t>
        <a:bodyPr/>
        <a:lstStyle/>
        <a:p>
          <a:r>
            <a:rPr lang="bn-IN" dirty="0" smtClean="0">
              <a:latin typeface="NikoshBAN" panose="02000000000000000000" pitchFamily="2" charset="0"/>
              <a:cs typeface="NikoshBAN" panose="02000000000000000000" pitchFamily="2" charset="0"/>
            </a:rPr>
            <a:t>পবিত্র </a:t>
          </a:r>
          <a:endParaRPr lang="en-US" dirty="0">
            <a:latin typeface="NikoshBAN" panose="02000000000000000000" pitchFamily="2" charset="0"/>
            <a:cs typeface="NikoshBAN" panose="02000000000000000000" pitchFamily="2" charset="0"/>
          </a:endParaRPr>
        </a:p>
      </dgm:t>
    </dgm:pt>
    <dgm:pt modelId="{DEFA9920-583E-4238-A89C-36C956A9FE23}" type="parTrans" cxnId="{2946C361-5FE5-44B4-B681-50FBDB60FCF8}">
      <dgm:prSet/>
      <dgm:spPr/>
      <dgm:t>
        <a:bodyPr/>
        <a:lstStyle/>
        <a:p>
          <a:endParaRPr lang="en-US"/>
        </a:p>
      </dgm:t>
    </dgm:pt>
    <dgm:pt modelId="{53453DDC-9D78-4958-93EC-2CDAAC55CF6C}" type="sibTrans" cxnId="{2946C361-5FE5-44B4-B681-50FBDB60FCF8}">
      <dgm:prSet/>
      <dgm:spPr/>
      <dgm:t>
        <a:bodyPr/>
        <a:lstStyle/>
        <a:p>
          <a:endParaRPr lang="en-US"/>
        </a:p>
      </dgm:t>
    </dgm:pt>
    <dgm:pt modelId="{C91B887F-DBA2-412C-951A-859A9F26BEF3}">
      <dgm:prSet phldrT="[Text]"/>
      <dgm:spPr/>
      <dgm:t>
        <a:bodyPr/>
        <a:lstStyle/>
        <a:p>
          <a:r>
            <a:rPr lang="bn-IN" dirty="0" smtClean="0">
              <a:latin typeface="NikoshBAN" panose="02000000000000000000" pitchFamily="2" charset="0"/>
              <a:cs typeface="NikoshBAN" panose="02000000000000000000" pitchFamily="2" charset="0"/>
            </a:rPr>
            <a:t>শান্তি </a:t>
          </a:r>
          <a:endParaRPr lang="en-US" dirty="0">
            <a:latin typeface="NikoshBAN" panose="02000000000000000000" pitchFamily="2" charset="0"/>
            <a:cs typeface="NikoshBAN" panose="02000000000000000000" pitchFamily="2" charset="0"/>
          </a:endParaRPr>
        </a:p>
      </dgm:t>
    </dgm:pt>
    <dgm:pt modelId="{C11072F5-BCD0-4215-AD68-6F6CC1ADEC3A}" type="parTrans" cxnId="{040DE8D4-C69C-4DC6-9713-F74D5215A012}">
      <dgm:prSet/>
      <dgm:spPr/>
      <dgm:t>
        <a:bodyPr/>
        <a:lstStyle/>
        <a:p>
          <a:endParaRPr lang="en-US"/>
        </a:p>
      </dgm:t>
    </dgm:pt>
    <dgm:pt modelId="{30CB14B7-7C6A-45A1-873B-0057EDE3ED5D}" type="sibTrans" cxnId="{040DE8D4-C69C-4DC6-9713-F74D5215A012}">
      <dgm:prSet/>
      <dgm:spPr/>
      <dgm:t>
        <a:bodyPr/>
        <a:lstStyle/>
        <a:p>
          <a:endParaRPr lang="en-US"/>
        </a:p>
      </dgm:t>
    </dgm:pt>
    <dgm:pt modelId="{6BB5043B-BCE6-42DF-A85E-536ADE8A5251}">
      <dgm:prSet phldrT="[Text]"/>
      <dgm:spPr/>
      <dgm:t>
        <a:bodyPr/>
        <a:lstStyle/>
        <a:p>
          <a:r>
            <a:rPr lang="bn-IN" dirty="0" smtClean="0">
              <a:latin typeface="NikoshBAN" panose="02000000000000000000" pitchFamily="2" charset="0"/>
              <a:cs typeface="NikoshBAN" panose="02000000000000000000" pitchFamily="2" charset="0"/>
            </a:rPr>
            <a:t>স্বাগত </a:t>
          </a:r>
          <a:endParaRPr lang="en-US" dirty="0">
            <a:latin typeface="NikoshBAN" panose="02000000000000000000" pitchFamily="2" charset="0"/>
            <a:cs typeface="NikoshBAN" panose="02000000000000000000" pitchFamily="2" charset="0"/>
          </a:endParaRPr>
        </a:p>
      </dgm:t>
    </dgm:pt>
    <dgm:pt modelId="{20A28BFD-4077-4E60-8A91-026C5A041D56}" type="parTrans" cxnId="{4F390B6F-C0CF-4370-AD0F-94EBD32B2CA6}">
      <dgm:prSet/>
      <dgm:spPr/>
      <dgm:t>
        <a:bodyPr/>
        <a:lstStyle/>
        <a:p>
          <a:endParaRPr lang="en-US"/>
        </a:p>
      </dgm:t>
    </dgm:pt>
    <dgm:pt modelId="{FD9B7915-E0B0-4970-A450-B661708E4C75}" type="sibTrans" cxnId="{4F390B6F-C0CF-4370-AD0F-94EBD32B2CA6}">
      <dgm:prSet/>
      <dgm:spPr/>
      <dgm:t>
        <a:bodyPr/>
        <a:lstStyle/>
        <a:p>
          <a:endParaRPr lang="en-US"/>
        </a:p>
      </dgm:t>
    </dgm:pt>
    <dgm:pt modelId="{C0221929-2CE2-4BAB-82A7-5C943DAE63E3}" type="pres">
      <dgm:prSet presAssocID="{1151B65A-6BFF-48DA-B8D0-57CE7D1C9669}" presName="Name0" presStyleCnt="0">
        <dgm:presLayoutVars>
          <dgm:dir/>
          <dgm:resizeHandles val="exact"/>
        </dgm:presLayoutVars>
      </dgm:prSet>
      <dgm:spPr/>
      <dgm:t>
        <a:bodyPr/>
        <a:lstStyle/>
        <a:p>
          <a:endParaRPr lang="en-US"/>
        </a:p>
      </dgm:t>
    </dgm:pt>
    <dgm:pt modelId="{192B4333-6CFD-4AC9-A514-DCE62CD92D0A}" type="pres">
      <dgm:prSet presAssocID="{1151B65A-6BFF-48DA-B8D0-57CE7D1C9669}" presName="cycle" presStyleCnt="0"/>
      <dgm:spPr/>
      <dgm:t>
        <a:bodyPr/>
        <a:lstStyle/>
        <a:p>
          <a:endParaRPr lang="en-US"/>
        </a:p>
      </dgm:t>
    </dgm:pt>
    <dgm:pt modelId="{6151650B-4552-4121-A670-ABC5C6AC0955}" type="pres">
      <dgm:prSet presAssocID="{4B68F12A-B837-4D01-8552-085223CC1043}" presName="nodeFirstNode" presStyleLbl="node1" presStyleIdx="0" presStyleCnt="5" custRadScaleRad="120458" custRadScaleInc="-13802">
        <dgm:presLayoutVars>
          <dgm:bulletEnabled val="1"/>
        </dgm:presLayoutVars>
      </dgm:prSet>
      <dgm:spPr/>
      <dgm:t>
        <a:bodyPr/>
        <a:lstStyle/>
        <a:p>
          <a:endParaRPr lang="en-US"/>
        </a:p>
      </dgm:t>
    </dgm:pt>
    <dgm:pt modelId="{D1A55B77-1719-43F1-AAA5-849006AACBC3}" type="pres">
      <dgm:prSet presAssocID="{DD90AE10-8658-4BAA-B28D-58B45699BB88}" presName="sibTransFirstNode" presStyleLbl="bgShp" presStyleIdx="0" presStyleCnt="1" custAng="1287781" custLinFactNeighborX="-1005" custLinFactNeighborY="7329"/>
      <dgm:spPr/>
      <dgm:t>
        <a:bodyPr/>
        <a:lstStyle/>
        <a:p>
          <a:endParaRPr lang="en-US"/>
        </a:p>
      </dgm:t>
    </dgm:pt>
    <dgm:pt modelId="{398044F6-2883-4454-B952-0B40A76667CC}" type="pres">
      <dgm:prSet presAssocID="{6C286572-F88A-4E6C-A507-2FA8FF6CAC7F}" presName="nodeFollowingNodes" presStyleLbl="node1" presStyleIdx="1" presStyleCnt="5" custRadScaleRad="120736" custRadScaleInc="2045">
        <dgm:presLayoutVars>
          <dgm:bulletEnabled val="1"/>
        </dgm:presLayoutVars>
      </dgm:prSet>
      <dgm:spPr/>
      <dgm:t>
        <a:bodyPr/>
        <a:lstStyle/>
        <a:p>
          <a:endParaRPr lang="en-US"/>
        </a:p>
      </dgm:t>
    </dgm:pt>
    <dgm:pt modelId="{256EC9C3-E014-4C01-B3EC-C874F235E7D8}" type="pres">
      <dgm:prSet presAssocID="{A1E81EB2-FC6E-4E1A-8E75-C0EA8EC43949}" presName="nodeFollowingNodes" presStyleLbl="node1" presStyleIdx="2" presStyleCnt="5" custRadScaleRad="122986" custRadScaleInc="-38217">
        <dgm:presLayoutVars>
          <dgm:bulletEnabled val="1"/>
        </dgm:presLayoutVars>
      </dgm:prSet>
      <dgm:spPr/>
      <dgm:t>
        <a:bodyPr/>
        <a:lstStyle/>
        <a:p>
          <a:endParaRPr lang="en-US"/>
        </a:p>
      </dgm:t>
    </dgm:pt>
    <dgm:pt modelId="{601895A4-7D58-45D9-A4BE-D949B209D56A}" type="pres">
      <dgm:prSet presAssocID="{C91B887F-DBA2-412C-951A-859A9F26BEF3}" presName="nodeFollowingNodes" presStyleLbl="node1" presStyleIdx="3" presStyleCnt="5" custRadScaleRad="162540" custRadScaleInc="43873">
        <dgm:presLayoutVars>
          <dgm:bulletEnabled val="1"/>
        </dgm:presLayoutVars>
      </dgm:prSet>
      <dgm:spPr/>
      <dgm:t>
        <a:bodyPr/>
        <a:lstStyle/>
        <a:p>
          <a:endParaRPr lang="en-US"/>
        </a:p>
      </dgm:t>
    </dgm:pt>
    <dgm:pt modelId="{0DE73E86-6780-486A-A4A8-B71E0D6648A5}" type="pres">
      <dgm:prSet presAssocID="{6BB5043B-BCE6-42DF-A85E-536ADE8A5251}" presName="nodeFollowingNodes" presStyleLbl="node1" presStyleIdx="4" presStyleCnt="5" custRadScaleRad="156350" custRadScaleInc="-8044">
        <dgm:presLayoutVars>
          <dgm:bulletEnabled val="1"/>
        </dgm:presLayoutVars>
      </dgm:prSet>
      <dgm:spPr/>
      <dgm:t>
        <a:bodyPr/>
        <a:lstStyle/>
        <a:p>
          <a:endParaRPr lang="en-US"/>
        </a:p>
      </dgm:t>
    </dgm:pt>
  </dgm:ptLst>
  <dgm:cxnLst>
    <dgm:cxn modelId="{B1DC0824-06DA-4F63-8D1F-71378C7AA666}" type="presOf" srcId="{6BB5043B-BCE6-42DF-A85E-536ADE8A5251}" destId="{0DE73E86-6780-486A-A4A8-B71E0D6648A5}" srcOrd="0" destOrd="0" presId="urn:microsoft.com/office/officeart/2005/8/layout/cycle3"/>
    <dgm:cxn modelId="{2946C361-5FE5-44B4-B681-50FBDB60FCF8}" srcId="{1151B65A-6BFF-48DA-B8D0-57CE7D1C9669}" destId="{A1E81EB2-FC6E-4E1A-8E75-C0EA8EC43949}" srcOrd="2" destOrd="0" parTransId="{DEFA9920-583E-4238-A89C-36C956A9FE23}" sibTransId="{53453DDC-9D78-4958-93EC-2CDAAC55CF6C}"/>
    <dgm:cxn modelId="{4A0F0AAA-F1AA-4F4E-9EFA-6FD5CDED12B2}" type="presOf" srcId="{A1E81EB2-FC6E-4E1A-8E75-C0EA8EC43949}" destId="{256EC9C3-E014-4C01-B3EC-C874F235E7D8}" srcOrd="0" destOrd="0" presId="urn:microsoft.com/office/officeart/2005/8/layout/cycle3"/>
    <dgm:cxn modelId="{B100A0F1-80BD-48CC-BA2F-4ECFB1E2942C}" srcId="{1151B65A-6BFF-48DA-B8D0-57CE7D1C9669}" destId="{6C286572-F88A-4E6C-A507-2FA8FF6CAC7F}" srcOrd="1" destOrd="0" parTransId="{98717577-B89F-4AFA-AB15-41D037AB117E}" sibTransId="{4CB69655-4A70-47CC-BB3F-E658A951DC6E}"/>
    <dgm:cxn modelId="{B4896954-16FE-43F7-8229-FB6E6A4E431C}" type="presOf" srcId="{C91B887F-DBA2-412C-951A-859A9F26BEF3}" destId="{601895A4-7D58-45D9-A4BE-D949B209D56A}" srcOrd="0" destOrd="0" presId="urn:microsoft.com/office/officeart/2005/8/layout/cycle3"/>
    <dgm:cxn modelId="{94987CC5-80D1-4AEB-9ED3-204FECC3EFF7}" type="presOf" srcId="{DD90AE10-8658-4BAA-B28D-58B45699BB88}" destId="{D1A55B77-1719-43F1-AAA5-849006AACBC3}" srcOrd="0" destOrd="0" presId="urn:microsoft.com/office/officeart/2005/8/layout/cycle3"/>
    <dgm:cxn modelId="{DD489AAD-E668-4F40-A47E-553879011CD0}" type="presOf" srcId="{1151B65A-6BFF-48DA-B8D0-57CE7D1C9669}" destId="{C0221929-2CE2-4BAB-82A7-5C943DAE63E3}" srcOrd="0" destOrd="0" presId="urn:microsoft.com/office/officeart/2005/8/layout/cycle3"/>
    <dgm:cxn modelId="{2B38805F-638D-4C7B-BD83-3485DED8B17D}" type="presOf" srcId="{4B68F12A-B837-4D01-8552-085223CC1043}" destId="{6151650B-4552-4121-A670-ABC5C6AC0955}" srcOrd="0" destOrd="0" presId="urn:microsoft.com/office/officeart/2005/8/layout/cycle3"/>
    <dgm:cxn modelId="{B18CEE3E-3DD3-47BA-A7ED-9773B17052B0}" srcId="{1151B65A-6BFF-48DA-B8D0-57CE7D1C9669}" destId="{4B68F12A-B837-4D01-8552-085223CC1043}" srcOrd="0" destOrd="0" parTransId="{2AAFF8D0-01CA-40E5-9A07-4E2CF5BC0450}" sibTransId="{DD90AE10-8658-4BAA-B28D-58B45699BB88}"/>
    <dgm:cxn modelId="{08F40BCF-7EF8-4E7F-BBF2-BB8935D54F91}" type="presOf" srcId="{6C286572-F88A-4E6C-A507-2FA8FF6CAC7F}" destId="{398044F6-2883-4454-B952-0B40A76667CC}" srcOrd="0" destOrd="0" presId="urn:microsoft.com/office/officeart/2005/8/layout/cycle3"/>
    <dgm:cxn modelId="{040DE8D4-C69C-4DC6-9713-F74D5215A012}" srcId="{1151B65A-6BFF-48DA-B8D0-57CE7D1C9669}" destId="{C91B887F-DBA2-412C-951A-859A9F26BEF3}" srcOrd="3" destOrd="0" parTransId="{C11072F5-BCD0-4215-AD68-6F6CC1ADEC3A}" sibTransId="{30CB14B7-7C6A-45A1-873B-0057EDE3ED5D}"/>
    <dgm:cxn modelId="{4F390B6F-C0CF-4370-AD0F-94EBD32B2CA6}" srcId="{1151B65A-6BFF-48DA-B8D0-57CE7D1C9669}" destId="{6BB5043B-BCE6-42DF-A85E-536ADE8A5251}" srcOrd="4" destOrd="0" parTransId="{20A28BFD-4077-4E60-8A91-026C5A041D56}" sibTransId="{FD9B7915-E0B0-4970-A450-B661708E4C75}"/>
    <dgm:cxn modelId="{318018F8-FE7D-4EC2-99E9-9B8A1F6FD8D8}" type="presParOf" srcId="{C0221929-2CE2-4BAB-82A7-5C943DAE63E3}" destId="{192B4333-6CFD-4AC9-A514-DCE62CD92D0A}" srcOrd="0" destOrd="0" presId="urn:microsoft.com/office/officeart/2005/8/layout/cycle3"/>
    <dgm:cxn modelId="{8C6B6062-1E1F-4788-BAEE-F7E086A1DCB3}" type="presParOf" srcId="{192B4333-6CFD-4AC9-A514-DCE62CD92D0A}" destId="{6151650B-4552-4121-A670-ABC5C6AC0955}" srcOrd="0" destOrd="0" presId="urn:microsoft.com/office/officeart/2005/8/layout/cycle3"/>
    <dgm:cxn modelId="{F4130124-F167-41B6-88FC-815E0E0824B3}" type="presParOf" srcId="{192B4333-6CFD-4AC9-A514-DCE62CD92D0A}" destId="{D1A55B77-1719-43F1-AAA5-849006AACBC3}" srcOrd="1" destOrd="0" presId="urn:microsoft.com/office/officeart/2005/8/layout/cycle3"/>
    <dgm:cxn modelId="{B379EF9A-C30E-429F-ABCC-AC70D44BBC7F}" type="presParOf" srcId="{192B4333-6CFD-4AC9-A514-DCE62CD92D0A}" destId="{398044F6-2883-4454-B952-0B40A76667CC}" srcOrd="2" destOrd="0" presId="urn:microsoft.com/office/officeart/2005/8/layout/cycle3"/>
    <dgm:cxn modelId="{92618CC4-D721-4050-A29A-003923CE9294}" type="presParOf" srcId="{192B4333-6CFD-4AC9-A514-DCE62CD92D0A}" destId="{256EC9C3-E014-4C01-B3EC-C874F235E7D8}" srcOrd="3" destOrd="0" presId="urn:microsoft.com/office/officeart/2005/8/layout/cycle3"/>
    <dgm:cxn modelId="{38468EC1-DD73-488D-9468-39F22B6CE23F}" type="presParOf" srcId="{192B4333-6CFD-4AC9-A514-DCE62CD92D0A}" destId="{601895A4-7D58-45D9-A4BE-D949B209D56A}" srcOrd="4" destOrd="0" presId="urn:microsoft.com/office/officeart/2005/8/layout/cycle3"/>
    <dgm:cxn modelId="{8B55DA00-DCF0-403C-BBC4-5573CB0AC194}" type="presParOf" srcId="{192B4333-6CFD-4AC9-A514-DCE62CD92D0A}" destId="{0DE73E86-6780-486A-A4A8-B71E0D6648A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55B77-1719-43F1-AAA5-849006AACBC3}">
      <dsp:nvSpPr>
        <dsp:cNvPr id="0" name=""/>
        <dsp:cNvSpPr/>
      </dsp:nvSpPr>
      <dsp:spPr>
        <a:xfrm rot="1287781">
          <a:off x="1652796" y="288729"/>
          <a:ext cx="4318011" cy="4318011"/>
        </a:xfrm>
        <a:prstGeom prst="circularArrow">
          <a:avLst>
            <a:gd name="adj1" fmla="val 5544"/>
            <a:gd name="adj2" fmla="val 330680"/>
            <a:gd name="adj3" fmla="val 13764067"/>
            <a:gd name="adj4" fmla="val 17393185"/>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1650B-4552-4121-A670-ABC5C6AC0955}">
      <dsp:nvSpPr>
        <dsp:cNvPr id="0" name=""/>
        <dsp:cNvSpPr/>
      </dsp:nvSpPr>
      <dsp:spPr>
        <a:xfrm>
          <a:off x="2839049" y="0"/>
          <a:ext cx="2032298" cy="101614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bn-IN" sz="3400" kern="1200" dirty="0" smtClean="0">
              <a:latin typeface="NikoshBAN" panose="02000000000000000000" pitchFamily="2" charset="0"/>
              <a:cs typeface="NikoshBAN" panose="02000000000000000000" pitchFamily="2" charset="0"/>
            </a:rPr>
            <a:t>আযান অর্থ </a:t>
          </a:r>
          <a:endParaRPr lang="en-US" sz="3400" kern="1200" dirty="0">
            <a:latin typeface="NikoshBAN" panose="02000000000000000000" pitchFamily="2" charset="0"/>
            <a:cs typeface="NikoshBAN" panose="02000000000000000000" pitchFamily="2" charset="0"/>
          </a:endParaRPr>
        </a:p>
      </dsp:txBody>
      <dsp:txXfrm>
        <a:off x="2888653" y="49604"/>
        <a:ext cx="1933090" cy="916941"/>
      </dsp:txXfrm>
    </dsp:sp>
    <dsp:sp modelId="{398044F6-2883-4454-B952-0B40A76667CC}">
      <dsp:nvSpPr>
        <dsp:cNvPr id="0" name=""/>
        <dsp:cNvSpPr/>
      </dsp:nvSpPr>
      <dsp:spPr>
        <a:xfrm>
          <a:off x="5287133" y="1201858"/>
          <a:ext cx="2032298" cy="1016149"/>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bn-IN" sz="3400" kern="1200" dirty="0" smtClean="0">
              <a:latin typeface="NikoshBAN" panose="02000000000000000000" pitchFamily="2" charset="0"/>
              <a:cs typeface="NikoshBAN" panose="02000000000000000000" pitchFamily="2" charset="0"/>
            </a:rPr>
            <a:t>আহবান করা</a:t>
          </a:r>
          <a:endParaRPr lang="en-US" sz="3400" kern="1200" dirty="0">
            <a:latin typeface="NikoshBAN" panose="02000000000000000000" pitchFamily="2" charset="0"/>
            <a:cs typeface="NikoshBAN" panose="02000000000000000000" pitchFamily="2" charset="0"/>
          </a:endParaRPr>
        </a:p>
      </dsp:txBody>
      <dsp:txXfrm>
        <a:off x="5336737" y="1251462"/>
        <a:ext cx="1933090" cy="916941"/>
      </dsp:txXfrm>
    </dsp:sp>
    <dsp:sp modelId="{256EC9C3-E014-4C01-B3EC-C874F235E7D8}">
      <dsp:nvSpPr>
        <dsp:cNvPr id="0" name=""/>
        <dsp:cNvSpPr/>
      </dsp:nvSpPr>
      <dsp:spPr>
        <a:xfrm>
          <a:off x="5098263" y="3012162"/>
          <a:ext cx="2032298" cy="1016149"/>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bn-IN" sz="3400" kern="1200" dirty="0" smtClean="0">
              <a:latin typeface="NikoshBAN" panose="02000000000000000000" pitchFamily="2" charset="0"/>
              <a:cs typeface="NikoshBAN" panose="02000000000000000000" pitchFamily="2" charset="0"/>
            </a:rPr>
            <a:t>পবিত্র </a:t>
          </a:r>
          <a:endParaRPr lang="en-US" sz="3400" kern="1200" dirty="0">
            <a:latin typeface="NikoshBAN" panose="02000000000000000000" pitchFamily="2" charset="0"/>
            <a:cs typeface="NikoshBAN" panose="02000000000000000000" pitchFamily="2" charset="0"/>
          </a:endParaRPr>
        </a:p>
      </dsp:txBody>
      <dsp:txXfrm>
        <a:off x="5147867" y="3061766"/>
        <a:ext cx="1933090" cy="916941"/>
      </dsp:txXfrm>
    </dsp:sp>
    <dsp:sp modelId="{601895A4-7D58-45D9-A4BE-D949B209D56A}">
      <dsp:nvSpPr>
        <dsp:cNvPr id="0" name=""/>
        <dsp:cNvSpPr/>
      </dsp:nvSpPr>
      <dsp:spPr>
        <a:xfrm>
          <a:off x="507995" y="3233583"/>
          <a:ext cx="2032298" cy="1016149"/>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bn-IN" sz="3400" kern="1200" dirty="0" smtClean="0">
              <a:latin typeface="NikoshBAN" panose="02000000000000000000" pitchFamily="2" charset="0"/>
              <a:cs typeface="NikoshBAN" panose="02000000000000000000" pitchFamily="2" charset="0"/>
            </a:rPr>
            <a:t>শান্তি </a:t>
          </a:r>
          <a:endParaRPr lang="en-US" sz="3400" kern="1200" dirty="0">
            <a:latin typeface="NikoshBAN" panose="02000000000000000000" pitchFamily="2" charset="0"/>
            <a:cs typeface="NikoshBAN" panose="02000000000000000000" pitchFamily="2" charset="0"/>
          </a:endParaRPr>
        </a:p>
      </dsp:txBody>
      <dsp:txXfrm>
        <a:off x="557599" y="3283187"/>
        <a:ext cx="1933090" cy="916941"/>
      </dsp:txXfrm>
    </dsp:sp>
    <dsp:sp modelId="{0DE73E86-6780-486A-A4A8-B71E0D6648A5}">
      <dsp:nvSpPr>
        <dsp:cNvPr id="0" name=""/>
        <dsp:cNvSpPr/>
      </dsp:nvSpPr>
      <dsp:spPr>
        <a:xfrm>
          <a:off x="355304" y="1187303"/>
          <a:ext cx="2032298" cy="101614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bn-IN" sz="3400" kern="1200" dirty="0" smtClean="0">
              <a:latin typeface="NikoshBAN" panose="02000000000000000000" pitchFamily="2" charset="0"/>
              <a:cs typeface="NikoshBAN" panose="02000000000000000000" pitchFamily="2" charset="0"/>
            </a:rPr>
            <a:t>স্বাগত </a:t>
          </a:r>
          <a:endParaRPr lang="en-US" sz="3400" kern="1200" dirty="0">
            <a:latin typeface="NikoshBAN" panose="02000000000000000000" pitchFamily="2" charset="0"/>
            <a:cs typeface="NikoshBAN" panose="02000000000000000000" pitchFamily="2" charset="0"/>
          </a:endParaRPr>
        </a:p>
      </dsp:txBody>
      <dsp:txXfrm>
        <a:off x="404908" y="1236907"/>
        <a:ext cx="1933090" cy="91694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428479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34664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16149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42084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8970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892230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15581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1579AF-BD66-402C-8C3F-A2D1189C0971}" type="datetimeFigureOut">
              <a:rPr lang="en-US" smtClean="0"/>
              <a:t>17-Dec-19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071230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4046268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31551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4557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993123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36546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864729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882122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4779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349633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98778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9282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187180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09016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49895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85425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65569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309235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402788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1579AF-BD66-402C-8C3F-A2D1189C0971}" type="datetimeFigureOut">
              <a:rPr lang="en-US" smtClean="0"/>
              <a:t>17-Dec-19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395688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463481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279255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53393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724616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701740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15255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518322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2280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65668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37463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01849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269324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459359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32B484C-75DE-4A14-8DAD-135CA096468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545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563885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978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88270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1579AF-BD66-402C-8C3F-A2D1189C0971}" type="datetimeFigureOut">
              <a:rPr lang="en-US" smtClean="0"/>
              <a:t>17-Dec-19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904697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1579AF-BD66-402C-8C3F-A2D1189C0971}" type="datetimeFigureOut">
              <a:rPr lang="en-US" smtClean="0"/>
              <a:t>17-Dec-19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B484C-75DE-4A14-8DAD-135CA096468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34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1579AF-BD66-402C-8C3F-A2D1189C0971}" type="datetimeFigureOut">
              <a:rPr lang="en-US" smtClean="0"/>
              <a:t>17-Dec-19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B484C-75DE-4A14-8DAD-135CA096468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02467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79AF-BD66-402C-8C3F-A2D1189C0971}" type="datetimeFigureOut">
              <a:rPr lang="en-US" smtClean="0"/>
              <a:t>17-Dec-19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634346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570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999616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1770190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9543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652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449996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63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1579AF-BD66-402C-8C3F-A2D1189C0971}" type="datetimeFigureOut">
              <a:rPr lang="en-US" smtClean="0"/>
              <a:t>17-Dec-19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705279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1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597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579AF-BD66-402C-8C3F-A2D1189C0971}" type="datetimeFigureOut">
              <a:rPr lang="en-US" smtClean="0"/>
              <a:t>17-Dec-19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484C-75DE-4A14-8DAD-135CA096468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99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79AF-BD66-402C-8C3F-A2D1189C0971}" type="datetimeFigureOut">
              <a:rPr lang="en-US" smtClean="0"/>
              <a:t>17-Dec-19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46708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231729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1579AF-BD66-402C-8C3F-A2D1189C0971}" type="datetimeFigureOut">
              <a:rPr lang="en-US" smtClean="0"/>
              <a:t>17-Dec-19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484C-75DE-4A14-8DAD-135CA0964681}" type="slidenum">
              <a:rPr lang="en-US" smtClean="0"/>
              <a:t>‹#›</a:t>
            </a:fld>
            <a:endParaRPr lang="en-US"/>
          </a:p>
        </p:txBody>
      </p:sp>
    </p:spTree>
    <p:extLst>
      <p:ext uri="{BB962C8B-B14F-4D97-AF65-F5344CB8AC3E}">
        <p14:creationId xmlns:p14="http://schemas.microsoft.com/office/powerpoint/2010/main" val="37841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8.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579AF-BD66-402C-8C3F-A2D1189C0971}" type="datetimeFigureOut">
              <a:rPr lang="en-US" smtClean="0"/>
              <a:t>17-Dec-19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B484C-75DE-4A14-8DAD-135CA0964681}" type="slidenum">
              <a:rPr lang="en-US" smtClean="0"/>
              <a:t>‹#›</a:t>
            </a:fld>
            <a:endParaRPr lang="en-US"/>
          </a:p>
        </p:txBody>
      </p:sp>
    </p:spTree>
    <p:extLst>
      <p:ext uri="{BB962C8B-B14F-4D97-AF65-F5344CB8AC3E}">
        <p14:creationId xmlns:p14="http://schemas.microsoft.com/office/powerpoint/2010/main" val="141431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1579AF-BD66-402C-8C3F-A2D1189C0971}" type="datetimeFigureOut">
              <a:rPr lang="en-US" smtClean="0"/>
              <a:t>17-Dec-19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32B484C-75DE-4A14-8DAD-135CA0964681}" type="slidenum">
              <a:rPr lang="en-US" smtClean="0"/>
              <a:t>‹#›</a:t>
            </a:fld>
            <a:endParaRPr lang="en-US"/>
          </a:p>
        </p:txBody>
      </p:sp>
    </p:spTree>
    <p:extLst>
      <p:ext uri="{BB962C8B-B14F-4D97-AF65-F5344CB8AC3E}">
        <p14:creationId xmlns:p14="http://schemas.microsoft.com/office/powerpoint/2010/main" val="3990242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1579AF-BD66-402C-8C3F-A2D1189C0971}" type="datetimeFigureOut">
              <a:rPr lang="en-US" smtClean="0"/>
              <a:t>17-Dec-19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32B484C-75DE-4A14-8DAD-135CA0964681}" type="slidenum">
              <a:rPr lang="en-US" smtClean="0"/>
              <a:t>‹#›</a:t>
            </a:fld>
            <a:endParaRPr lang="en-US"/>
          </a:p>
        </p:txBody>
      </p:sp>
    </p:spTree>
    <p:extLst>
      <p:ext uri="{BB962C8B-B14F-4D97-AF65-F5344CB8AC3E}">
        <p14:creationId xmlns:p14="http://schemas.microsoft.com/office/powerpoint/2010/main" val="71293299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1579AF-BD66-402C-8C3F-A2D1189C0971}" type="datetimeFigureOut">
              <a:rPr lang="en-US" smtClean="0"/>
              <a:t>17-Dec-19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2B484C-75DE-4A14-8DAD-135CA0964681}" type="slidenum">
              <a:rPr lang="en-US" smtClean="0"/>
              <a:t>‹#›</a:t>
            </a:fld>
            <a:endParaRPr lang="en-US"/>
          </a:p>
        </p:txBody>
      </p:sp>
    </p:spTree>
    <p:extLst>
      <p:ext uri="{BB962C8B-B14F-4D97-AF65-F5344CB8AC3E}">
        <p14:creationId xmlns:p14="http://schemas.microsoft.com/office/powerpoint/2010/main" val="1764180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8857" y="512764"/>
            <a:ext cx="2888343" cy="953180"/>
          </a:xfrm>
        </p:spPr>
        <p:txBody>
          <a:bodyPr/>
          <a:lstStyle/>
          <a:p>
            <a:r>
              <a:rPr lang="en-US" dirty="0" err="1" smtClean="0">
                <a:latin typeface="NikoshBAN" panose="02000000000000000000" pitchFamily="2" charset="0"/>
                <a:cs typeface="NikoshBAN" panose="02000000000000000000" pitchFamily="2" charset="0"/>
              </a:rPr>
              <a:t>সুভেচ্ছা</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2" y="1621962"/>
            <a:ext cx="6081485" cy="4874783"/>
          </a:xfrm>
          <a:prstGeom prst="rect">
            <a:avLst/>
          </a:prstGeom>
          <a:ln w="76200">
            <a:solidFill>
              <a:srgbClr val="FF0000"/>
            </a:solidFill>
          </a:ln>
        </p:spPr>
      </p:pic>
    </p:spTree>
    <p:extLst>
      <p:ext uri="{BB962C8B-B14F-4D97-AF65-F5344CB8AC3E}">
        <p14:creationId xmlns:p14="http://schemas.microsoft.com/office/powerpoint/2010/main" val="52884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757715" y="4342039"/>
            <a:ext cx="6154058" cy="1325563"/>
          </a:xfrm>
          <a:solidFill>
            <a:srgbClr val="92D050"/>
          </a:solidFill>
        </p:spPr>
        <p:txBody>
          <a:bodyPr>
            <a:noAutofit/>
          </a:bodyPr>
          <a:lstStyle/>
          <a:p>
            <a:pPr>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আযানের</a:t>
            </a:r>
            <a:r>
              <a:rPr lang="en-US" sz="4000" dirty="0" smtClean="0">
                <a:latin typeface="NikoshBAN" panose="02000000000000000000" pitchFamily="2" charset="0"/>
                <a:cs typeface="NikoshBAN" panose="02000000000000000000" pitchFamily="2" charset="0"/>
              </a:rPr>
              <a:t> প</a:t>
            </a:r>
            <a:r>
              <a:rPr lang="bn-IN" sz="4000" dirty="0" smtClean="0">
                <a:latin typeface="NikoshBAN" panose="02000000000000000000" pitchFamily="2" charset="0"/>
                <a:cs typeface="NikoshBAN" panose="02000000000000000000" pitchFamily="2" charset="0"/>
              </a:rPr>
              <a:t>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দোয়া</a:t>
            </a:r>
            <a:r>
              <a:rPr lang="bn-IN" sz="4000" dirty="0" smtClean="0">
                <a:latin typeface="NikoshBAN" panose="02000000000000000000" pitchFamily="2" charset="0"/>
                <a:cs typeface="NikoshBAN" panose="02000000000000000000" pitchFamily="2" charset="0"/>
              </a:rPr>
              <a:t>টি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4499430" y="771524"/>
            <a:ext cx="2670628"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  দলীয় কাজ </a:t>
            </a:r>
            <a:endParaRPr lang="en-US" dirty="0">
              <a:latin typeface="NikoshBAN" panose="02000000000000000000" pitchFamily="2" charset="0"/>
              <a:cs typeface="NikoshBAN" panose="02000000000000000000" pitchFamily="2" charset="0"/>
            </a:endParaRPr>
          </a:p>
        </p:txBody>
      </p:sp>
      <p:sp>
        <p:nvSpPr>
          <p:cNvPr id="6" name="Down Arrow 5"/>
          <p:cNvSpPr/>
          <p:nvPr/>
        </p:nvSpPr>
        <p:spPr>
          <a:xfrm>
            <a:off x="5370286" y="2510971"/>
            <a:ext cx="725714" cy="15385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241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057" y="394154"/>
            <a:ext cx="2336800" cy="868589"/>
          </a:xfrm>
          <a:solidFill>
            <a:schemeClr val="accent1">
              <a:lumMod val="60000"/>
              <a:lumOff val="40000"/>
            </a:schemeClr>
          </a:solidFill>
        </p:spPr>
        <p:txBody>
          <a:bodyPr/>
          <a:lstStyle/>
          <a:p>
            <a:r>
              <a:rPr lang="bn-IN" dirty="0" smtClean="0">
                <a:latin typeface="NikoshBAN" panose="02000000000000000000" pitchFamily="2" charset="0"/>
                <a:cs typeface="NikoshBAN" panose="02000000000000000000" pitchFamily="2" charset="0"/>
              </a:rPr>
              <a:t>মেধা যাচাই </a:t>
            </a:r>
            <a:endParaRPr lang="en-US" dirty="0">
              <a:latin typeface="NikoshBAN" panose="02000000000000000000" pitchFamily="2" charset="0"/>
              <a:cs typeface="NikoshBAN" panose="02000000000000000000" pitchFamily="2"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3909183"/>
              </p:ext>
            </p:extLst>
          </p:nvPr>
        </p:nvGraphicFramePr>
        <p:xfrm>
          <a:off x="2645228" y="2114776"/>
          <a:ext cx="83493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751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0" y="1206954"/>
            <a:ext cx="3265714" cy="1521731"/>
          </a:xfrm>
          <a:solidFill>
            <a:srgbClr val="FF0000"/>
          </a:solidFill>
        </p:spPr>
        <p:txBody>
          <a:bodyPr/>
          <a:lstStyle/>
          <a:p>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1233714" y="4702629"/>
            <a:ext cx="8853715" cy="1015663"/>
          </a:xfrm>
          <a:prstGeom prst="rect">
            <a:avLst/>
          </a:prstGeom>
          <a:solidFill>
            <a:srgbClr val="92D050"/>
          </a:solidFill>
        </p:spPr>
        <p:txBody>
          <a:bodyPr wrap="square" rtlCol="0">
            <a:spAutoFit/>
          </a:bodyPr>
          <a:lstStyle/>
          <a:p>
            <a:pPr marL="285750" indent="-285750">
              <a:buFont typeface="Wingdings" panose="05000000000000000000" pitchFamily="2" charset="2"/>
              <a:buChar char="Ø"/>
            </a:pPr>
            <a:r>
              <a:rPr lang="bn-IN" sz="6000" dirty="0" smtClean="0">
                <a:latin typeface="NikoshBAN" panose="02000000000000000000" pitchFamily="2" charset="0"/>
                <a:cs typeface="NikoshBAN" panose="02000000000000000000" pitchFamily="2" charset="0"/>
              </a:rPr>
              <a:t>আযানের বাক্যগুলি অর্থ সহ লিখ? </a:t>
            </a:r>
            <a:endParaRPr lang="en-US" sz="6000" dirty="0">
              <a:latin typeface="NikoshBAN" panose="02000000000000000000" pitchFamily="2" charset="0"/>
              <a:cs typeface="NikoshBAN" panose="02000000000000000000" pitchFamily="2" charset="0"/>
            </a:endParaRPr>
          </a:p>
        </p:txBody>
      </p:sp>
      <p:sp>
        <p:nvSpPr>
          <p:cNvPr id="5" name="Down Arrow 4"/>
          <p:cNvSpPr/>
          <p:nvPr/>
        </p:nvSpPr>
        <p:spPr>
          <a:xfrm>
            <a:off x="5399314" y="3120571"/>
            <a:ext cx="754743" cy="1088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441372" y="1305037"/>
            <a:ext cx="2656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800" dirty="0" smtClean="0">
                <a:latin typeface="NikoshBAN" panose="02000000000000000000" pitchFamily="2" charset="0"/>
                <a:cs typeface="NikoshBAN" panose="02000000000000000000" pitchFamily="2" charset="0"/>
              </a:rPr>
              <a:t>বাড়ির কাজ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039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571" y="423182"/>
            <a:ext cx="1640114" cy="1129847"/>
          </a:xfrm>
        </p:spPr>
        <p:txBody>
          <a:bodyPr/>
          <a:lstStyle/>
          <a:p>
            <a:r>
              <a:rPr lang="bn-IN" dirty="0" smtClean="0">
                <a:solidFill>
                  <a:srgbClr val="FF0000"/>
                </a:solidFill>
                <a:latin typeface="NikoshBAN" panose="02000000000000000000" pitchFamily="2" charset="0"/>
                <a:cs typeface="NikoshBAN" panose="02000000000000000000" pitchFamily="2" charset="0"/>
              </a:rPr>
              <a:t> সমাপ্তি </a:t>
            </a:r>
            <a:endParaRPr lang="en-US" dirty="0">
              <a:solidFill>
                <a:srgbClr val="FF000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6514" y="1814286"/>
            <a:ext cx="7206913" cy="4045986"/>
          </a:xfrm>
        </p:spPr>
      </p:pic>
    </p:spTree>
    <p:extLst>
      <p:ext uri="{BB962C8B-B14F-4D97-AF65-F5344CB8AC3E}">
        <p14:creationId xmlns:p14="http://schemas.microsoft.com/office/powerpoint/2010/main" val="55247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08944" y="2609933"/>
            <a:ext cx="5518602" cy="3437864"/>
          </a:xfrm>
          <a:prstGeom prst="rect">
            <a:avLst/>
          </a:prstGeom>
          <a:solidFill>
            <a:schemeClr val="bg1">
              <a:lumMod val="95000"/>
            </a:schemeClr>
          </a:solidFill>
        </p:spPr>
        <p:txBody>
          <a:bodyPr wrap="square">
            <a:spAutoFit/>
          </a:bodyPr>
          <a:lstStyle/>
          <a:p>
            <a:pPr algn="ctr">
              <a:lnSpc>
                <a:spcPct val="100000"/>
              </a:lnSpc>
              <a:spcBef>
                <a:spcPts val="0"/>
              </a:spcBef>
            </a:pPr>
            <a:r>
              <a:rPr lang="bn-IN" sz="4000" dirty="0">
                <a:latin typeface="Times New Roman" panose="02020603050405020304" pitchFamily="18" charset="0"/>
                <a:cs typeface="NikoshBAN" panose="02000000000000000000" pitchFamily="2" charset="0"/>
              </a:rPr>
              <a:t>মাওলানা মোঃ আব্দুর রব</a:t>
            </a:r>
          </a:p>
          <a:p>
            <a:pPr algn="ctr">
              <a:lnSpc>
                <a:spcPct val="100000"/>
              </a:lnSpc>
              <a:spcBef>
                <a:spcPts val="0"/>
              </a:spcBef>
            </a:pPr>
            <a:r>
              <a:rPr lang="bn-IN" sz="2800" dirty="0">
                <a:latin typeface="Times New Roman" panose="02020603050405020304" pitchFamily="18" charset="0"/>
                <a:cs typeface="NikoshBAN" panose="02000000000000000000" pitchFamily="2" charset="0"/>
              </a:rPr>
              <a:t>       </a:t>
            </a:r>
            <a:r>
              <a:rPr lang="en-US" sz="2800" dirty="0" smtClean="0">
                <a:latin typeface="Times New Roman" panose="02020603050405020304" pitchFamily="18" charset="0"/>
                <a:cs typeface="NikoshBAN" panose="02000000000000000000" pitchFamily="2" charset="0"/>
              </a:rPr>
              <a:t>  </a:t>
            </a:r>
            <a:r>
              <a:rPr lang="bn-IN" sz="2800" dirty="0" smtClean="0">
                <a:latin typeface="Times New Roman" panose="02020603050405020304" pitchFamily="18" charset="0"/>
                <a:cs typeface="NikoshBAN" panose="02000000000000000000" pitchFamily="2" charset="0"/>
              </a:rPr>
              <a:t> </a:t>
            </a:r>
            <a:r>
              <a:rPr lang="bn-IN" sz="1800" dirty="0">
                <a:latin typeface="Times New Roman" panose="02020603050405020304" pitchFamily="18" charset="0"/>
                <a:cs typeface="NikoshBAN" panose="02000000000000000000" pitchFamily="2" charset="0"/>
              </a:rPr>
              <a:t>( এম.এম,এম.এ,বি</a:t>
            </a:r>
            <a:r>
              <a:rPr lang="en-US" sz="1800" dirty="0">
                <a:latin typeface="Times New Roman" panose="02020603050405020304" pitchFamily="18" charset="0"/>
                <a:cs typeface="Times New Roman" panose="02020603050405020304" pitchFamily="18" charset="0"/>
              </a:rPr>
              <a:t>.</a:t>
            </a:r>
            <a:r>
              <a:rPr lang="bn-IN" sz="1800" dirty="0">
                <a:latin typeface="Times New Roman" panose="02020603050405020304" pitchFamily="18" charset="0"/>
                <a:cs typeface="NikoshBAN" panose="02000000000000000000" pitchFamily="2" charset="0"/>
              </a:rPr>
              <a:t>এ, বি</a:t>
            </a:r>
            <a:r>
              <a:rPr lang="en-US" sz="1800" dirty="0">
                <a:latin typeface="Times New Roman" panose="02020603050405020304" pitchFamily="18" charset="0"/>
                <a:cs typeface="Times New Roman" panose="02020603050405020304" pitchFamily="18" charset="0"/>
              </a:rPr>
              <a:t>.</a:t>
            </a:r>
            <a:r>
              <a:rPr lang="bn-IN" sz="1800" dirty="0">
                <a:latin typeface="Times New Roman" panose="02020603050405020304" pitchFamily="18" charset="0"/>
                <a:cs typeface="NikoshBAN" panose="02000000000000000000" pitchFamily="2" charset="0"/>
              </a:rPr>
              <a:t>এড,এম</a:t>
            </a:r>
            <a:r>
              <a:rPr lang="en-US" sz="1800" dirty="0">
                <a:latin typeface="Times New Roman" panose="02020603050405020304" pitchFamily="18" charset="0"/>
                <a:cs typeface="Times New Roman" panose="02020603050405020304" pitchFamily="18" charset="0"/>
              </a:rPr>
              <a:t>.</a:t>
            </a:r>
            <a:r>
              <a:rPr lang="bn-IN" sz="1800" dirty="0">
                <a:latin typeface="Times New Roman" panose="02020603050405020304" pitchFamily="18" charset="0"/>
                <a:cs typeface="NikoshBAN" panose="02000000000000000000" pitchFamily="2" charset="0"/>
              </a:rPr>
              <a:t>এড )</a:t>
            </a:r>
          </a:p>
          <a:p>
            <a:pPr algn="ctr">
              <a:lnSpc>
                <a:spcPct val="100000"/>
              </a:lnSpc>
              <a:spcBef>
                <a:spcPts val="600"/>
              </a:spcBef>
            </a:pPr>
            <a:r>
              <a:rPr lang="bn-IN" sz="2800" dirty="0">
                <a:latin typeface="Times New Roman" panose="02020603050405020304" pitchFamily="18" charset="0"/>
                <a:cs typeface="NikoshBAN" panose="02000000000000000000" pitchFamily="2" charset="0"/>
              </a:rPr>
              <a:t> প্রভাষক (আরবী)</a:t>
            </a:r>
          </a:p>
          <a:p>
            <a:pPr algn="ctr">
              <a:lnSpc>
                <a:spcPct val="100000"/>
              </a:lnSpc>
              <a:spcBef>
                <a:spcPts val="600"/>
              </a:spcBef>
            </a:pPr>
            <a:r>
              <a:rPr lang="en-US" sz="2800" dirty="0">
                <a:latin typeface="Times New Roman" panose="02020603050405020304" pitchFamily="18" charset="0"/>
                <a:cs typeface="Times New Roman" panose="02020603050405020304" pitchFamily="18" charset="0"/>
              </a:rPr>
              <a:t>  </a:t>
            </a:r>
            <a:r>
              <a:rPr lang="bn-IN" sz="2800" dirty="0">
                <a:latin typeface="Times New Roman" panose="02020603050405020304" pitchFamily="18" charset="0"/>
                <a:cs typeface="NikoshBAN" panose="02000000000000000000" pitchFamily="2" charset="0"/>
              </a:rPr>
              <a:t>বুরাইয়া কামিল মাদরাসা</a:t>
            </a:r>
          </a:p>
          <a:p>
            <a:pPr algn="ctr">
              <a:lnSpc>
                <a:spcPct val="100000"/>
              </a:lnSpc>
              <a:spcBef>
                <a:spcPts val="600"/>
              </a:spcBef>
            </a:pPr>
            <a:r>
              <a:rPr lang="bn-IN" sz="2800" dirty="0">
                <a:latin typeface="Times New Roman" panose="02020603050405020304" pitchFamily="18" charset="0"/>
                <a:cs typeface="NikoshBAN" panose="02000000000000000000" pitchFamily="2" charset="0"/>
              </a:rPr>
              <a:t>ছাতক,সুনামগঞ্জ।</a:t>
            </a:r>
          </a:p>
          <a:p>
            <a:pPr algn="ctr"/>
            <a:r>
              <a:rPr lang="bn-IN" sz="2800" dirty="0">
                <a:latin typeface="Times New Roman" panose="02020603050405020304" pitchFamily="18" charset="0"/>
                <a:cs typeface="NikoshBAN" panose="02000000000000000000" pitchFamily="2" charset="0"/>
              </a:rPr>
              <a:t>মোবাইলঃ ০১৭১৫-২৭৮৫৫৬</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Email:abdurrob1985@gmail.com</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54513" y="1277257"/>
            <a:ext cx="3728585" cy="1364343"/>
          </a:xfrm>
          <a:prstGeom prst="rect">
            <a:avLst/>
          </a:prstGeom>
        </p:spPr>
        <p:txBody>
          <a:bodyPr vert="horz" lIns="91440" tIns="45720" rIns="91440" bIns="45720" rtlCol="0" anchor="b">
            <a:prstTxWarp prst="textWave1">
              <a:avLst>
                <a:gd name="adj1" fmla="val 12500"/>
                <a:gd name="adj2" fmla="val -842"/>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800" b="1" dirty="0">
                <a:solidFill>
                  <a:srgbClr val="C00000"/>
                </a:solidFill>
                <a:latin typeface="NikoshBAN" panose="02000000000000000000" pitchFamily="2" charset="0"/>
                <a:cs typeface="NikoshBAN" panose="02000000000000000000" pitchFamily="2" charset="0"/>
              </a:rPr>
              <a:t>শিক্ষক পরিচিতি</a:t>
            </a:r>
          </a:p>
          <a:p>
            <a:r>
              <a:rPr lang="bn-IN" sz="4800" b="1" dirty="0">
                <a:solidFill>
                  <a:srgbClr val="C00000"/>
                </a:solidFill>
              </a:rPr>
              <a:t> </a:t>
            </a:r>
            <a:endParaRPr lang="en-US" sz="4800" b="1"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14" y="46181"/>
            <a:ext cx="1698171" cy="21263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 Placeholder 4"/>
          <p:cNvSpPr txBox="1">
            <a:spLocks/>
          </p:cNvSpPr>
          <p:nvPr/>
        </p:nvSpPr>
        <p:spPr>
          <a:xfrm>
            <a:off x="7847795" y="964724"/>
            <a:ext cx="4158019" cy="828268"/>
          </a:xfrm>
          <a:prstGeom prst="rect">
            <a:avLst/>
          </a:prstGeom>
          <a:solidFill>
            <a:schemeClr val="bg1"/>
          </a:solidFill>
          <a:ln>
            <a:solidFill>
              <a:schemeClr val="bg2">
                <a:lumMod val="50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NikoshBAN" panose="02000000000000000000" pitchFamily="2" charset="0"/>
                <a:cs typeface="NikoshBAN" panose="02000000000000000000" pitchFamily="2" charset="0"/>
              </a:rPr>
              <a:t>  </a:t>
            </a:r>
            <a:r>
              <a:rPr lang="en-US" sz="6000" dirty="0" err="1">
                <a:solidFill>
                  <a:schemeClr val="tx1">
                    <a:lumMod val="95000"/>
                    <a:lumOff val="5000"/>
                  </a:schemeClr>
                </a:solidFill>
                <a:latin typeface="NikoshBAN" panose="02000000000000000000" pitchFamily="2" charset="0"/>
                <a:cs typeface="NikoshBAN" panose="02000000000000000000" pitchFamily="2" charset="0"/>
              </a:rPr>
              <a:t>পাঠ</a:t>
            </a:r>
            <a:r>
              <a:rPr lang="bn-IN" sz="6000" dirty="0">
                <a:solidFill>
                  <a:schemeClr val="tx1">
                    <a:lumMod val="95000"/>
                    <a:lumOff val="5000"/>
                  </a:schemeClr>
                </a:solidFill>
                <a:latin typeface="NikoshBAN" panose="02000000000000000000" pitchFamily="2" charset="0"/>
                <a:cs typeface="NikoshBAN" panose="02000000000000000000" pitchFamily="2" charset="0"/>
              </a:rPr>
              <a:t> </a:t>
            </a:r>
            <a:r>
              <a:rPr lang="en-US" sz="6000" dirty="0" err="1">
                <a:solidFill>
                  <a:schemeClr val="tx1">
                    <a:lumMod val="95000"/>
                    <a:lumOff val="5000"/>
                  </a:schemeClr>
                </a:solidFill>
                <a:latin typeface="NikoshBAN" panose="02000000000000000000" pitchFamily="2" charset="0"/>
                <a:cs typeface="NikoshBAN" panose="02000000000000000000" pitchFamily="2" charset="0"/>
              </a:rPr>
              <a:t>পরিচিতি</a:t>
            </a:r>
            <a:endParaRPr lang="en-US" sz="6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9" name="Content Placeholder 5"/>
          <p:cNvSpPr txBox="1">
            <a:spLocks/>
          </p:cNvSpPr>
          <p:nvPr/>
        </p:nvSpPr>
        <p:spPr>
          <a:xfrm>
            <a:off x="8046585" y="2430819"/>
            <a:ext cx="3959229" cy="3737024"/>
          </a:xfrm>
          <a:prstGeom prst="rect">
            <a:avLst/>
          </a:prstGeom>
          <a:solidFill>
            <a:schemeClr val="accent4">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002060"/>
                </a:solidFill>
                <a:latin typeface="NikoshBAN" panose="02000000000000000000" pitchFamily="2" charset="0"/>
                <a:cs typeface="NikoshBAN" panose="02000000000000000000" pitchFamily="2" charset="0"/>
              </a:rPr>
              <a:t>   বিষয়ঃ </a:t>
            </a:r>
            <a:r>
              <a:rPr lang="bn-IN" sz="3200" dirty="0">
                <a:solidFill>
                  <a:srgbClr val="002060"/>
                </a:solidFill>
                <a:latin typeface="NikoshBAN" panose="02000000000000000000" pitchFamily="2" charset="0"/>
                <a:cs typeface="NikoshBAN" panose="02000000000000000000" pitchFamily="2" charset="0"/>
              </a:rPr>
              <a:t>আকাইদ ও ফিকহ</a:t>
            </a:r>
          </a:p>
          <a:p>
            <a:pPr marL="0" indent="0">
              <a:buNone/>
            </a:pPr>
            <a:r>
              <a:rPr lang="bn-IN" sz="3200" dirty="0">
                <a:solidFill>
                  <a:srgbClr val="002060"/>
                </a:solidFill>
                <a:latin typeface="NikoshBAN" panose="02000000000000000000" pitchFamily="2" charset="0"/>
                <a:cs typeface="NikoshBAN" panose="02000000000000000000" pitchFamily="2" charset="0"/>
              </a:rPr>
              <a:t>   শ্রেণিঃ </a:t>
            </a:r>
            <a:r>
              <a:rPr lang="bn-IN" sz="3200">
                <a:solidFill>
                  <a:srgbClr val="002060"/>
                </a:solidFill>
                <a:latin typeface="NikoshBAN" panose="02000000000000000000" pitchFamily="2" charset="0"/>
                <a:cs typeface="NikoshBAN" panose="02000000000000000000" pitchFamily="2" charset="0"/>
              </a:rPr>
              <a:t>দাখিল </a:t>
            </a:r>
            <a:r>
              <a:rPr lang="bn-IN" sz="3200" smtClean="0">
                <a:solidFill>
                  <a:srgbClr val="002060"/>
                </a:solidFill>
                <a:latin typeface="NikoshBAN" panose="02000000000000000000" pitchFamily="2" charset="0"/>
                <a:cs typeface="NikoshBAN" panose="02000000000000000000" pitchFamily="2" charset="0"/>
              </a:rPr>
              <a:t>নবম</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a:t>
            </a:r>
            <a:r>
              <a:rPr lang="bn-BD" sz="3200" dirty="0">
                <a:solidFill>
                  <a:srgbClr val="002060"/>
                </a:solidFill>
                <a:latin typeface="NikoshBAN" panose="02000000000000000000" pitchFamily="2" charset="0"/>
                <a:cs typeface="NikoshBAN" panose="02000000000000000000" pitchFamily="2" charset="0"/>
              </a:rPr>
              <a:t>দ্বিতীয় ভাগঃ আল-ফিকহ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অধ্যায়ঃ </a:t>
            </a:r>
            <a:r>
              <a:rPr lang="bn-IN" sz="3200" dirty="0" smtClean="0">
                <a:solidFill>
                  <a:srgbClr val="002060"/>
                </a:solidFill>
                <a:latin typeface="NikoshBAN" panose="02000000000000000000" pitchFamily="2" charset="0"/>
                <a:cs typeface="NikoshBAN" panose="02000000000000000000" pitchFamily="2" charset="0"/>
              </a:rPr>
              <a:t>২য়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পাঠঃ ২য় পরিচ্ছেদ (আযান)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সময়ঃ</a:t>
            </a:r>
            <a:r>
              <a:rPr lang="bn-BD" sz="3200" dirty="0">
                <a:solidFill>
                  <a:srgbClr val="002060"/>
                </a:solidFill>
                <a:latin typeface="NikoshBAN" panose="02000000000000000000" pitchFamily="2" charset="0"/>
                <a:cs typeface="NikoshBAN" panose="02000000000000000000" pitchFamily="2" charset="0"/>
              </a:rPr>
              <a:t> ৪</a:t>
            </a:r>
            <a:r>
              <a:rPr lang="bn-IN" sz="3200" dirty="0">
                <a:solidFill>
                  <a:srgbClr val="002060"/>
                </a:solidFill>
                <a:latin typeface="NikoshBAN" panose="02000000000000000000" pitchFamily="2" charset="0"/>
                <a:cs typeface="NikoshBAN" panose="02000000000000000000" pitchFamily="2" charset="0"/>
              </a:rPr>
              <a:t>০</a:t>
            </a:r>
            <a:r>
              <a:rPr lang="bn-BD" sz="3200" dirty="0">
                <a:solidFill>
                  <a:srgbClr val="002060"/>
                </a:solidFill>
                <a:latin typeface="NikoshBAN" panose="02000000000000000000" pitchFamily="2" charset="0"/>
                <a:cs typeface="NikoshBAN" panose="02000000000000000000" pitchFamily="2" charset="0"/>
              </a:rPr>
              <a:t> মিনিট </a:t>
            </a:r>
            <a:endParaRPr lang="bn-IN" sz="3200" dirty="0">
              <a:solidFill>
                <a:srgbClr val="002060"/>
              </a:solidFill>
              <a:latin typeface="NikoshBAN" panose="02000000000000000000" pitchFamily="2" charset="0"/>
              <a:cs typeface="NikoshBAN" panose="02000000000000000000" pitchFamily="2" charset="0"/>
            </a:endParaRPr>
          </a:p>
          <a:p>
            <a:pPr marL="0" indent="0">
              <a:buNone/>
            </a:pPr>
            <a:endParaRPr lang="en-US" sz="3200" dirty="0">
              <a:solidFill>
                <a:srgbClr val="00206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4705" y="46182"/>
            <a:ext cx="1332676" cy="1332676"/>
          </a:xfrm>
          <a:prstGeom prst="rect">
            <a:avLst/>
          </a:prstGeom>
          <a:ln>
            <a:solidFill>
              <a:schemeClr val="accent2"/>
            </a:solidFill>
          </a:ln>
        </p:spPr>
      </p:pic>
      <p:sp>
        <p:nvSpPr>
          <p:cNvPr id="2" name="Left Brace 1"/>
          <p:cNvSpPr/>
          <p:nvPr/>
        </p:nvSpPr>
        <p:spPr>
          <a:xfrm>
            <a:off x="7517721" y="2377706"/>
            <a:ext cx="538617" cy="3619452"/>
          </a:xfrm>
          <a:prstGeom prst="leftBrace">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676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circle(in)">
                                      <p:cBhvr>
                                        <p:cTn id="14" dur="2000"/>
                                        <p:tgtEl>
                                          <p:spTgt spid="8">
                                            <p:bg/>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circle(in)">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fade">
                                      <p:cBhvr>
                                        <p:cTn id="24" dur="1000"/>
                                        <p:tgtEl>
                                          <p:spTgt spid="9">
                                            <p:bg/>
                                          </p:spTgt>
                                        </p:tgtEl>
                                      </p:cBhvr>
                                    </p:animEffect>
                                    <p:anim calcmode="lin" valueType="num">
                                      <p:cBhvr>
                                        <p:cTn id="25" dur="1000" fill="hold"/>
                                        <p:tgtEl>
                                          <p:spTgt spid="9">
                                            <p:bg/>
                                          </p:spTgt>
                                        </p:tgtEl>
                                        <p:attrNameLst>
                                          <p:attrName>ppt_x</p:attrName>
                                        </p:attrNameLst>
                                      </p:cBhvr>
                                      <p:tavLst>
                                        <p:tav tm="0">
                                          <p:val>
                                            <p:strVal val="#ppt_x"/>
                                          </p:val>
                                        </p:tav>
                                        <p:tav tm="100000">
                                          <p:val>
                                            <p:strVal val="#ppt_x"/>
                                          </p:val>
                                        </p:tav>
                                      </p:tavLst>
                                    </p:anim>
                                    <p:anim calcmode="lin" valueType="num">
                                      <p:cBhvr>
                                        <p:cTn id="26"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1000"/>
                                        <p:tgtEl>
                                          <p:spTgt spid="9">
                                            <p:txEl>
                                              <p:pRg st="1" end="1"/>
                                            </p:txEl>
                                          </p:spTgt>
                                        </p:tgtEl>
                                      </p:cBhvr>
                                    </p:animEffect>
                                    <p:anim calcmode="lin" valueType="num">
                                      <p:cBhvr>
                                        <p:cTn id="3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fade">
                                      <p:cBhvr>
                                        <p:cTn id="45" dur="1000"/>
                                        <p:tgtEl>
                                          <p:spTgt spid="9">
                                            <p:txEl>
                                              <p:pRg st="2" end="2"/>
                                            </p:txEl>
                                          </p:spTgt>
                                        </p:tgtEl>
                                      </p:cBhvr>
                                    </p:animEffect>
                                    <p:anim calcmode="lin" valueType="num">
                                      <p:cBhvr>
                                        <p:cTn id="4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1000"/>
                                        <p:tgtEl>
                                          <p:spTgt spid="9">
                                            <p:txEl>
                                              <p:pRg st="3" end="3"/>
                                            </p:txEl>
                                          </p:spTgt>
                                        </p:tgtEl>
                                      </p:cBhvr>
                                    </p:animEffect>
                                    <p:anim calcmode="lin" valueType="num">
                                      <p:cBhvr>
                                        <p:cTn id="5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fade">
                                      <p:cBhvr>
                                        <p:cTn id="59" dur="1000"/>
                                        <p:tgtEl>
                                          <p:spTgt spid="9">
                                            <p:txEl>
                                              <p:pRg st="4" end="4"/>
                                            </p:txEl>
                                          </p:spTgt>
                                        </p:tgtEl>
                                      </p:cBhvr>
                                    </p:animEffect>
                                    <p:anim calcmode="lin" valueType="num">
                                      <p:cBhvr>
                                        <p:cTn id="6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9">
                                            <p:txEl>
                                              <p:pRg st="5" end="5"/>
                                            </p:txEl>
                                          </p:spTgt>
                                        </p:tgtEl>
                                        <p:attrNameLst>
                                          <p:attrName>style.visibility</p:attrName>
                                        </p:attrNameLst>
                                      </p:cBhvr>
                                      <p:to>
                                        <p:strVal val="visible"/>
                                      </p:to>
                                    </p:set>
                                    <p:animEffect transition="in" filter="fade">
                                      <p:cBhvr>
                                        <p:cTn id="66" dur="1000"/>
                                        <p:tgtEl>
                                          <p:spTgt spid="9">
                                            <p:txEl>
                                              <p:pRg st="5" end="5"/>
                                            </p:txEl>
                                          </p:spTgt>
                                        </p:tgtEl>
                                      </p:cBhvr>
                                    </p:animEffect>
                                    <p:anim calcmode="lin" valueType="num">
                                      <p:cBhvr>
                                        <p:cTn id="6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animBg="1"/>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a:off x="6008914" y="0"/>
            <a:ext cx="4455886" cy="24819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Alternate Process 3"/>
          <p:cNvSpPr/>
          <p:nvPr/>
        </p:nvSpPr>
        <p:spPr>
          <a:xfrm>
            <a:off x="1429657" y="649074"/>
            <a:ext cx="3831772" cy="14358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NikoshBAN" panose="02000000000000000000" pitchFamily="2" charset="0"/>
              <a:cs typeface="NikoshBAN" panose="02000000000000000000" pitchFamily="2" charset="0"/>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0" y="2694499"/>
            <a:ext cx="6720114" cy="3772696"/>
          </a:xfrm>
        </p:spPr>
      </p:pic>
      <p:sp>
        <p:nvSpPr>
          <p:cNvPr id="3" name="TextBox 2"/>
          <p:cNvSpPr txBox="1"/>
          <p:nvPr/>
        </p:nvSpPr>
        <p:spPr>
          <a:xfrm>
            <a:off x="1850571" y="779306"/>
            <a:ext cx="3410858" cy="923330"/>
          </a:xfrm>
          <a:prstGeom prst="rect">
            <a:avLst/>
          </a:prstGeom>
          <a:noFill/>
        </p:spPr>
        <p:txBody>
          <a:bodyPr wrap="square" rtlCol="0">
            <a:spAutoFit/>
          </a:bodyPr>
          <a:lstStyle/>
          <a:p>
            <a:r>
              <a:rPr lang="en-US" sz="5400" dirty="0" err="1" smtClean="0">
                <a:solidFill>
                  <a:srgbClr val="FFFF00"/>
                </a:solidFill>
                <a:latin typeface="NikoshBAN" panose="02000000000000000000" pitchFamily="2" charset="0"/>
                <a:cs typeface="NikoshBAN" panose="02000000000000000000" pitchFamily="2" charset="0"/>
              </a:rPr>
              <a:t>আজকের</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পাঠ</a:t>
            </a:r>
            <a:r>
              <a:rPr lang="en-US" sz="5400" dirty="0" smtClean="0">
                <a:solidFill>
                  <a:srgbClr val="FFFF00"/>
                </a:solidFill>
                <a:latin typeface="NikoshBAN" panose="02000000000000000000" pitchFamily="2" charset="0"/>
                <a:cs typeface="NikoshBAN" panose="02000000000000000000" pitchFamily="2" charset="0"/>
              </a:rPr>
              <a:t> </a:t>
            </a:r>
            <a:endParaRPr lang="en-US" sz="5400" dirty="0">
              <a:solidFill>
                <a:srgbClr val="FFFF00"/>
              </a:solidFill>
              <a:latin typeface="NikoshBAN" panose="02000000000000000000" pitchFamily="2" charset="0"/>
              <a:cs typeface="NikoshBAN" panose="02000000000000000000" pitchFamily="2" charset="0"/>
            </a:endParaRPr>
          </a:p>
        </p:txBody>
      </p:sp>
      <p:sp>
        <p:nvSpPr>
          <p:cNvPr id="6" name="TextBox 5"/>
          <p:cNvSpPr txBox="1"/>
          <p:nvPr/>
        </p:nvSpPr>
        <p:spPr>
          <a:xfrm>
            <a:off x="7257143" y="552063"/>
            <a:ext cx="3773714" cy="1200329"/>
          </a:xfrm>
          <a:prstGeom prst="rect">
            <a:avLst/>
          </a:prstGeom>
          <a:noFill/>
        </p:spPr>
        <p:txBody>
          <a:bodyPr wrap="square" rtlCol="0">
            <a:spAutoFit/>
          </a:bodyPr>
          <a:lstStyle/>
          <a:p>
            <a:r>
              <a:rPr lang="ar-SA" sz="7200" dirty="0" smtClean="0">
                <a:solidFill>
                  <a:srgbClr val="FF0000"/>
                </a:solidFill>
                <a:latin typeface="Arial" panose="020B0604020202020204" pitchFamily="34" charset="0"/>
                <a:cs typeface="Arial" panose="020B0604020202020204" pitchFamily="34" charset="0"/>
              </a:rPr>
              <a:t>الأذان </a:t>
            </a:r>
            <a:r>
              <a:rPr lang="en-US" sz="7200" dirty="0" smtClean="0">
                <a:solidFill>
                  <a:srgbClr val="FF0000"/>
                </a:solidFill>
                <a:latin typeface="Arial" panose="020B0604020202020204" pitchFamily="34" charset="0"/>
                <a:cs typeface="Arial" panose="020B0604020202020204" pitchFamily="34" charset="0"/>
              </a:rPr>
              <a:t> </a:t>
            </a:r>
            <a:endParaRPr lang="en-US" sz="7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205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1429" y="531507"/>
            <a:ext cx="3004457" cy="1602094"/>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endParaRPr lang="en-US">
              <a:solidFill>
                <a:schemeClr val="tx1"/>
              </a:solidFill>
            </a:endParaRPr>
          </a:p>
        </p:txBody>
      </p:sp>
      <p:sp>
        <p:nvSpPr>
          <p:cNvPr id="2" name="Title 1"/>
          <p:cNvSpPr>
            <a:spLocks noGrp="1"/>
          </p:cNvSpPr>
          <p:nvPr>
            <p:ph type="title"/>
          </p:nvPr>
        </p:nvSpPr>
        <p:spPr>
          <a:xfrm>
            <a:off x="4209144" y="531506"/>
            <a:ext cx="2510972" cy="1485980"/>
          </a:xfrm>
        </p:spPr>
        <p:txBody>
          <a:bodyPr>
            <a:prstTxWarp prst="textChevron">
              <a:avLst/>
            </a:prstTxWarp>
          </a:bodyPr>
          <a:lstStyle/>
          <a:p>
            <a:r>
              <a:rPr lang="bn-IN"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শিখন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ফল</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7" name="TextBox 6"/>
          <p:cNvSpPr txBox="1"/>
          <p:nvPr/>
        </p:nvSpPr>
        <p:spPr>
          <a:xfrm>
            <a:off x="1052285" y="2574536"/>
            <a:ext cx="10987314" cy="707886"/>
          </a:xfrm>
          <a:prstGeom prst="rect">
            <a:avLst/>
          </a:prstGeom>
          <a:noFill/>
        </p:spPr>
        <p:txBody>
          <a:bodyPr wrap="square" rtlCol="0">
            <a:spAutoFit/>
          </a:bodyPr>
          <a:lstStyle/>
          <a:p>
            <a:r>
              <a:rPr lang="bn-IN" sz="4000" b="1" u="sng" dirty="0" smtClean="0">
                <a:solidFill>
                  <a:srgbClr val="FF0000"/>
                </a:solidFill>
                <a:latin typeface="NikoshBAN" panose="02000000000000000000" pitchFamily="2" charset="0"/>
                <a:cs typeface="NikoshBAN" panose="02000000000000000000" pitchFamily="2" charset="0"/>
              </a:rPr>
              <a:t>এই পাঠ শেষে শিক্ষার্থীরা ভলতে পারবে...............................</a:t>
            </a:r>
            <a:endParaRPr lang="en-US" sz="4000" b="1" u="sng"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1052285" y="3955587"/>
            <a:ext cx="10566400" cy="1569660"/>
          </a:xfrm>
          <a:prstGeom prst="rect">
            <a:avLst/>
          </a:prstGeom>
          <a:noFill/>
        </p:spPr>
        <p:txBody>
          <a:bodyPr wrap="square" rtlCol="0">
            <a:spAutoFit/>
          </a:bodyPr>
          <a:lstStyle/>
          <a:p>
            <a:pPr marL="571500" indent="-571500">
              <a:buFont typeface="Wingdings" panose="05000000000000000000" pitchFamily="2" charset="2"/>
              <a:buChar char="Ø"/>
            </a:pPr>
            <a:r>
              <a:rPr lang="bn-IN" sz="3200" b="1" dirty="0" smtClean="0">
                <a:solidFill>
                  <a:srgbClr val="FF0000"/>
                </a:solidFill>
                <a:latin typeface="NikoshBAN" panose="02000000000000000000" pitchFamily="2" charset="0"/>
                <a:cs typeface="NikoshBAN" panose="02000000000000000000" pitchFamily="2" charset="0"/>
              </a:rPr>
              <a:t>পাঁচ ওয়াক্ত নামাজে আযান দেয়া কি...</a:t>
            </a:r>
          </a:p>
          <a:p>
            <a:pPr marL="571500" indent="-571500">
              <a:buFont typeface="Wingdings" panose="05000000000000000000" pitchFamily="2" charset="2"/>
              <a:buChar char="Ø"/>
            </a:pPr>
            <a:r>
              <a:rPr lang="bn-IN" sz="3200" b="1" dirty="0" smtClean="0">
                <a:solidFill>
                  <a:srgbClr val="FF0000"/>
                </a:solidFill>
                <a:latin typeface="NikoshBAN" panose="02000000000000000000" pitchFamily="2" charset="0"/>
                <a:cs typeface="NikoshBAN" panose="02000000000000000000" pitchFamily="2" charset="0"/>
              </a:rPr>
              <a:t>আযানের বাক্যগুলী কি কি ......</a:t>
            </a:r>
          </a:p>
          <a:p>
            <a:pPr marL="571500" indent="-571500">
              <a:buFont typeface="Wingdings" panose="05000000000000000000" pitchFamily="2" charset="2"/>
              <a:buChar char="Ø"/>
            </a:pPr>
            <a:r>
              <a:rPr lang="bn-IN" sz="3200" b="1" dirty="0" smtClean="0">
                <a:solidFill>
                  <a:srgbClr val="FF0000"/>
                </a:solidFill>
                <a:latin typeface="NikoshBAN" panose="02000000000000000000" pitchFamily="2" charset="0"/>
                <a:cs typeface="NikoshBAN" panose="02000000000000000000" pitchFamily="2" charset="0"/>
              </a:rPr>
              <a:t>ওয়াক্তের পূর্বে আযান দেয়া যাবে কি না...... </a:t>
            </a:r>
            <a:endParaRPr lang="en-US" sz="3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336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8" y="2222954"/>
            <a:ext cx="3167742" cy="1325563"/>
          </a:xfrm>
        </p:spPr>
        <p:txBody>
          <a:bodyPr/>
          <a:lstStyle/>
          <a:p>
            <a:r>
              <a:rPr lang="bn-IN" dirty="0" smtClean="0">
                <a:latin typeface="NikoshBAN" panose="02000000000000000000" pitchFamily="2" charset="0"/>
                <a:cs typeface="NikoshBAN" panose="02000000000000000000" pitchFamily="2" charset="0"/>
              </a:rPr>
              <a:t>ছবিতে কি বুঝায় </a:t>
            </a:r>
            <a:endParaRPr lang="en-US" dirty="0">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2629" y="689202"/>
            <a:ext cx="6128657" cy="4085772"/>
          </a:xfrm>
          <a:prstGeom prst="rect">
            <a:avLst/>
          </a:prstGeom>
          <a:ln w="228600" cap="sq" cmpd="thickThin">
            <a:solidFill>
              <a:srgbClr val="92D050"/>
            </a:solidFill>
            <a:prstDash val="solid"/>
            <a:miter lim="800000"/>
          </a:ln>
          <a:effectLst>
            <a:innerShdw blurRad="76200">
              <a:srgbClr val="000000"/>
            </a:innerShdw>
          </a:effectLst>
        </p:spPr>
      </p:pic>
      <p:sp>
        <p:nvSpPr>
          <p:cNvPr id="7" name="Title 1"/>
          <p:cNvSpPr txBox="1">
            <a:spLocks/>
          </p:cNvSpPr>
          <p:nvPr/>
        </p:nvSpPr>
        <p:spPr>
          <a:xfrm>
            <a:off x="5453744" y="4774974"/>
            <a:ext cx="2035628" cy="491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000" dirty="0" smtClean="0">
                <a:latin typeface="NikoshBAN" panose="02000000000000000000" pitchFamily="2" charset="0"/>
                <a:cs typeface="NikoshBAN" panose="02000000000000000000" pitchFamily="2" charset="0"/>
              </a:rPr>
              <a:t>প্রতীকী ছবি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816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6" y="740229"/>
            <a:ext cx="9652000" cy="4804228"/>
          </a:xfrm>
          <a:solidFill>
            <a:schemeClr val="accent2">
              <a:lumMod val="60000"/>
              <a:lumOff val="40000"/>
            </a:schemeClr>
          </a:solidFill>
        </p:spPr>
        <p:txBody>
          <a:bodyPr>
            <a:normAutofit fontScale="90000"/>
          </a:bodyPr>
          <a:lstStyle/>
          <a:p>
            <a:r>
              <a:rPr lang="bn-IN" sz="5300" dirty="0" smtClean="0">
                <a:solidFill>
                  <a:srgbClr val="FF0000"/>
                </a:solidFill>
                <a:latin typeface="NikoshBAN" panose="02000000000000000000" pitchFamily="2" charset="0"/>
                <a:cs typeface="NikoshBAN" panose="02000000000000000000" pitchFamily="2" charset="0"/>
              </a:rPr>
              <a:t>১ম হিজরি সনে </a:t>
            </a:r>
            <a:r>
              <a:rPr lang="bn-IN" dirty="0" smtClean="0">
                <a:latin typeface="NikoshBAN" panose="02000000000000000000" pitchFamily="2" charset="0"/>
                <a:cs typeface="NikoshBAN" panose="02000000000000000000" pitchFamily="2" charset="0"/>
              </a:rPr>
              <a:t>ইসলামে আযানের প্রচলন এক গুরুত্বপূর্ণ বিষয়, একরাত্রিতে  একসাথে অনেক সাহাবা স্বপ্নযুগে আযানের বাক্যগুলি শুনে ভোরে প্রথমে হজরতে </a:t>
            </a:r>
            <a:r>
              <a:rPr lang="bn-IN" dirty="0" smtClean="0">
                <a:solidFill>
                  <a:srgbClr val="FF0000"/>
                </a:solidFill>
                <a:latin typeface="NikoshBAN" panose="02000000000000000000" pitchFamily="2" charset="0"/>
                <a:cs typeface="NikoshBAN" panose="02000000000000000000" pitchFamily="2" charset="0"/>
              </a:rPr>
              <a:t>আব্দুল্লাহ বিন যায়েদ </a:t>
            </a:r>
            <a:r>
              <a:rPr lang="bn-IN" dirty="0" smtClean="0">
                <a:latin typeface="NikoshBAN" panose="02000000000000000000" pitchFamily="2" charset="0"/>
                <a:cs typeface="NikoshBAN" panose="02000000000000000000" pitchFamily="2" charset="0"/>
              </a:rPr>
              <a:t>(র) রাসূল (স) এর দরবারে উপস্থিত হয়ে স্বপ্নের কথাগুলি পেশ করেন তখন রাসূল (স) বললেন, তোমার স্বপ্ন সত্য,তুমি বিলাল (র) ডেকে বাক্যগলি শিখিয়ে দাও,আজ থেকে বিলাল আযান দিবে। এভাবেই শুরু আযান । (সংক্ষিপ্ত)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6118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830" y="757012"/>
            <a:ext cx="5664200" cy="897618"/>
          </a:xfrm>
        </p:spPr>
        <p:txBody>
          <a:bodyPr/>
          <a:lstStyle/>
          <a:p>
            <a:r>
              <a:rPr lang="bn-IN" dirty="0" smtClean="0">
                <a:solidFill>
                  <a:srgbClr val="FFFF00"/>
                </a:solidFill>
                <a:latin typeface="NikoshBAN" panose="02000000000000000000" pitchFamily="2" charset="0"/>
                <a:cs typeface="NikoshBAN" panose="02000000000000000000" pitchFamily="2" charset="0"/>
              </a:rPr>
              <a:t>আযানের শব্দাবলী দেখে নেই </a:t>
            </a:r>
            <a:endParaRPr lang="en-US" dirty="0">
              <a:solidFill>
                <a:srgbClr val="FFFF00"/>
              </a:solidFill>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3943" y="1886291"/>
            <a:ext cx="4570186" cy="4093595"/>
          </a:xfrm>
          <a:ln w="57150">
            <a:solidFill>
              <a:srgbClr val="FF0000"/>
            </a:solidFill>
          </a:ln>
        </p:spPr>
      </p:pic>
    </p:spTree>
    <p:extLst>
      <p:ext uri="{BB962C8B-B14F-4D97-AF65-F5344CB8AC3E}">
        <p14:creationId xmlns:p14="http://schemas.microsoft.com/office/powerpoint/2010/main" val="1409452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311" y="597860"/>
            <a:ext cx="2909888" cy="722939"/>
          </a:xfrm>
          <a:ln>
            <a:solidFill>
              <a:srgbClr val="FFFF00"/>
            </a:solidFill>
          </a:ln>
        </p:spPr>
        <p:txBody>
          <a:bodyPr/>
          <a:lstStyle/>
          <a:p>
            <a:r>
              <a:rPr lang="bn-IN" dirty="0" smtClean="0">
                <a:latin typeface="NikoshBAN" panose="02000000000000000000" pitchFamily="2" charset="0"/>
                <a:cs typeface="NikoshBAN" panose="02000000000000000000" pitchFamily="2" charset="0"/>
              </a:rPr>
              <a:t>আযানের দোয়া </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4229" y="2700391"/>
            <a:ext cx="7939314" cy="3786443"/>
          </a:xfrm>
          <a:ln w="57150">
            <a:solidFill>
              <a:srgbClr val="FF0000"/>
            </a:solidFill>
          </a:ln>
        </p:spPr>
      </p:pic>
      <p:sp>
        <p:nvSpPr>
          <p:cNvPr id="5" name="Down Arrow 4"/>
          <p:cNvSpPr/>
          <p:nvPr/>
        </p:nvSpPr>
        <p:spPr>
          <a:xfrm>
            <a:off x="5497398" y="1524735"/>
            <a:ext cx="870858" cy="9717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92D050"/>
                </a:solidFill>
              </a:ln>
              <a:solidFill>
                <a:srgbClr val="99FFCC"/>
              </a:solidFill>
            </a:endParaRPr>
          </a:p>
        </p:txBody>
      </p:sp>
    </p:spTree>
    <p:extLst>
      <p:ext uri="{BB962C8B-B14F-4D97-AF65-F5344CB8AC3E}">
        <p14:creationId xmlns:p14="http://schemas.microsoft.com/office/powerpoint/2010/main" val="2179534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67655"/>
            <a:ext cx="10629297" cy="5138059"/>
          </a:xfrm>
          <a:solidFill>
            <a:srgbClr val="FFFF00"/>
          </a:solidFill>
        </p:spPr>
        <p:txBody>
          <a:bodyPr>
            <a:normAutofit/>
          </a:bodyPr>
          <a:lstStyle/>
          <a:p>
            <a:r>
              <a:rPr lang="bn-IN" sz="6000" dirty="0" smtClean="0">
                <a:solidFill>
                  <a:schemeClr val="bg2">
                    <a:lumMod val="25000"/>
                  </a:schemeClr>
                </a:solidFill>
                <a:latin typeface="NikoshBAN" panose="02000000000000000000" pitchFamily="2" charset="0"/>
                <a:cs typeface="NikoshBAN" panose="02000000000000000000" pitchFamily="2" charset="0"/>
              </a:rPr>
              <a:t>৫ ওয়াক্ত ও জুম্মার নামাজের জন্য আযান দেয়া সুন্নাত । অন্যান্য নামাজের জন্য সুন্নাত নহে । প্রত্যেক নামাজে আযানের বাক্য একই তবে ফজরের নামাজে</a:t>
            </a:r>
            <a:r>
              <a:rPr lang="ar-SA" sz="6000" dirty="0" smtClean="0">
                <a:solidFill>
                  <a:schemeClr val="bg2">
                    <a:lumMod val="25000"/>
                  </a:schemeClr>
                </a:solidFill>
                <a:latin typeface="Arial" panose="020B0604020202020204" pitchFamily="34" charset="0"/>
                <a:cs typeface="Arial" panose="020B0604020202020204" pitchFamily="34" charset="0"/>
              </a:rPr>
              <a:t>حي علي الفلاح</a:t>
            </a:r>
            <a:r>
              <a:rPr lang="ar-SA" sz="6000" dirty="0" smtClean="0">
                <a:solidFill>
                  <a:schemeClr val="bg2">
                    <a:lumMod val="25000"/>
                  </a:schemeClr>
                </a:solidFill>
                <a:latin typeface="NikoshBAN" panose="02000000000000000000" pitchFamily="2" charset="0"/>
                <a:cs typeface="Arial" panose="020B0604020202020204" pitchFamily="34" charset="0"/>
              </a:rPr>
              <a:t>  </a:t>
            </a:r>
            <a:r>
              <a:rPr lang="en-US" sz="6000" dirty="0" err="1" smtClean="0">
                <a:solidFill>
                  <a:schemeClr val="bg2">
                    <a:lumMod val="25000"/>
                  </a:schemeClr>
                </a:solidFill>
                <a:latin typeface="NikoshBAN" panose="02000000000000000000" pitchFamily="2" charset="0"/>
                <a:cs typeface="NikoshBAN" panose="02000000000000000000" pitchFamily="2" charset="0"/>
              </a:rPr>
              <a:t>পরে</a:t>
            </a:r>
            <a:r>
              <a:rPr lang="en-US" sz="6000" dirty="0" smtClean="0">
                <a:solidFill>
                  <a:schemeClr val="bg2">
                    <a:lumMod val="25000"/>
                  </a:schemeClr>
                </a:solidFill>
                <a:latin typeface="NikoshBAN" panose="02000000000000000000" pitchFamily="2" charset="0"/>
                <a:cs typeface="Arial" panose="020B0604020202020204" pitchFamily="34" charset="0"/>
              </a:rPr>
              <a:t> </a:t>
            </a:r>
            <a:r>
              <a:rPr lang="ar-SA" sz="6000" dirty="0">
                <a:solidFill>
                  <a:schemeClr val="bg2">
                    <a:lumMod val="25000"/>
                  </a:schemeClr>
                </a:solidFill>
                <a:latin typeface="NikoshBAN" panose="02000000000000000000" pitchFamily="2" charset="0"/>
                <a:cs typeface="Arial" panose="020B0604020202020204" pitchFamily="34" charset="0"/>
              </a:rPr>
              <a:t>الصلاة خير من النوم</a:t>
            </a:r>
            <a:r>
              <a:rPr lang="en-US" sz="6000" dirty="0">
                <a:solidFill>
                  <a:schemeClr val="bg2">
                    <a:lumMod val="25000"/>
                  </a:schemeClr>
                </a:solidFill>
                <a:latin typeface="NikoshBAN" panose="02000000000000000000" pitchFamily="2" charset="0"/>
                <a:cs typeface="Arial" panose="020B0604020202020204" pitchFamily="34" charset="0"/>
              </a:rPr>
              <a:t> </a:t>
            </a:r>
            <a:r>
              <a:rPr lang="bn-IN" sz="6000" dirty="0" smtClean="0">
                <a:solidFill>
                  <a:schemeClr val="bg2">
                    <a:lumMod val="25000"/>
                  </a:schemeClr>
                </a:solidFill>
                <a:latin typeface="NikoshBAN" panose="02000000000000000000" pitchFamily="2" charset="0"/>
                <a:cs typeface="NikoshBAN" panose="02000000000000000000" pitchFamily="2" charset="0"/>
              </a:rPr>
              <a:t>বৃদ্ধি করতে হবে। </a:t>
            </a:r>
            <a:endParaRPr lang="en-US" sz="6000" dirty="0">
              <a:solidFill>
                <a:schemeClr val="bg2">
                  <a:lumMod val="2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941734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130</TotalTime>
  <Words>244</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13</vt:i4>
      </vt:variant>
    </vt:vector>
  </HeadingPairs>
  <TitlesOfParts>
    <vt:vector size="27" baseType="lpstr">
      <vt:lpstr>Arial</vt:lpstr>
      <vt:lpstr>Calibri</vt:lpstr>
      <vt:lpstr>Calibri Light</vt:lpstr>
      <vt:lpstr>Century Gothic</vt:lpstr>
      <vt:lpstr>Garamond</vt:lpstr>
      <vt:lpstr>NikoshBAN</vt:lpstr>
      <vt:lpstr>Times New Roman</vt:lpstr>
      <vt:lpstr>Vrinda</vt:lpstr>
      <vt:lpstr>Wingdings</vt:lpstr>
      <vt:lpstr>Wingdings 3</vt:lpstr>
      <vt:lpstr>Office Theme</vt:lpstr>
      <vt:lpstr>Ion</vt:lpstr>
      <vt:lpstr>1_Ion</vt:lpstr>
      <vt:lpstr>Organic</vt:lpstr>
      <vt:lpstr>সুভেচ্ছা </vt:lpstr>
      <vt:lpstr>মাওলানা মোঃ আব্দুর রব           ( এম.এম,এম.এ,বি.এ, বি.এড,এম.এড )  প্রভাষক (আরবী)   বুরাইয়া কামিল মাদরাসা ছাতক,সুনামগঞ্জ। মোবাইলঃ ০১৭১৫-২৭৮৫৫৬ Email:abdurrob1985@gmail.com </vt:lpstr>
      <vt:lpstr>PowerPoint Presentation</vt:lpstr>
      <vt:lpstr>  শিখন ফল </vt:lpstr>
      <vt:lpstr>ছবিতে কি বুঝায় </vt:lpstr>
      <vt:lpstr>১ম হিজরি সনে ইসলামে আযানের প্রচলন এক গুরুত্বপূর্ণ বিষয়, একরাত্রিতে  একসাথে অনেক সাহাবা স্বপ্নযুগে আযানের বাক্যগুলি শুনে ভোরে প্রথমে হজরতে আব্দুল্লাহ বিন যায়েদ (র) রাসূল (স) এর দরবারে উপস্থিত হয়ে স্বপ্নের কথাগুলি পেশ করেন তখন রাসূল (স) বললেন, তোমার স্বপ্ন সত্য,তুমি বিলাল (র) ডেকে বাক্যগলি শিখিয়ে দাও,আজ থেকে বিলাল আযান দিবে। এভাবেই শুরু আযান । (সংক্ষিপ্ত) </vt:lpstr>
      <vt:lpstr>আযানের শব্দাবলী দেখে নেই </vt:lpstr>
      <vt:lpstr>আযানের দোয়া </vt:lpstr>
      <vt:lpstr>৫ ওয়াক্ত ও জুম্মার নামাজের জন্য আযান দেয়া সুন্নাত । অন্যান্য নামাজের জন্য সুন্নাত নহে । প্রত্যেক নামাজে আযানের বাক্য একই তবে ফজরের নামাজেحي علي الفلاح  পরে الصلاة خير من النوم বৃদ্ধি করতে হবে। </vt:lpstr>
      <vt:lpstr> আযানের পরের দোয়াটি লিখ? </vt:lpstr>
      <vt:lpstr>মেধা যাচাই </vt:lpstr>
      <vt:lpstr>    </vt:lpstr>
      <vt:lpstr> সমাপ্তি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সুভেচ্ছা </dc:title>
  <dc:creator>Abdur Rob</dc:creator>
  <cp:lastModifiedBy>Abdur Rob</cp:lastModifiedBy>
  <cp:revision>37</cp:revision>
  <dcterms:created xsi:type="dcterms:W3CDTF">2019-12-07T01:46:43Z</dcterms:created>
  <dcterms:modified xsi:type="dcterms:W3CDTF">2019-12-17T02:10:16Z</dcterms:modified>
</cp:coreProperties>
</file>