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7" r:id="rId3"/>
    <p:sldId id="260" r:id="rId4"/>
    <p:sldId id="261" r:id="rId5"/>
    <p:sldId id="262" r:id="rId6"/>
    <p:sldId id="263" r:id="rId7"/>
    <p:sldId id="266" r:id="rId8"/>
    <p:sldId id="286" r:id="rId9"/>
    <p:sldId id="267" r:id="rId10"/>
    <p:sldId id="285" r:id="rId1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8" y="-41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18" y="4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06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9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95973" y="291002"/>
            <a:ext cx="9009654" cy="71903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81000"/>
            <a:ext cx="3200400" cy="685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057400" y="6400800"/>
            <a:ext cx="77724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K¨v¤úvm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GjvKv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n±i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?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latin typeface="SutonnyMJ" pitchFamily="2" charset="0"/>
                <a:cs typeface="SutonnyMJ" pitchFamily="2" charset="0"/>
              </a:rPr>
              <a:t> 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52800"/>
            <a:ext cx="4648200" cy="2602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1127760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AvqZKvi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‡¶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‡¯’I 4 ¸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Y|K¨v¤úv‡m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D”PZv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µ‡g 40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 35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10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cyiZ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¡  15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m.wg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828800" y="6745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L) ¯‹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K¨v¤úv‡mi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mxgvbv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cÖvPx‡ii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ˆ`N©¨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7" name="Picture 6" descr="2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048000"/>
            <a:ext cx="5867400" cy="3127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6477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AwW‡Uvwiqv‡gi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/>
          </a:p>
        </p:txBody>
      </p:sp>
      <p:pic>
        <p:nvPicPr>
          <p:cNvPr id="9" name="Picture 8" descr="2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694" y="3048000"/>
            <a:ext cx="3943612" cy="31795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59880" y="1772920"/>
            <a:ext cx="426720" cy="5510848"/>
            <a:chOff x="2832" y="864"/>
            <a:chExt cx="192" cy="3063"/>
          </a:xfrm>
        </p:grpSpPr>
        <p:cxnSp>
          <p:nvCxnSpPr>
            <p:cNvPr id="3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" name="Flowchart: Alternate Process 5"/>
          <p:cNvSpPr/>
          <p:nvPr/>
        </p:nvSpPr>
        <p:spPr>
          <a:xfrm>
            <a:off x="5247210" y="593408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2971800"/>
            <a:ext cx="3681674" cy="383187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22" t="22401" r="35435" b="14204"/>
          <a:stretch/>
        </p:blipFill>
        <p:spPr bwMode="auto">
          <a:xfrm>
            <a:off x="8660737" y="1400176"/>
            <a:ext cx="1905000" cy="222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রাজিব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বাতেনিয়া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মাদ্রাসা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গজারিয়া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01842-529926</a:t>
            </a:r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2433" y="1924421"/>
            <a:ext cx="1908199" cy="192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01171"/>
            <a:ext cx="7391400" cy="589429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8053" tIns="39027" rIns="78053" bIns="39027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74" y="1263794"/>
            <a:ext cx="2482654" cy="250334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09" y="1371600"/>
            <a:ext cx="3229482" cy="237987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 descr="download0000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990" y="4191000"/>
            <a:ext cx="3190419" cy="225447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8742" y="4153341"/>
            <a:ext cx="3061876" cy="22921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2286000" y="67437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" t="11500" r="1878" b="36333"/>
          <a:stretch/>
        </p:blipFill>
        <p:spPr>
          <a:xfrm>
            <a:off x="1911899" y="1066800"/>
            <a:ext cx="7819292" cy="464439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18" r="7181" b="41648"/>
          <a:stretch/>
        </p:blipFill>
        <p:spPr>
          <a:xfrm>
            <a:off x="1828800" y="2437912"/>
            <a:ext cx="7819292" cy="9029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05000" y="1066800"/>
            <a:ext cx="7727852" cy="1358175"/>
            <a:chOff x="730348" y="1529805"/>
            <a:chExt cx="7727852" cy="1358175"/>
          </a:xfrm>
        </p:grpSpPr>
        <p:sp>
          <p:nvSpPr>
            <p:cNvPr id="7" name="Flowchart: Data 6"/>
            <p:cNvSpPr/>
            <p:nvPr/>
          </p:nvSpPr>
          <p:spPr>
            <a:xfrm>
              <a:off x="730348" y="1529805"/>
              <a:ext cx="7209692" cy="1352062"/>
            </a:xfrm>
            <a:prstGeom prst="flowChartInputOutp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>
                    <a:solidFill>
                      <a:srgbClr val="0070C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6477000" y="1535918"/>
              <a:ext cx="1981200" cy="1352062"/>
            </a:xfrm>
            <a:prstGeom prst="triangle">
              <a:avLst>
                <a:gd name="adj" fmla="val 7277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flipV="1">
              <a:off x="1219200" y="1535918"/>
              <a:ext cx="1219199" cy="1352062"/>
            </a:xfrm>
            <a:prstGeom prst="triangle">
              <a:avLst>
                <a:gd name="adj" fmla="val 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68096" y="1535918"/>
              <a:ext cx="1060704" cy="1352062"/>
            </a:xfrm>
            <a:prstGeom prst="triangle">
              <a:avLst>
                <a:gd name="adj" fmla="val 4281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57400" y="5105400"/>
            <a:ext cx="7162800" cy="227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62400" y="816114"/>
            <a:ext cx="38862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424535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 কী তা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এককগুলো উল্লেখ 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বিভিন্ন পদ্ধতি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505450" y="42430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5450" y="1423630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1447800"/>
            <a:ext cx="4313873" cy="27952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57750" y="1423630"/>
            <a:ext cx="9525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829800" y="1423630"/>
            <a:ext cx="30480" cy="29138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1645" y="1423630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11680" y="1423630"/>
            <a:ext cx="2865120" cy="152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96440" y="1423630"/>
            <a:ext cx="15240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1200" y="4227791"/>
            <a:ext cx="2895600" cy="15239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11680" y="1438870"/>
            <a:ext cx="2865120" cy="2804160"/>
          </a:xfrm>
          <a:prstGeom prst="rect">
            <a:avLst/>
          </a:prstGeom>
          <a:solidFill>
            <a:srgbClr val="FEDEF5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739825"/>
            <a:ext cx="89916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(দৈর্ঘ্য=প্রস্থ)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4036" y="624896"/>
            <a:ext cx="4191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1680" y="624899"/>
            <a:ext cx="2855595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9951" y="1423630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6592669"/>
            <a:ext cx="789432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আয়তক্ষেত্রের ক্ষেত্রফল = দৈর্ঘ্য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NikoshBAN" pitchFamily="2" charset="0"/>
              </a:rPr>
              <a:t>× প্রস্থ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421" y="2642830"/>
            <a:ext cx="16085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16480" y="1944290"/>
            <a:ext cx="2103120" cy="1993940"/>
          </a:xfrm>
          <a:prstGeom prst="rect">
            <a:avLst/>
          </a:prstGeom>
          <a:solidFill>
            <a:srgbClr val="00B0F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85393" y="2571720"/>
            <a:ext cx="124425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বর্গফুট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2707" y="2205930"/>
            <a:ext cx="1529622" cy="1427500"/>
          </a:xfrm>
          <a:prstGeom prst="rect">
            <a:avLst/>
          </a:prstGeom>
          <a:solidFill>
            <a:srgbClr val="66FF33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12309" y="2669500"/>
            <a:ext cx="1590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বর্গসেঃমিঃ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1247" y="2571720"/>
            <a:ext cx="125066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৩৫বর্গগজ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0302" y="1438870"/>
            <a:ext cx="71846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416887" y="2540943"/>
            <a:ext cx="81464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87101" y="2664052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4419600"/>
            <a:ext cx="937260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পরিমাপকে ক্ষেত্রফল বা কালি বলে।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898904" y="1657625"/>
            <a:ext cx="4422648" cy="2895600"/>
          </a:xfrm>
          <a:prstGeom prst="parallelogram">
            <a:avLst>
              <a:gd name="adj" fmla="val 30526"/>
            </a:avLst>
          </a:prstGeom>
          <a:solidFill>
            <a:srgbClr val="CC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6337554" y="1653815"/>
            <a:ext cx="3486150" cy="2899410"/>
          </a:xfrm>
          <a:prstGeom prst="triangl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1504" y="1657625"/>
            <a:ext cx="0" cy="2895600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2304" y="3937970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6011" y="3195020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064" y="741447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সামান্তরিকক্ষেত্র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755978"/>
            <a:ext cx="35312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5512" y="4876800"/>
            <a:ext cx="80604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সামান্তরিকক্ষেত্রের ক্ষেত্রফল = ভূমি </a:t>
            </a:r>
            <a:r>
              <a:rPr lang="bn-BD" sz="3600" dirty="0" smtClean="0">
                <a:latin typeface="Times New Roman"/>
                <a:cs typeface="NikoshBAN" pitchFamily="2" charset="0"/>
              </a:rPr>
              <a:t>× উচ্চতা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600" dirty="0" smtClean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12" y="5715000"/>
                <a:ext cx="8060488" cy="952633"/>
              </a:xfrm>
              <a:prstGeom prst="rect">
                <a:avLst/>
              </a:prstGeom>
              <a:blipFill rotWithShape="0">
                <a:blip r:embed="rId3"/>
                <a:stretch>
                  <a:fillRect b="-1089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45512" y="6806625"/>
            <a:ext cx="905108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ত্রিভুজক্ষেত্রের ক্ষেত্রফল=সামান্তরিকক্ষেত্রের ক্ষেত্রফলের অর্ধেক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8438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38 -0.00139 L -0.00104 0.002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1" y="1905000"/>
            <a:ext cx="8180444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ইঞ্চি   =   ৬.৪৫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বর্গফুট    =   ৯২৯ বর্গসেন্টিমিটার(প্রায়)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বর্গগজ    =   ০.৮৪ বর্গমিটার(প্রায়)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1" y="4343400"/>
            <a:ext cx="8180443" cy="22860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১বর্গ সেন্টিমিটার   =   ০.১৫৫  বর্গইঞ্চি(প্রায়)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বর্গমিটার    =   ১০।৭৬ বর্গফুট(প্রায়)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হেক্টর     =   ২.৪৭ একর(প্রায়)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990600"/>
            <a:ext cx="8180445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ক্ষেত্রফল পরিমাপে মেট্রিক ও ব্রিটিশ পদ্ধতির সম্পর্ক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450" y="520214"/>
            <a:ext cx="3505200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09800"/>
            <a:ext cx="11049000" cy="132343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খেলার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মাঠের 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বাহিরের চারদিকে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২মিঃচওড়া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রাস্তা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আছে।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0"/>
            <a:ext cx="7315200" cy="182880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খেলার মাঠের পরিসীমা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খেলার মাঠের ক্ষেত্রফল কত?</a:t>
            </a:r>
          </a:p>
          <a:p>
            <a:r>
              <a:rPr lang="bn-BD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রাস্তার ক্ষেত্রফল কত?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320</Words>
  <Application>Microsoft Office PowerPoint</Application>
  <PresentationFormat>Custom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Windows User</cp:lastModifiedBy>
  <cp:revision>233</cp:revision>
  <dcterms:created xsi:type="dcterms:W3CDTF">2015-09-15T18:29:05Z</dcterms:created>
  <dcterms:modified xsi:type="dcterms:W3CDTF">2019-12-17T13:55:55Z</dcterms:modified>
</cp:coreProperties>
</file>