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2"/>
  </p:notesMasterIdLst>
  <p:sldIdLst>
    <p:sldId id="277" r:id="rId2"/>
    <p:sldId id="257" r:id="rId3"/>
    <p:sldId id="258" r:id="rId4"/>
    <p:sldId id="259" r:id="rId5"/>
    <p:sldId id="275" r:id="rId6"/>
    <p:sldId id="288" r:id="rId7"/>
    <p:sldId id="262" r:id="rId8"/>
    <p:sldId id="278" r:id="rId9"/>
    <p:sldId id="289" r:id="rId10"/>
    <p:sldId id="280" r:id="rId11"/>
    <p:sldId id="281" r:id="rId12"/>
    <p:sldId id="282" r:id="rId13"/>
    <p:sldId id="283" r:id="rId14"/>
    <p:sldId id="287" r:id="rId15"/>
    <p:sldId id="286" r:id="rId16"/>
    <p:sldId id="265" r:id="rId17"/>
    <p:sldId id="267" r:id="rId18"/>
    <p:sldId id="268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8288"/>
    <a:srgbClr val="D4E13C"/>
    <a:srgbClr val="FDCE06"/>
    <a:srgbClr val="00B185"/>
    <a:srgbClr val="330B77"/>
    <a:srgbClr val="85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99" d="100"/>
          <a:sy n="99" d="100"/>
        </p:scale>
        <p:origin x="3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2B6FD-1A77-4840-83BB-66375FFD683A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99DD9-DCFB-4781-8E7A-EB5BBD8F7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710E-BD70-4C95-AD51-0129361F35C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847-E1CC-4B79-B337-25288636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710E-BD70-4C95-AD51-0129361F35C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847-E1CC-4B79-B337-25288636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0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710E-BD70-4C95-AD51-0129361F35C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847-E1CC-4B79-B337-25288636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0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710E-BD70-4C95-AD51-0129361F35C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847-E1CC-4B79-B337-25288636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710E-BD70-4C95-AD51-0129361F35C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847-E1CC-4B79-B337-25288636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4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710E-BD70-4C95-AD51-0129361F35C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847-E1CC-4B79-B337-25288636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710E-BD70-4C95-AD51-0129361F35C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847-E1CC-4B79-B337-25288636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1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710E-BD70-4C95-AD51-0129361F35C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847-E1CC-4B79-B337-25288636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710E-BD70-4C95-AD51-0129361F35C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847-E1CC-4B79-B337-25288636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3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710E-BD70-4C95-AD51-0129361F35C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847-E1CC-4B79-B337-25288636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0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710E-BD70-4C95-AD51-0129361F35C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F847-E1CC-4B79-B337-25288636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710E-BD70-4C95-AD51-0129361F35C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CF847-E1CC-4B79-B337-25288636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0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4.jpeg"/><Relationship Id="rId7" Type="http://schemas.openxmlformats.org/officeDocument/2006/relationships/image" Target="../media/image9.jpg"/><Relationship Id="rId12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3.jpg"/><Relationship Id="rId5" Type="http://schemas.openxmlformats.org/officeDocument/2006/relationships/image" Target="../media/image8.jpg"/><Relationship Id="rId10" Type="http://schemas.openxmlformats.org/officeDocument/2006/relationships/image" Target="../media/image5.jpg"/><Relationship Id="rId4" Type="http://schemas.openxmlformats.org/officeDocument/2006/relationships/image" Target="../media/image7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56" y="864817"/>
            <a:ext cx="4840578" cy="3749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2426" y="619432"/>
            <a:ext cx="5260257" cy="4817807"/>
          </a:xfrm>
          <a:custGeom>
            <a:avLst/>
            <a:gdLst/>
            <a:ahLst/>
            <a:cxnLst/>
            <a:rect l="l" t="t" r="r" b="b"/>
            <a:pathLst>
              <a:path w="6207760" h="3017520">
                <a:moveTo>
                  <a:pt x="2682399" y="2137529"/>
                </a:moveTo>
                <a:lnTo>
                  <a:pt x="2682399" y="2247067"/>
                </a:lnTo>
                <a:lnTo>
                  <a:pt x="2656205" y="2222064"/>
                </a:lnTo>
                <a:lnTo>
                  <a:pt x="2636560" y="2207776"/>
                </a:lnTo>
                <a:lnTo>
                  <a:pt x="2637155" y="2207776"/>
                </a:lnTo>
                <a:cubicBezTo>
                  <a:pt x="2636361" y="2206982"/>
                  <a:pt x="2635171" y="2206586"/>
                  <a:pt x="2633583" y="2206586"/>
                </a:cubicBezTo>
                <a:lnTo>
                  <a:pt x="2625844" y="2201228"/>
                </a:lnTo>
                <a:lnTo>
                  <a:pt x="2626439" y="2201228"/>
                </a:lnTo>
                <a:lnTo>
                  <a:pt x="2593697" y="2185154"/>
                </a:lnTo>
                <a:close/>
                <a:moveTo>
                  <a:pt x="3168769" y="2016681"/>
                </a:moveTo>
                <a:cubicBezTo>
                  <a:pt x="3177897" y="2055971"/>
                  <a:pt x="3188315" y="2089408"/>
                  <a:pt x="3200023" y="2116991"/>
                </a:cubicBezTo>
                <a:cubicBezTo>
                  <a:pt x="3211731" y="2144574"/>
                  <a:pt x="3224034" y="2167692"/>
                  <a:pt x="3236932" y="2186345"/>
                </a:cubicBezTo>
                <a:cubicBezTo>
                  <a:pt x="3249831" y="2204998"/>
                  <a:pt x="3262828" y="2219782"/>
                  <a:pt x="3275925" y="2230696"/>
                </a:cubicBezTo>
                <a:cubicBezTo>
                  <a:pt x="3289022" y="2241610"/>
                  <a:pt x="3301424" y="2249845"/>
                  <a:pt x="3313132" y="2255401"/>
                </a:cubicBezTo>
                <a:cubicBezTo>
                  <a:pt x="3324840" y="2260957"/>
                  <a:pt x="3335556" y="2264529"/>
                  <a:pt x="3345279" y="2266117"/>
                </a:cubicBezTo>
                <a:cubicBezTo>
                  <a:pt x="3355003" y="2267704"/>
                  <a:pt x="3362841" y="2268498"/>
                  <a:pt x="3368794" y="2268498"/>
                </a:cubicBezTo>
                <a:cubicBezTo>
                  <a:pt x="3386653" y="2268498"/>
                  <a:pt x="3402032" y="2265125"/>
                  <a:pt x="3414931" y="2258378"/>
                </a:cubicBezTo>
                <a:cubicBezTo>
                  <a:pt x="3427829" y="2251631"/>
                  <a:pt x="3438644" y="2242800"/>
                  <a:pt x="3447375" y="2231886"/>
                </a:cubicBezTo>
                <a:cubicBezTo>
                  <a:pt x="3456107" y="2220972"/>
                  <a:pt x="3462556" y="2208768"/>
                  <a:pt x="3466723" y="2195275"/>
                </a:cubicBezTo>
                <a:cubicBezTo>
                  <a:pt x="3470890" y="2181781"/>
                  <a:pt x="3472974" y="2168089"/>
                  <a:pt x="3472974" y="2154198"/>
                </a:cubicBezTo>
                <a:cubicBezTo>
                  <a:pt x="3472974" y="2127607"/>
                  <a:pt x="3468112" y="2105978"/>
                  <a:pt x="3458388" y="2089309"/>
                </a:cubicBezTo>
                <a:cubicBezTo>
                  <a:pt x="3448665" y="2072640"/>
                  <a:pt x="3437255" y="2059543"/>
                  <a:pt x="3424158" y="2050018"/>
                </a:cubicBezTo>
                <a:cubicBezTo>
                  <a:pt x="3411061" y="2040493"/>
                  <a:pt x="3397766" y="2033945"/>
                  <a:pt x="3384272" y="2030373"/>
                </a:cubicBezTo>
                <a:cubicBezTo>
                  <a:pt x="3370778" y="2026801"/>
                  <a:pt x="3360261" y="2025015"/>
                  <a:pt x="3352720" y="2025015"/>
                </a:cubicBezTo>
                <a:cubicBezTo>
                  <a:pt x="3340417" y="2025015"/>
                  <a:pt x="3329602" y="2027198"/>
                  <a:pt x="3320276" y="2031564"/>
                </a:cubicBezTo>
                <a:cubicBezTo>
                  <a:pt x="3310949" y="2035929"/>
                  <a:pt x="3303111" y="2041386"/>
                  <a:pt x="3296761" y="2047935"/>
                </a:cubicBezTo>
                <a:cubicBezTo>
                  <a:pt x="3290411" y="2054483"/>
                  <a:pt x="3285649" y="2061528"/>
                  <a:pt x="3282474" y="2069068"/>
                </a:cubicBezTo>
                <a:cubicBezTo>
                  <a:pt x="3279299" y="2076609"/>
                  <a:pt x="3277711" y="2083753"/>
                  <a:pt x="3277711" y="2090500"/>
                </a:cubicBezTo>
                <a:cubicBezTo>
                  <a:pt x="3277711" y="2106374"/>
                  <a:pt x="3282970" y="2119968"/>
                  <a:pt x="3293487" y="2131278"/>
                </a:cubicBezTo>
                <a:cubicBezTo>
                  <a:pt x="3304004" y="2142589"/>
                  <a:pt x="3318391" y="2148245"/>
                  <a:pt x="3336647" y="2148245"/>
                </a:cubicBezTo>
                <a:cubicBezTo>
                  <a:pt x="3341806" y="2148245"/>
                  <a:pt x="3347561" y="2147352"/>
                  <a:pt x="3353911" y="2145566"/>
                </a:cubicBezTo>
                <a:cubicBezTo>
                  <a:pt x="3360261" y="2143780"/>
                  <a:pt x="3366016" y="2141002"/>
                  <a:pt x="3371175" y="2137232"/>
                </a:cubicBezTo>
                <a:cubicBezTo>
                  <a:pt x="3376335" y="2133461"/>
                  <a:pt x="3380700" y="2128500"/>
                  <a:pt x="3384272" y="2122349"/>
                </a:cubicBezTo>
                <a:cubicBezTo>
                  <a:pt x="3387844" y="2116197"/>
                  <a:pt x="3389630" y="2108756"/>
                  <a:pt x="3389630" y="2100025"/>
                </a:cubicBezTo>
                <a:cubicBezTo>
                  <a:pt x="3389630" y="2092484"/>
                  <a:pt x="3387646" y="2083554"/>
                  <a:pt x="3383677" y="2073236"/>
                </a:cubicBezTo>
                <a:cubicBezTo>
                  <a:pt x="3385264" y="2072839"/>
                  <a:pt x="3387646" y="2072640"/>
                  <a:pt x="3390820" y="2072640"/>
                </a:cubicBezTo>
                <a:cubicBezTo>
                  <a:pt x="3398758" y="2072640"/>
                  <a:pt x="3406001" y="2074724"/>
                  <a:pt x="3412549" y="2078891"/>
                </a:cubicBezTo>
                <a:cubicBezTo>
                  <a:pt x="3419098" y="2083058"/>
                  <a:pt x="3424753" y="2088416"/>
                  <a:pt x="3429516" y="2094964"/>
                </a:cubicBezTo>
                <a:cubicBezTo>
                  <a:pt x="3434278" y="2101513"/>
                  <a:pt x="3438049" y="2108557"/>
                  <a:pt x="3440827" y="2116098"/>
                </a:cubicBezTo>
                <a:cubicBezTo>
                  <a:pt x="3443605" y="2123639"/>
                  <a:pt x="3444994" y="2130782"/>
                  <a:pt x="3444994" y="2137529"/>
                </a:cubicBezTo>
                <a:cubicBezTo>
                  <a:pt x="3444994" y="2145467"/>
                  <a:pt x="3443406" y="2154297"/>
                  <a:pt x="3440231" y="2164021"/>
                </a:cubicBezTo>
                <a:cubicBezTo>
                  <a:pt x="3437057" y="2173744"/>
                  <a:pt x="3432195" y="2182872"/>
                  <a:pt x="3425646" y="2191405"/>
                </a:cubicBezTo>
                <a:cubicBezTo>
                  <a:pt x="3419098" y="2199938"/>
                  <a:pt x="3410664" y="2207082"/>
                  <a:pt x="3400345" y="2212836"/>
                </a:cubicBezTo>
                <a:cubicBezTo>
                  <a:pt x="3390027" y="2218591"/>
                  <a:pt x="3377525" y="2221468"/>
                  <a:pt x="3362841" y="2221468"/>
                </a:cubicBezTo>
                <a:cubicBezTo>
                  <a:pt x="3347363" y="2221468"/>
                  <a:pt x="3331785" y="2218492"/>
                  <a:pt x="3316109" y="2212539"/>
                </a:cubicBezTo>
                <a:cubicBezTo>
                  <a:pt x="3300432" y="2206586"/>
                  <a:pt x="3285252" y="2196168"/>
                  <a:pt x="3270567" y="2181285"/>
                </a:cubicBezTo>
                <a:cubicBezTo>
                  <a:pt x="3255883" y="2166402"/>
                  <a:pt x="3241794" y="2146558"/>
                  <a:pt x="3228300" y="2121753"/>
                </a:cubicBezTo>
                <a:cubicBezTo>
                  <a:pt x="3214806" y="2096949"/>
                  <a:pt x="3202503" y="2065695"/>
                  <a:pt x="3191391" y="2027992"/>
                </a:cubicBezTo>
                <a:close/>
                <a:moveTo>
                  <a:pt x="3572391" y="2007156"/>
                </a:moveTo>
                <a:lnTo>
                  <a:pt x="3724791" y="2007156"/>
                </a:lnTo>
                <a:lnTo>
                  <a:pt x="3724791" y="2201823"/>
                </a:lnTo>
                <a:cubicBezTo>
                  <a:pt x="3718838" y="2192298"/>
                  <a:pt x="3712389" y="2183071"/>
                  <a:pt x="3705443" y="2174141"/>
                </a:cubicBezTo>
                <a:cubicBezTo>
                  <a:pt x="3698498" y="2165211"/>
                  <a:pt x="3689072" y="2156182"/>
                  <a:pt x="3677166" y="2147054"/>
                </a:cubicBezTo>
                <a:cubicBezTo>
                  <a:pt x="3678356" y="2138720"/>
                  <a:pt x="3678952" y="2131378"/>
                  <a:pt x="3678952" y="2125028"/>
                </a:cubicBezTo>
                <a:cubicBezTo>
                  <a:pt x="3678952" y="2110343"/>
                  <a:pt x="3676273" y="2097048"/>
                  <a:pt x="3670915" y="2085142"/>
                </a:cubicBezTo>
                <a:cubicBezTo>
                  <a:pt x="3665557" y="2073236"/>
                  <a:pt x="3658116" y="2062520"/>
                  <a:pt x="3648591" y="2052995"/>
                </a:cubicBezTo>
                <a:cubicBezTo>
                  <a:pt x="3639066" y="2043470"/>
                  <a:pt x="3627755" y="2034937"/>
                  <a:pt x="3614658" y="2027396"/>
                </a:cubicBezTo>
                <a:cubicBezTo>
                  <a:pt x="3601561" y="2019856"/>
                  <a:pt x="3587472" y="2013109"/>
                  <a:pt x="3572391" y="2007156"/>
                </a:cubicBezTo>
                <a:close/>
                <a:moveTo>
                  <a:pt x="2585958" y="2007156"/>
                </a:moveTo>
                <a:lnTo>
                  <a:pt x="2675850" y="2007156"/>
                </a:lnTo>
                <a:lnTo>
                  <a:pt x="2677041" y="2008942"/>
                </a:lnTo>
                <a:lnTo>
                  <a:pt x="2677041" y="2009537"/>
                </a:lnTo>
                <a:cubicBezTo>
                  <a:pt x="2681803" y="2015093"/>
                  <a:pt x="2685474" y="2019856"/>
                  <a:pt x="2688054" y="2023825"/>
                </a:cubicBezTo>
                <a:cubicBezTo>
                  <a:pt x="2690634" y="2027793"/>
                  <a:pt x="2691924" y="2033746"/>
                  <a:pt x="2691924" y="2041684"/>
                </a:cubicBezTo>
                <a:lnTo>
                  <a:pt x="2691924" y="2047042"/>
                </a:lnTo>
                <a:cubicBezTo>
                  <a:pt x="2691924" y="2052995"/>
                  <a:pt x="2690535" y="2058154"/>
                  <a:pt x="2687757" y="2062520"/>
                </a:cubicBezTo>
                <a:cubicBezTo>
                  <a:pt x="2684978" y="2066885"/>
                  <a:pt x="2681506" y="2070557"/>
                  <a:pt x="2677339" y="2073533"/>
                </a:cubicBezTo>
                <a:cubicBezTo>
                  <a:pt x="2673171" y="2076510"/>
                  <a:pt x="2668607" y="2078792"/>
                  <a:pt x="2663646" y="2080379"/>
                </a:cubicBezTo>
                <a:cubicBezTo>
                  <a:pt x="2658685" y="2081967"/>
                  <a:pt x="2654022" y="2082761"/>
                  <a:pt x="2649657" y="2082761"/>
                </a:cubicBezTo>
                <a:cubicBezTo>
                  <a:pt x="2642513" y="2082761"/>
                  <a:pt x="2634972" y="2080578"/>
                  <a:pt x="2627035" y="2076212"/>
                </a:cubicBezTo>
                <a:cubicBezTo>
                  <a:pt x="2619097" y="2071846"/>
                  <a:pt x="2611656" y="2066290"/>
                  <a:pt x="2604710" y="2059543"/>
                </a:cubicBezTo>
                <a:cubicBezTo>
                  <a:pt x="2597765" y="2052796"/>
                  <a:pt x="2592110" y="2045653"/>
                  <a:pt x="2587744" y="2038112"/>
                </a:cubicBezTo>
                <a:cubicBezTo>
                  <a:pt x="2583378" y="2030571"/>
                  <a:pt x="2581196" y="2023428"/>
                  <a:pt x="2581196" y="2016681"/>
                </a:cubicBezTo>
                <a:cubicBezTo>
                  <a:pt x="2581196" y="2014697"/>
                  <a:pt x="2581493" y="2012613"/>
                  <a:pt x="2582089" y="2010430"/>
                </a:cubicBezTo>
                <a:cubicBezTo>
                  <a:pt x="2582684" y="2008247"/>
                  <a:pt x="2583974" y="2007156"/>
                  <a:pt x="2585958" y="2007156"/>
                </a:cubicBezTo>
                <a:close/>
                <a:moveTo>
                  <a:pt x="3090188" y="1920836"/>
                </a:moveTo>
                <a:lnTo>
                  <a:pt x="3090188" y="2063711"/>
                </a:lnTo>
                <a:cubicBezTo>
                  <a:pt x="3084631" y="2053392"/>
                  <a:pt x="3078579" y="2043470"/>
                  <a:pt x="3072031" y="2033945"/>
                </a:cubicBezTo>
                <a:cubicBezTo>
                  <a:pt x="3065482" y="2024420"/>
                  <a:pt x="3058239" y="2015986"/>
                  <a:pt x="3050302" y="2008644"/>
                </a:cubicBezTo>
                <a:cubicBezTo>
                  <a:pt x="3042364" y="2001302"/>
                  <a:pt x="3033633" y="1995250"/>
                  <a:pt x="3024108" y="1990487"/>
                </a:cubicBezTo>
                <a:cubicBezTo>
                  <a:pt x="3014583" y="1985725"/>
                  <a:pt x="3003867" y="1983145"/>
                  <a:pt x="2991961" y="1982748"/>
                </a:cubicBezTo>
                <a:lnTo>
                  <a:pt x="2988389" y="1982748"/>
                </a:lnTo>
                <a:cubicBezTo>
                  <a:pt x="2985214" y="1982748"/>
                  <a:pt x="2980551" y="1983145"/>
                  <a:pt x="2974400" y="1983939"/>
                </a:cubicBezTo>
                <a:cubicBezTo>
                  <a:pt x="2968248" y="1984732"/>
                  <a:pt x="2961303" y="1986419"/>
                  <a:pt x="2953564" y="1988999"/>
                </a:cubicBezTo>
                <a:cubicBezTo>
                  <a:pt x="2945825" y="1991578"/>
                  <a:pt x="2937788" y="1995547"/>
                  <a:pt x="2929453" y="2000905"/>
                </a:cubicBezTo>
                <a:cubicBezTo>
                  <a:pt x="2921119" y="2006263"/>
                  <a:pt x="2913380" y="2013704"/>
                  <a:pt x="2906236" y="2023229"/>
                </a:cubicBezTo>
                <a:cubicBezTo>
                  <a:pt x="2901077" y="2029976"/>
                  <a:pt x="2897406" y="2036723"/>
                  <a:pt x="2895223" y="2043470"/>
                </a:cubicBezTo>
                <a:cubicBezTo>
                  <a:pt x="2893040" y="2050217"/>
                  <a:pt x="2891949" y="2056567"/>
                  <a:pt x="2891949" y="2062520"/>
                </a:cubicBezTo>
                <a:cubicBezTo>
                  <a:pt x="2891949" y="2066489"/>
                  <a:pt x="2892445" y="2070953"/>
                  <a:pt x="2893437" y="2075914"/>
                </a:cubicBezTo>
                <a:cubicBezTo>
                  <a:pt x="2894429" y="2080875"/>
                  <a:pt x="2896314" y="2085439"/>
                  <a:pt x="2899092" y="2089607"/>
                </a:cubicBezTo>
                <a:cubicBezTo>
                  <a:pt x="2901871" y="2093774"/>
                  <a:pt x="2905641" y="2097246"/>
                  <a:pt x="2910403" y="2100025"/>
                </a:cubicBezTo>
                <a:cubicBezTo>
                  <a:pt x="2915166" y="2102803"/>
                  <a:pt x="2921516" y="2104192"/>
                  <a:pt x="2929453" y="2104192"/>
                </a:cubicBezTo>
                <a:cubicBezTo>
                  <a:pt x="2933422" y="2104192"/>
                  <a:pt x="2938085" y="2102803"/>
                  <a:pt x="2943443" y="2100025"/>
                </a:cubicBezTo>
                <a:cubicBezTo>
                  <a:pt x="2948801" y="2097246"/>
                  <a:pt x="2954853" y="2094270"/>
                  <a:pt x="2961600" y="2091095"/>
                </a:cubicBezTo>
                <a:cubicBezTo>
                  <a:pt x="2967156" y="2088714"/>
                  <a:pt x="2972117" y="2086531"/>
                  <a:pt x="2976483" y="2084546"/>
                </a:cubicBezTo>
                <a:cubicBezTo>
                  <a:pt x="2980849" y="2082562"/>
                  <a:pt x="2983627" y="2081570"/>
                  <a:pt x="2984817" y="2081570"/>
                </a:cubicBezTo>
                <a:cubicBezTo>
                  <a:pt x="2993152" y="2081570"/>
                  <a:pt x="2997319" y="2084745"/>
                  <a:pt x="2997319" y="2091095"/>
                </a:cubicBezTo>
                <a:cubicBezTo>
                  <a:pt x="2997319" y="2094270"/>
                  <a:pt x="2995335" y="2099330"/>
                  <a:pt x="2991366" y="2106275"/>
                </a:cubicBezTo>
                <a:cubicBezTo>
                  <a:pt x="2987397" y="2113221"/>
                  <a:pt x="2980849" y="2121456"/>
                  <a:pt x="2971721" y="2130981"/>
                </a:cubicBezTo>
                <a:cubicBezTo>
                  <a:pt x="2964974" y="2138125"/>
                  <a:pt x="2958822" y="2143978"/>
                  <a:pt x="2953266" y="2148543"/>
                </a:cubicBezTo>
                <a:cubicBezTo>
                  <a:pt x="2947710" y="2153107"/>
                  <a:pt x="2943344" y="2156579"/>
                  <a:pt x="2940169" y="2158961"/>
                </a:cubicBezTo>
                <a:lnTo>
                  <a:pt x="2936002" y="2161342"/>
                </a:lnTo>
                <a:lnTo>
                  <a:pt x="2973507" y="2204204"/>
                </a:lnTo>
                <a:cubicBezTo>
                  <a:pt x="2992953" y="2182773"/>
                  <a:pt x="3007241" y="2162929"/>
                  <a:pt x="3016369" y="2144673"/>
                </a:cubicBezTo>
                <a:cubicBezTo>
                  <a:pt x="3025497" y="2126417"/>
                  <a:pt x="3030061" y="2112923"/>
                  <a:pt x="3030061" y="2104192"/>
                </a:cubicBezTo>
                <a:cubicBezTo>
                  <a:pt x="3030061" y="2088714"/>
                  <a:pt x="3025199" y="2076609"/>
                  <a:pt x="3015476" y="2067878"/>
                </a:cubicBezTo>
                <a:cubicBezTo>
                  <a:pt x="3005753" y="2059146"/>
                  <a:pt x="2988985" y="2054781"/>
                  <a:pt x="2965172" y="2054781"/>
                </a:cubicBezTo>
                <a:cubicBezTo>
                  <a:pt x="2957235" y="2054781"/>
                  <a:pt x="2949694" y="2055773"/>
                  <a:pt x="2942550" y="2057757"/>
                </a:cubicBezTo>
                <a:cubicBezTo>
                  <a:pt x="2948106" y="2045057"/>
                  <a:pt x="2955746" y="2035929"/>
                  <a:pt x="2965470" y="2030373"/>
                </a:cubicBezTo>
                <a:cubicBezTo>
                  <a:pt x="2975193" y="2024817"/>
                  <a:pt x="2985611" y="2022039"/>
                  <a:pt x="2996724" y="2022039"/>
                </a:cubicBezTo>
                <a:cubicBezTo>
                  <a:pt x="3003471" y="2022039"/>
                  <a:pt x="3010614" y="2023527"/>
                  <a:pt x="3018155" y="2026503"/>
                </a:cubicBezTo>
                <a:cubicBezTo>
                  <a:pt x="3025695" y="2029480"/>
                  <a:pt x="3032839" y="2033350"/>
                  <a:pt x="3039586" y="2038112"/>
                </a:cubicBezTo>
                <a:cubicBezTo>
                  <a:pt x="3046333" y="2042875"/>
                  <a:pt x="3052286" y="2047935"/>
                  <a:pt x="3057446" y="2053293"/>
                </a:cubicBezTo>
                <a:cubicBezTo>
                  <a:pt x="3062605" y="2058650"/>
                  <a:pt x="3066177" y="2063711"/>
                  <a:pt x="3068161" y="2068473"/>
                </a:cubicBezTo>
                <a:cubicBezTo>
                  <a:pt x="3076099" y="2078395"/>
                  <a:pt x="3081754" y="2088019"/>
                  <a:pt x="3085128" y="2097346"/>
                </a:cubicBezTo>
                <a:cubicBezTo>
                  <a:pt x="3088501" y="2106672"/>
                  <a:pt x="3090188" y="2113518"/>
                  <a:pt x="3090188" y="2117884"/>
                </a:cubicBezTo>
                <a:lnTo>
                  <a:pt x="3090188" y="2288143"/>
                </a:lnTo>
                <a:lnTo>
                  <a:pt x="3121739" y="2316718"/>
                </a:lnTo>
                <a:lnTo>
                  <a:pt x="3121739" y="2007156"/>
                </a:lnTo>
                <a:lnTo>
                  <a:pt x="3160435" y="2007156"/>
                </a:lnTo>
                <a:lnTo>
                  <a:pt x="3171746" y="2007156"/>
                </a:lnTo>
                <a:lnTo>
                  <a:pt x="3503334" y="2007156"/>
                </a:lnTo>
                <a:lnTo>
                  <a:pt x="3506906" y="2007156"/>
                </a:lnTo>
                <a:lnTo>
                  <a:pt x="3507502" y="2007156"/>
                </a:lnTo>
                <a:lnTo>
                  <a:pt x="3517027" y="2033350"/>
                </a:lnTo>
                <a:cubicBezTo>
                  <a:pt x="3521392" y="2034937"/>
                  <a:pt x="3526155" y="2036227"/>
                  <a:pt x="3531314" y="2037219"/>
                </a:cubicBezTo>
                <a:cubicBezTo>
                  <a:pt x="3536474" y="2038211"/>
                  <a:pt x="3542030" y="2039303"/>
                  <a:pt x="3547983" y="2040493"/>
                </a:cubicBezTo>
                <a:cubicBezTo>
                  <a:pt x="3557905" y="2042478"/>
                  <a:pt x="3568621" y="2044958"/>
                  <a:pt x="3580130" y="2047935"/>
                </a:cubicBezTo>
                <a:cubicBezTo>
                  <a:pt x="3591639" y="2050911"/>
                  <a:pt x="3602355" y="2054979"/>
                  <a:pt x="3612277" y="2060139"/>
                </a:cubicBezTo>
                <a:cubicBezTo>
                  <a:pt x="3622199" y="2065298"/>
                  <a:pt x="3630434" y="2071946"/>
                  <a:pt x="3636982" y="2080082"/>
                </a:cubicBezTo>
                <a:cubicBezTo>
                  <a:pt x="3643531" y="2088217"/>
                  <a:pt x="3646805" y="2098437"/>
                  <a:pt x="3646805" y="2110740"/>
                </a:cubicBezTo>
                <a:cubicBezTo>
                  <a:pt x="3646805" y="2114709"/>
                  <a:pt x="3646408" y="2118281"/>
                  <a:pt x="3645614" y="2121456"/>
                </a:cubicBezTo>
                <a:cubicBezTo>
                  <a:pt x="3644821" y="2124631"/>
                  <a:pt x="3643630" y="2126814"/>
                  <a:pt x="3642042" y="2128004"/>
                </a:cubicBezTo>
                <a:cubicBezTo>
                  <a:pt x="3637280" y="2126814"/>
                  <a:pt x="3632914" y="2126020"/>
                  <a:pt x="3628945" y="2125623"/>
                </a:cubicBezTo>
                <a:cubicBezTo>
                  <a:pt x="3624977" y="2125226"/>
                  <a:pt x="3620810" y="2125028"/>
                  <a:pt x="3616444" y="2125028"/>
                </a:cubicBezTo>
                <a:cubicBezTo>
                  <a:pt x="3605728" y="2125028"/>
                  <a:pt x="3596600" y="2126913"/>
                  <a:pt x="3589059" y="2130683"/>
                </a:cubicBezTo>
                <a:cubicBezTo>
                  <a:pt x="3581519" y="2134453"/>
                  <a:pt x="3575268" y="2139018"/>
                  <a:pt x="3570307" y="2144375"/>
                </a:cubicBezTo>
                <a:cubicBezTo>
                  <a:pt x="3565346" y="2149733"/>
                  <a:pt x="3561775" y="2155587"/>
                  <a:pt x="3559591" y="2161937"/>
                </a:cubicBezTo>
                <a:cubicBezTo>
                  <a:pt x="3557409" y="2168287"/>
                  <a:pt x="3556317" y="2174042"/>
                  <a:pt x="3556317" y="2179201"/>
                </a:cubicBezTo>
                <a:cubicBezTo>
                  <a:pt x="3556317" y="2192298"/>
                  <a:pt x="3561477" y="2203609"/>
                  <a:pt x="3571795" y="2213134"/>
                </a:cubicBezTo>
                <a:cubicBezTo>
                  <a:pt x="3582114" y="2222659"/>
                  <a:pt x="3594417" y="2227421"/>
                  <a:pt x="3608705" y="2227421"/>
                </a:cubicBezTo>
                <a:cubicBezTo>
                  <a:pt x="3614261" y="2227421"/>
                  <a:pt x="3620016" y="2226231"/>
                  <a:pt x="3625969" y="2223850"/>
                </a:cubicBezTo>
                <a:cubicBezTo>
                  <a:pt x="3631922" y="2221468"/>
                  <a:pt x="3637478" y="2218194"/>
                  <a:pt x="3642638" y="2214027"/>
                </a:cubicBezTo>
                <a:cubicBezTo>
                  <a:pt x="3647797" y="2209860"/>
                  <a:pt x="3652460" y="2204899"/>
                  <a:pt x="3656627" y="2199144"/>
                </a:cubicBezTo>
                <a:cubicBezTo>
                  <a:pt x="3660795" y="2193389"/>
                  <a:pt x="3663871" y="2186940"/>
                  <a:pt x="3665855" y="2179796"/>
                </a:cubicBezTo>
                <a:cubicBezTo>
                  <a:pt x="3676174" y="2183368"/>
                  <a:pt x="3685699" y="2190314"/>
                  <a:pt x="3694430" y="2200632"/>
                </a:cubicBezTo>
                <a:cubicBezTo>
                  <a:pt x="3703161" y="2210951"/>
                  <a:pt x="3710702" y="2222262"/>
                  <a:pt x="3717052" y="2234565"/>
                </a:cubicBezTo>
                <a:cubicBezTo>
                  <a:pt x="3723402" y="2246868"/>
                  <a:pt x="3728363" y="2258874"/>
                  <a:pt x="3731934" y="2270582"/>
                </a:cubicBezTo>
                <a:cubicBezTo>
                  <a:pt x="3735506" y="2282289"/>
                  <a:pt x="3737292" y="2291318"/>
                  <a:pt x="3737292" y="2297668"/>
                </a:cubicBezTo>
                <a:lnTo>
                  <a:pt x="3755747" y="2317909"/>
                </a:lnTo>
                <a:lnTo>
                  <a:pt x="3755747" y="2007156"/>
                </a:lnTo>
                <a:lnTo>
                  <a:pt x="3819445" y="2007156"/>
                </a:lnTo>
                <a:lnTo>
                  <a:pt x="3797419" y="1978581"/>
                </a:lnTo>
                <a:lnTo>
                  <a:pt x="3486070" y="1978581"/>
                </a:lnTo>
                <a:lnTo>
                  <a:pt x="3483689" y="1978581"/>
                </a:lnTo>
                <a:lnTo>
                  <a:pt x="3149124" y="1978581"/>
                </a:lnTo>
                <a:lnTo>
                  <a:pt x="3140789" y="1978581"/>
                </a:lnTo>
                <a:lnTo>
                  <a:pt x="3121144" y="1978581"/>
                </a:lnTo>
                <a:cubicBezTo>
                  <a:pt x="3120350" y="1976993"/>
                  <a:pt x="3119953" y="1975604"/>
                  <a:pt x="3119953" y="1974414"/>
                </a:cubicBezTo>
                <a:cubicBezTo>
                  <a:pt x="3119953" y="1973223"/>
                  <a:pt x="3119556" y="1971635"/>
                  <a:pt x="3118763" y="1969651"/>
                </a:cubicBezTo>
                <a:cubicBezTo>
                  <a:pt x="3116778" y="1961317"/>
                  <a:pt x="3113901" y="1952189"/>
                  <a:pt x="3110131" y="1942267"/>
                </a:cubicBezTo>
                <a:cubicBezTo>
                  <a:pt x="3106360" y="1932345"/>
                  <a:pt x="3099713" y="1925201"/>
                  <a:pt x="3090188" y="1920836"/>
                </a:cubicBezTo>
                <a:close/>
                <a:moveTo>
                  <a:pt x="2791341" y="1920240"/>
                </a:moveTo>
                <a:lnTo>
                  <a:pt x="2791341" y="2002989"/>
                </a:lnTo>
                <a:cubicBezTo>
                  <a:pt x="2789357" y="1998623"/>
                  <a:pt x="2786479" y="1994853"/>
                  <a:pt x="2782709" y="1991678"/>
                </a:cubicBezTo>
                <a:cubicBezTo>
                  <a:pt x="2778938" y="1988503"/>
                  <a:pt x="2773283" y="1984137"/>
                  <a:pt x="2765742" y="1978581"/>
                </a:cubicBezTo>
                <a:lnTo>
                  <a:pt x="2735977" y="1978581"/>
                </a:lnTo>
                <a:lnTo>
                  <a:pt x="2712164" y="1978581"/>
                </a:lnTo>
                <a:lnTo>
                  <a:pt x="2397839" y="1978581"/>
                </a:lnTo>
                <a:lnTo>
                  <a:pt x="2417485" y="2007156"/>
                </a:lnTo>
                <a:lnTo>
                  <a:pt x="2534166" y="2007156"/>
                </a:lnTo>
                <a:cubicBezTo>
                  <a:pt x="2527022" y="2014697"/>
                  <a:pt x="2521168" y="2022336"/>
                  <a:pt x="2516604" y="2030075"/>
                </a:cubicBezTo>
                <a:cubicBezTo>
                  <a:pt x="2512040" y="2037814"/>
                  <a:pt x="2507575" y="2045256"/>
                  <a:pt x="2503210" y="2052400"/>
                </a:cubicBezTo>
                <a:cubicBezTo>
                  <a:pt x="2498844" y="2060337"/>
                  <a:pt x="2494677" y="2067183"/>
                  <a:pt x="2490708" y="2072938"/>
                </a:cubicBezTo>
                <a:cubicBezTo>
                  <a:pt x="2486739" y="2078692"/>
                  <a:pt x="2481977" y="2081570"/>
                  <a:pt x="2476421" y="2081570"/>
                </a:cubicBezTo>
                <a:cubicBezTo>
                  <a:pt x="2473246" y="2081570"/>
                  <a:pt x="2469277" y="2078692"/>
                  <a:pt x="2464514" y="2072938"/>
                </a:cubicBezTo>
                <a:cubicBezTo>
                  <a:pt x="2459752" y="2067183"/>
                  <a:pt x="2455981" y="2061131"/>
                  <a:pt x="2453204" y="2054781"/>
                </a:cubicBezTo>
                <a:lnTo>
                  <a:pt x="2431177" y="2064901"/>
                </a:lnTo>
                <a:cubicBezTo>
                  <a:pt x="2443480" y="2087523"/>
                  <a:pt x="2455783" y="2103001"/>
                  <a:pt x="2468086" y="2111336"/>
                </a:cubicBezTo>
                <a:cubicBezTo>
                  <a:pt x="2480389" y="2119670"/>
                  <a:pt x="2489716" y="2123837"/>
                  <a:pt x="2496066" y="2123837"/>
                </a:cubicBezTo>
                <a:cubicBezTo>
                  <a:pt x="2502019" y="2123837"/>
                  <a:pt x="2507278" y="2120861"/>
                  <a:pt x="2511842" y="2114907"/>
                </a:cubicBezTo>
                <a:cubicBezTo>
                  <a:pt x="2516406" y="2108954"/>
                  <a:pt x="2521664" y="2100620"/>
                  <a:pt x="2527618" y="2089904"/>
                </a:cubicBezTo>
                <a:lnTo>
                  <a:pt x="2527618" y="2090500"/>
                </a:lnTo>
                <a:cubicBezTo>
                  <a:pt x="2531189" y="2084546"/>
                  <a:pt x="2535555" y="2077303"/>
                  <a:pt x="2540714" y="2068771"/>
                </a:cubicBezTo>
                <a:cubicBezTo>
                  <a:pt x="2545874" y="2060238"/>
                  <a:pt x="2551827" y="2051209"/>
                  <a:pt x="2558574" y="2041684"/>
                </a:cubicBezTo>
                <a:cubicBezTo>
                  <a:pt x="2561352" y="2049621"/>
                  <a:pt x="2565321" y="2057857"/>
                  <a:pt x="2570480" y="2066389"/>
                </a:cubicBezTo>
                <a:cubicBezTo>
                  <a:pt x="2575639" y="2074922"/>
                  <a:pt x="2581593" y="2082959"/>
                  <a:pt x="2588339" y="2090500"/>
                </a:cubicBezTo>
                <a:cubicBezTo>
                  <a:pt x="2595086" y="2098040"/>
                  <a:pt x="2602428" y="2104886"/>
                  <a:pt x="2610366" y="2111038"/>
                </a:cubicBezTo>
                <a:cubicBezTo>
                  <a:pt x="2618303" y="2117189"/>
                  <a:pt x="2626439" y="2121853"/>
                  <a:pt x="2634774" y="2125028"/>
                </a:cubicBezTo>
                <a:lnTo>
                  <a:pt x="2538333" y="2181582"/>
                </a:lnTo>
                <a:lnTo>
                  <a:pt x="2571075" y="2222064"/>
                </a:lnTo>
                <a:cubicBezTo>
                  <a:pt x="2572266" y="2220873"/>
                  <a:pt x="2573060" y="2220278"/>
                  <a:pt x="2573457" y="2220278"/>
                </a:cubicBezTo>
                <a:cubicBezTo>
                  <a:pt x="2573853" y="2220278"/>
                  <a:pt x="2574449" y="2220278"/>
                  <a:pt x="2575242" y="2220278"/>
                </a:cubicBezTo>
                <a:cubicBezTo>
                  <a:pt x="2578417" y="2220674"/>
                  <a:pt x="2580799" y="2220774"/>
                  <a:pt x="2582386" y="2220575"/>
                </a:cubicBezTo>
                <a:cubicBezTo>
                  <a:pt x="2583974" y="2220377"/>
                  <a:pt x="2586950" y="2220476"/>
                  <a:pt x="2591316" y="2220873"/>
                </a:cubicBezTo>
                <a:cubicBezTo>
                  <a:pt x="2594094" y="2221270"/>
                  <a:pt x="2596574" y="2221766"/>
                  <a:pt x="2598757" y="2222361"/>
                </a:cubicBezTo>
                <a:cubicBezTo>
                  <a:pt x="2600940" y="2222957"/>
                  <a:pt x="2603421" y="2223750"/>
                  <a:pt x="2606199" y="2224743"/>
                </a:cubicBezTo>
                <a:cubicBezTo>
                  <a:pt x="2608977" y="2225735"/>
                  <a:pt x="2612152" y="2227025"/>
                  <a:pt x="2615724" y="2228612"/>
                </a:cubicBezTo>
                <a:cubicBezTo>
                  <a:pt x="2619296" y="2230199"/>
                  <a:pt x="2623860" y="2232184"/>
                  <a:pt x="2629416" y="2234565"/>
                </a:cubicBezTo>
                <a:cubicBezTo>
                  <a:pt x="2635369" y="2238534"/>
                  <a:pt x="2639437" y="2241114"/>
                  <a:pt x="2641620" y="2242304"/>
                </a:cubicBezTo>
                <a:cubicBezTo>
                  <a:pt x="2643803" y="2243495"/>
                  <a:pt x="2645291" y="2244487"/>
                  <a:pt x="2646085" y="2245281"/>
                </a:cubicBezTo>
                <a:lnTo>
                  <a:pt x="2655610" y="2253020"/>
                </a:lnTo>
                <a:lnTo>
                  <a:pt x="2657396" y="2255996"/>
                </a:lnTo>
                <a:cubicBezTo>
                  <a:pt x="2658189" y="2256790"/>
                  <a:pt x="2658983" y="2257187"/>
                  <a:pt x="2659777" y="2257187"/>
                </a:cubicBezTo>
                <a:lnTo>
                  <a:pt x="2684780" y="2281595"/>
                </a:lnTo>
                <a:lnTo>
                  <a:pt x="2684780" y="2280404"/>
                </a:lnTo>
                <a:lnTo>
                  <a:pt x="2693710" y="2294096"/>
                </a:lnTo>
                <a:cubicBezTo>
                  <a:pt x="2694107" y="2294493"/>
                  <a:pt x="2694503" y="2294890"/>
                  <a:pt x="2694900" y="2295287"/>
                </a:cubicBezTo>
                <a:cubicBezTo>
                  <a:pt x="2695297" y="2295684"/>
                  <a:pt x="2695694" y="2296478"/>
                  <a:pt x="2696091" y="2297668"/>
                </a:cubicBezTo>
                <a:lnTo>
                  <a:pt x="2698472" y="2304217"/>
                </a:lnTo>
                <a:lnTo>
                  <a:pt x="2713355" y="2313742"/>
                </a:lnTo>
                <a:lnTo>
                  <a:pt x="2713950" y="2093476"/>
                </a:lnTo>
                <a:lnTo>
                  <a:pt x="2713950" y="2092286"/>
                </a:lnTo>
                <a:cubicBezTo>
                  <a:pt x="2714347" y="2092286"/>
                  <a:pt x="2714546" y="2092087"/>
                  <a:pt x="2714546" y="2091690"/>
                </a:cubicBezTo>
                <a:cubicBezTo>
                  <a:pt x="2715339" y="2090896"/>
                  <a:pt x="2715935" y="2089706"/>
                  <a:pt x="2716332" y="2088118"/>
                </a:cubicBezTo>
                <a:lnTo>
                  <a:pt x="2721094" y="2075021"/>
                </a:lnTo>
                <a:cubicBezTo>
                  <a:pt x="2721094" y="2074625"/>
                  <a:pt x="2721491" y="2074029"/>
                  <a:pt x="2722285" y="2073236"/>
                </a:cubicBezTo>
                <a:cubicBezTo>
                  <a:pt x="2721888" y="2073632"/>
                  <a:pt x="2721689" y="2073831"/>
                  <a:pt x="2721689" y="2073831"/>
                </a:cubicBezTo>
                <a:cubicBezTo>
                  <a:pt x="2722483" y="2070656"/>
                  <a:pt x="2723078" y="2067481"/>
                  <a:pt x="2723475" y="2064306"/>
                </a:cubicBezTo>
                <a:cubicBezTo>
                  <a:pt x="2723872" y="2061131"/>
                  <a:pt x="2724071" y="2057956"/>
                  <a:pt x="2724071" y="2054781"/>
                </a:cubicBezTo>
                <a:cubicBezTo>
                  <a:pt x="2724071" y="2046843"/>
                  <a:pt x="2722681" y="2038608"/>
                  <a:pt x="2719903" y="2030075"/>
                </a:cubicBezTo>
                <a:cubicBezTo>
                  <a:pt x="2717125" y="2021542"/>
                  <a:pt x="2713553" y="2013903"/>
                  <a:pt x="2709188" y="2007156"/>
                </a:cubicBezTo>
                <a:lnTo>
                  <a:pt x="2734786" y="2007156"/>
                </a:lnTo>
                <a:lnTo>
                  <a:pt x="2760385" y="2007156"/>
                </a:lnTo>
                <a:lnTo>
                  <a:pt x="2760980" y="2007156"/>
                </a:lnTo>
                <a:cubicBezTo>
                  <a:pt x="2763758" y="2008346"/>
                  <a:pt x="2766834" y="2010926"/>
                  <a:pt x="2770207" y="2014895"/>
                </a:cubicBezTo>
                <a:cubicBezTo>
                  <a:pt x="2773581" y="2018864"/>
                  <a:pt x="2776855" y="2023229"/>
                  <a:pt x="2780030" y="2027992"/>
                </a:cubicBezTo>
                <a:cubicBezTo>
                  <a:pt x="2783205" y="2032754"/>
                  <a:pt x="2785884" y="2037517"/>
                  <a:pt x="2788067" y="2042279"/>
                </a:cubicBezTo>
                <a:cubicBezTo>
                  <a:pt x="2790250" y="2047042"/>
                  <a:pt x="2791341" y="2050812"/>
                  <a:pt x="2791341" y="2053590"/>
                </a:cubicBezTo>
                <a:lnTo>
                  <a:pt x="2791341" y="2288143"/>
                </a:lnTo>
                <a:lnTo>
                  <a:pt x="2822297" y="2316718"/>
                </a:lnTo>
                <a:lnTo>
                  <a:pt x="2822297" y="2007156"/>
                </a:lnTo>
                <a:lnTo>
                  <a:pt x="2888972" y="2007156"/>
                </a:lnTo>
                <a:lnTo>
                  <a:pt x="2866350" y="1978581"/>
                </a:lnTo>
                <a:lnTo>
                  <a:pt x="2821702" y="1978581"/>
                </a:lnTo>
                <a:lnTo>
                  <a:pt x="2818725" y="1969056"/>
                </a:lnTo>
                <a:cubicBezTo>
                  <a:pt x="2816741" y="1961118"/>
                  <a:pt x="2813665" y="1952189"/>
                  <a:pt x="2809498" y="1942267"/>
                </a:cubicBezTo>
                <a:cubicBezTo>
                  <a:pt x="2805331" y="1932345"/>
                  <a:pt x="2799278" y="1925003"/>
                  <a:pt x="2791341" y="1920240"/>
                </a:cubicBezTo>
                <a:close/>
                <a:moveTo>
                  <a:pt x="3839686" y="1335643"/>
                </a:moveTo>
                <a:lnTo>
                  <a:pt x="3839686" y="1489234"/>
                </a:lnTo>
                <a:cubicBezTo>
                  <a:pt x="3821827" y="1463437"/>
                  <a:pt x="3804067" y="1443395"/>
                  <a:pt x="3786406" y="1429107"/>
                </a:cubicBezTo>
                <a:cubicBezTo>
                  <a:pt x="3768745" y="1414820"/>
                  <a:pt x="3749992" y="1403311"/>
                  <a:pt x="3730149" y="1394579"/>
                </a:cubicBezTo>
                <a:close/>
                <a:moveTo>
                  <a:pt x="4684434" y="1334453"/>
                </a:moveTo>
                <a:lnTo>
                  <a:pt x="4684434" y="1486257"/>
                </a:lnTo>
                <a:cubicBezTo>
                  <a:pt x="4669353" y="1461651"/>
                  <a:pt x="4653280" y="1442006"/>
                  <a:pt x="4636214" y="1427321"/>
                </a:cubicBezTo>
                <a:cubicBezTo>
                  <a:pt x="4619149" y="1412637"/>
                  <a:pt x="4601289" y="1401326"/>
                  <a:pt x="4582636" y="1393389"/>
                </a:cubicBezTo>
                <a:cubicBezTo>
                  <a:pt x="4600892" y="1383070"/>
                  <a:pt x="4617958" y="1373247"/>
                  <a:pt x="4633833" y="1363921"/>
                </a:cubicBezTo>
                <a:cubicBezTo>
                  <a:pt x="4649708" y="1354594"/>
                  <a:pt x="4666575" y="1344771"/>
                  <a:pt x="4684434" y="1334453"/>
                </a:cubicBezTo>
                <a:close/>
                <a:moveTo>
                  <a:pt x="2417485" y="1334453"/>
                </a:moveTo>
                <a:lnTo>
                  <a:pt x="2417485" y="1486257"/>
                </a:lnTo>
                <a:cubicBezTo>
                  <a:pt x="2402403" y="1461651"/>
                  <a:pt x="2386330" y="1442006"/>
                  <a:pt x="2369264" y="1427321"/>
                </a:cubicBezTo>
                <a:cubicBezTo>
                  <a:pt x="2352199" y="1412637"/>
                  <a:pt x="2334339" y="1401326"/>
                  <a:pt x="2315686" y="1393389"/>
                </a:cubicBezTo>
                <a:cubicBezTo>
                  <a:pt x="2333942" y="1383070"/>
                  <a:pt x="2351008" y="1373247"/>
                  <a:pt x="2366883" y="1363921"/>
                </a:cubicBezTo>
                <a:cubicBezTo>
                  <a:pt x="2382758" y="1354594"/>
                  <a:pt x="2399625" y="1344771"/>
                  <a:pt x="2417485" y="1334453"/>
                </a:cubicBezTo>
                <a:close/>
                <a:moveTo>
                  <a:pt x="4165322" y="1291590"/>
                </a:moveTo>
                <a:lnTo>
                  <a:pt x="4156392" y="1293971"/>
                </a:lnTo>
                <a:cubicBezTo>
                  <a:pt x="4149646" y="1295559"/>
                  <a:pt x="4142303" y="1298337"/>
                  <a:pt x="4134366" y="1302306"/>
                </a:cubicBezTo>
                <a:cubicBezTo>
                  <a:pt x="4126428" y="1306275"/>
                  <a:pt x="4119086" y="1311136"/>
                  <a:pt x="4112339" y="1316891"/>
                </a:cubicBezTo>
                <a:cubicBezTo>
                  <a:pt x="4105592" y="1322646"/>
                  <a:pt x="4099937" y="1329194"/>
                  <a:pt x="4095373" y="1336536"/>
                </a:cubicBezTo>
                <a:cubicBezTo>
                  <a:pt x="4090809" y="1343878"/>
                  <a:pt x="4088527" y="1351717"/>
                  <a:pt x="4088527" y="1360051"/>
                </a:cubicBezTo>
                <a:cubicBezTo>
                  <a:pt x="4088527" y="1369973"/>
                  <a:pt x="4092396" y="1378506"/>
                  <a:pt x="4100135" y="1385650"/>
                </a:cubicBezTo>
                <a:cubicBezTo>
                  <a:pt x="4107874" y="1392793"/>
                  <a:pt x="4117499" y="1396365"/>
                  <a:pt x="4129008" y="1396365"/>
                </a:cubicBezTo>
                <a:cubicBezTo>
                  <a:pt x="4135358" y="1396365"/>
                  <a:pt x="4141708" y="1394877"/>
                  <a:pt x="4148058" y="1391900"/>
                </a:cubicBezTo>
                <a:cubicBezTo>
                  <a:pt x="4154408" y="1388924"/>
                  <a:pt x="4160163" y="1384558"/>
                  <a:pt x="4165322" y="1378803"/>
                </a:cubicBezTo>
                <a:cubicBezTo>
                  <a:pt x="4170482" y="1373049"/>
                  <a:pt x="4174549" y="1366004"/>
                  <a:pt x="4177526" y="1357670"/>
                </a:cubicBezTo>
                <a:cubicBezTo>
                  <a:pt x="4180502" y="1349336"/>
                  <a:pt x="4181991" y="1339811"/>
                  <a:pt x="4181991" y="1329095"/>
                </a:cubicBezTo>
                <a:lnTo>
                  <a:pt x="4181991" y="1324332"/>
                </a:lnTo>
                <a:cubicBezTo>
                  <a:pt x="4183181" y="1324332"/>
                  <a:pt x="4183876" y="1324233"/>
                  <a:pt x="4184074" y="1324035"/>
                </a:cubicBezTo>
                <a:cubicBezTo>
                  <a:pt x="4184273" y="1323836"/>
                  <a:pt x="4184769" y="1323737"/>
                  <a:pt x="4185563" y="1323737"/>
                </a:cubicBezTo>
                <a:lnTo>
                  <a:pt x="4190325" y="1323737"/>
                </a:lnTo>
                <a:cubicBezTo>
                  <a:pt x="4208582" y="1323737"/>
                  <a:pt x="4222571" y="1327904"/>
                  <a:pt x="4232295" y="1336239"/>
                </a:cubicBezTo>
                <a:cubicBezTo>
                  <a:pt x="4242018" y="1344573"/>
                  <a:pt x="4246880" y="1356678"/>
                  <a:pt x="4246880" y="1372553"/>
                </a:cubicBezTo>
                <a:cubicBezTo>
                  <a:pt x="4246880" y="1380490"/>
                  <a:pt x="4244697" y="1389221"/>
                  <a:pt x="4240331" y="1398746"/>
                </a:cubicBezTo>
                <a:cubicBezTo>
                  <a:pt x="4235966" y="1408271"/>
                  <a:pt x="4229318" y="1417201"/>
                  <a:pt x="4220388" y="1425536"/>
                </a:cubicBezTo>
                <a:cubicBezTo>
                  <a:pt x="4211459" y="1433870"/>
                  <a:pt x="4200049" y="1440815"/>
                  <a:pt x="4186158" y="1446371"/>
                </a:cubicBezTo>
                <a:cubicBezTo>
                  <a:pt x="4172267" y="1451928"/>
                  <a:pt x="4155797" y="1454706"/>
                  <a:pt x="4136747" y="1454706"/>
                </a:cubicBezTo>
                <a:cubicBezTo>
                  <a:pt x="4118094" y="1454706"/>
                  <a:pt x="4095075" y="1450539"/>
                  <a:pt x="4067691" y="1442204"/>
                </a:cubicBezTo>
                <a:lnTo>
                  <a:pt x="4114125" y="1509475"/>
                </a:lnTo>
                <a:cubicBezTo>
                  <a:pt x="4129603" y="1510665"/>
                  <a:pt x="4145181" y="1514634"/>
                  <a:pt x="4160857" y="1521381"/>
                </a:cubicBezTo>
                <a:cubicBezTo>
                  <a:pt x="4176534" y="1528128"/>
                  <a:pt x="4192409" y="1536660"/>
                  <a:pt x="4208482" y="1546979"/>
                </a:cubicBezTo>
                <a:cubicBezTo>
                  <a:pt x="4224556" y="1557298"/>
                  <a:pt x="4240530" y="1569105"/>
                  <a:pt x="4256405" y="1582400"/>
                </a:cubicBezTo>
                <a:cubicBezTo>
                  <a:pt x="4272280" y="1595696"/>
                  <a:pt x="4288155" y="1609487"/>
                  <a:pt x="4304030" y="1623775"/>
                </a:cubicBezTo>
                <a:lnTo>
                  <a:pt x="4304030" y="1596390"/>
                </a:lnTo>
                <a:cubicBezTo>
                  <a:pt x="4287361" y="1579325"/>
                  <a:pt x="4269303" y="1562358"/>
                  <a:pt x="4249856" y="1545491"/>
                </a:cubicBezTo>
                <a:cubicBezTo>
                  <a:pt x="4230410" y="1528624"/>
                  <a:pt x="4207391" y="1511261"/>
                  <a:pt x="4180800" y="1493401"/>
                </a:cubicBezTo>
                <a:cubicBezTo>
                  <a:pt x="4215725" y="1483082"/>
                  <a:pt x="4240828" y="1468200"/>
                  <a:pt x="4256107" y="1448753"/>
                </a:cubicBezTo>
                <a:cubicBezTo>
                  <a:pt x="4271387" y="1429306"/>
                  <a:pt x="4279027" y="1408470"/>
                  <a:pt x="4279027" y="1386245"/>
                </a:cubicBezTo>
                <a:cubicBezTo>
                  <a:pt x="4279027" y="1374339"/>
                  <a:pt x="4276546" y="1362631"/>
                  <a:pt x="4271585" y="1351121"/>
                </a:cubicBezTo>
                <a:cubicBezTo>
                  <a:pt x="4266625" y="1339612"/>
                  <a:pt x="4259580" y="1329492"/>
                  <a:pt x="4250452" y="1320760"/>
                </a:cubicBezTo>
                <a:cubicBezTo>
                  <a:pt x="4241324" y="1312029"/>
                  <a:pt x="4230211" y="1304985"/>
                  <a:pt x="4217114" y="1299627"/>
                </a:cubicBezTo>
                <a:cubicBezTo>
                  <a:pt x="4204017" y="1294269"/>
                  <a:pt x="4189532" y="1291590"/>
                  <a:pt x="4173656" y="1291590"/>
                </a:cubicBezTo>
                <a:close/>
                <a:moveTo>
                  <a:pt x="3419991" y="1273731"/>
                </a:moveTo>
                <a:lnTo>
                  <a:pt x="3568224" y="1273731"/>
                </a:lnTo>
                <a:lnTo>
                  <a:pt x="3568224" y="1380887"/>
                </a:lnTo>
                <a:cubicBezTo>
                  <a:pt x="3565049" y="1376125"/>
                  <a:pt x="3561080" y="1370767"/>
                  <a:pt x="3556317" y="1364814"/>
                </a:cubicBezTo>
                <a:cubicBezTo>
                  <a:pt x="3551555" y="1358861"/>
                  <a:pt x="3546495" y="1353403"/>
                  <a:pt x="3541137" y="1348443"/>
                </a:cubicBezTo>
                <a:cubicBezTo>
                  <a:pt x="3535779" y="1343482"/>
                  <a:pt x="3530322" y="1339215"/>
                  <a:pt x="3524766" y="1335643"/>
                </a:cubicBezTo>
                <a:cubicBezTo>
                  <a:pt x="3519210" y="1332071"/>
                  <a:pt x="3513852" y="1330286"/>
                  <a:pt x="3508692" y="1330286"/>
                </a:cubicBezTo>
                <a:cubicBezTo>
                  <a:pt x="3503533" y="1330286"/>
                  <a:pt x="3498969" y="1331774"/>
                  <a:pt x="3495000" y="1334750"/>
                </a:cubicBezTo>
                <a:cubicBezTo>
                  <a:pt x="3491031" y="1337727"/>
                  <a:pt x="3487261" y="1341001"/>
                  <a:pt x="3483689" y="1344573"/>
                </a:cubicBezTo>
                <a:lnTo>
                  <a:pt x="3478927" y="1348145"/>
                </a:lnTo>
                <a:cubicBezTo>
                  <a:pt x="3477736" y="1331079"/>
                  <a:pt x="3471783" y="1316395"/>
                  <a:pt x="3461067" y="1304092"/>
                </a:cubicBezTo>
                <a:cubicBezTo>
                  <a:pt x="3450352" y="1291789"/>
                  <a:pt x="3436659" y="1281668"/>
                  <a:pt x="3419991" y="1273731"/>
                </a:cubicBezTo>
                <a:close/>
                <a:moveTo>
                  <a:pt x="2944336" y="1273731"/>
                </a:moveTo>
                <a:lnTo>
                  <a:pt x="3015178" y="1273731"/>
                </a:lnTo>
                <a:lnTo>
                  <a:pt x="3015178" y="1314807"/>
                </a:lnTo>
                <a:lnTo>
                  <a:pt x="2997914" y="1314807"/>
                </a:lnTo>
                <a:cubicBezTo>
                  <a:pt x="2978071" y="1314807"/>
                  <a:pt x="2963882" y="1311732"/>
                  <a:pt x="2955350" y="1305580"/>
                </a:cubicBezTo>
                <a:cubicBezTo>
                  <a:pt x="2946817" y="1299428"/>
                  <a:pt x="2942550" y="1291987"/>
                  <a:pt x="2942550" y="1283256"/>
                </a:cubicBezTo>
                <a:cubicBezTo>
                  <a:pt x="2942550" y="1282462"/>
                  <a:pt x="2942650" y="1281073"/>
                  <a:pt x="2942848" y="1279089"/>
                </a:cubicBezTo>
                <a:cubicBezTo>
                  <a:pt x="2943046" y="1277104"/>
                  <a:pt x="2943543" y="1275318"/>
                  <a:pt x="2944336" y="1273731"/>
                </a:cubicBezTo>
                <a:close/>
                <a:moveTo>
                  <a:pt x="2850872" y="1273731"/>
                </a:moveTo>
                <a:lnTo>
                  <a:pt x="2910403" y="1273731"/>
                </a:lnTo>
                <a:cubicBezTo>
                  <a:pt x="2913578" y="1287621"/>
                  <a:pt x="2919135" y="1299528"/>
                  <a:pt x="2927072" y="1309450"/>
                </a:cubicBezTo>
                <a:cubicBezTo>
                  <a:pt x="2935010" y="1319371"/>
                  <a:pt x="2943939" y="1327706"/>
                  <a:pt x="2953861" y="1334453"/>
                </a:cubicBezTo>
                <a:cubicBezTo>
                  <a:pt x="2963783" y="1341200"/>
                  <a:pt x="2974201" y="1346260"/>
                  <a:pt x="2985115" y="1349633"/>
                </a:cubicBezTo>
                <a:cubicBezTo>
                  <a:pt x="2996029" y="1353007"/>
                  <a:pt x="3006050" y="1355090"/>
                  <a:pt x="3015178" y="1355884"/>
                </a:cubicBezTo>
                <a:lnTo>
                  <a:pt x="3015178" y="1463040"/>
                </a:lnTo>
                <a:cubicBezTo>
                  <a:pt x="3008035" y="1451531"/>
                  <a:pt x="2999998" y="1441311"/>
                  <a:pt x="2991068" y="1432382"/>
                </a:cubicBezTo>
                <a:cubicBezTo>
                  <a:pt x="2982139" y="1423452"/>
                  <a:pt x="2970728" y="1417400"/>
                  <a:pt x="2956838" y="1414225"/>
                </a:cubicBezTo>
                <a:cubicBezTo>
                  <a:pt x="2955647" y="1395175"/>
                  <a:pt x="2952274" y="1379597"/>
                  <a:pt x="2946717" y="1367493"/>
                </a:cubicBezTo>
                <a:cubicBezTo>
                  <a:pt x="2941161" y="1355388"/>
                  <a:pt x="2934216" y="1345764"/>
                  <a:pt x="2925882" y="1338620"/>
                </a:cubicBezTo>
                <a:cubicBezTo>
                  <a:pt x="2917547" y="1331476"/>
                  <a:pt x="2908221" y="1326218"/>
                  <a:pt x="2897902" y="1322844"/>
                </a:cubicBezTo>
                <a:cubicBezTo>
                  <a:pt x="2887583" y="1319471"/>
                  <a:pt x="2876868" y="1316990"/>
                  <a:pt x="2865755" y="1315403"/>
                </a:cubicBezTo>
                <a:cubicBezTo>
                  <a:pt x="2864961" y="1310640"/>
                  <a:pt x="2863374" y="1304092"/>
                  <a:pt x="2860992" y="1295757"/>
                </a:cubicBezTo>
                <a:cubicBezTo>
                  <a:pt x="2858611" y="1287423"/>
                  <a:pt x="2855238" y="1280081"/>
                  <a:pt x="2850872" y="1273731"/>
                </a:cubicBezTo>
                <a:close/>
                <a:moveTo>
                  <a:pt x="1769785" y="1186815"/>
                </a:moveTo>
                <a:lnTo>
                  <a:pt x="1769785" y="1305878"/>
                </a:lnTo>
                <a:cubicBezTo>
                  <a:pt x="1765022" y="1299131"/>
                  <a:pt x="1759863" y="1292185"/>
                  <a:pt x="1754307" y="1285042"/>
                </a:cubicBezTo>
                <a:cubicBezTo>
                  <a:pt x="1748750" y="1277898"/>
                  <a:pt x="1742698" y="1271350"/>
                  <a:pt x="1736149" y="1265396"/>
                </a:cubicBezTo>
                <a:cubicBezTo>
                  <a:pt x="1729601" y="1259443"/>
                  <a:pt x="1722556" y="1254582"/>
                  <a:pt x="1715016" y="1250811"/>
                </a:cubicBezTo>
                <a:cubicBezTo>
                  <a:pt x="1707475" y="1247041"/>
                  <a:pt x="1699538" y="1245156"/>
                  <a:pt x="1691203" y="1245156"/>
                </a:cubicBezTo>
                <a:cubicBezTo>
                  <a:pt x="1684456" y="1245156"/>
                  <a:pt x="1675725" y="1248827"/>
                  <a:pt x="1665010" y="1256169"/>
                </a:cubicBezTo>
                <a:cubicBezTo>
                  <a:pt x="1654294" y="1263511"/>
                  <a:pt x="1642189" y="1276509"/>
                  <a:pt x="1628696" y="1295162"/>
                </a:cubicBezTo>
                <a:cubicBezTo>
                  <a:pt x="1626314" y="1289209"/>
                  <a:pt x="1623040" y="1283256"/>
                  <a:pt x="1618873" y="1277303"/>
                </a:cubicBezTo>
                <a:cubicBezTo>
                  <a:pt x="1614706" y="1271350"/>
                  <a:pt x="1609943" y="1265992"/>
                  <a:pt x="1604585" y="1261229"/>
                </a:cubicBezTo>
                <a:cubicBezTo>
                  <a:pt x="1599228" y="1256467"/>
                  <a:pt x="1593473" y="1252597"/>
                  <a:pt x="1587321" y="1249621"/>
                </a:cubicBezTo>
                <a:cubicBezTo>
                  <a:pt x="1581170" y="1246644"/>
                  <a:pt x="1574919" y="1245156"/>
                  <a:pt x="1568569" y="1245156"/>
                </a:cubicBezTo>
                <a:lnTo>
                  <a:pt x="1525111" y="1245156"/>
                </a:lnTo>
                <a:lnTo>
                  <a:pt x="1512014" y="1245156"/>
                </a:lnTo>
                <a:lnTo>
                  <a:pt x="1512478" y="1245830"/>
                </a:lnTo>
                <a:lnTo>
                  <a:pt x="1502787" y="1246346"/>
                </a:lnTo>
                <a:cubicBezTo>
                  <a:pt x="1496636" y="1247140"/>
                  <a:pt x="1491178" y="1248232"/>
                  <a:pt x="1486416" y="1249621"/>
                </a:cubicBezTo>
                <a:cubicBezTo>
                  <a:pt x="1481653" y="1251010"/>
                  <a:pt x="1477288" y="1252895"/>
                  <a:pt x="1473319" y="1255276"/>
                </a:cubicBezTo>
                <a:cubicBezTo>
                  <a:pt x="1469350" y="1257657"/>
                  <a:pt x="1464985" y="1260237"/>
                  <a:pt x="1460222" y="1263015"/>
                </a:cubicBezTo>
                <a:cubicBezTo>
                  <a:pt x="1448713" y="1271746"/>
                  <a:pt x="1437997" y="1281867"/>
                  <a:pt x="1428075" y="1293376"/>
                </a:cubicBezTo>
                <a:cubicBezTo>
                  <a:pt x="1418153" y="1304885"/>
                  <a:pt x="1409521" y="1317784"/>
                  <a:pt x="1402179" y="1332071"/>
                </a:cubicBezTo>
                <a:cubicBezTo>
                  <a:pt x="1394837" y="1346359"/>
                  <a:pt x="1389082" y="1362135"/>
                  <a:pt x="1384915" y="1379399"/>
                </a:cubicBezTo>
                <a:cubicBezTo>
                  <a:pt x="1380748" y="1396663"/>
                  <a:pt x="1378863" y="1415018"/>
                  <a:pt x="1379260" y="1434465"/>
                </a:cubicBezTo>
                <a:cubicBezTo>
                  <a:pt x="1379656" y="1459071"/>
                  <a:pt x="1383129" y="1480304"/>
                  <a:pt x="1389678" y="1498164"/>
                </a:cubicBezTo>
                <a:cubicBezTo>
                  <a:pt x="1396226" y="1516023"/>
                  <a:pt x="1404362" y="1530807"/>
                  <a:pt x="1414085" y="1542514"/>
                </a:cubicBezTo>
                <a:cubicBezTo>
                  <a:pt x="1423809" y="1554222"/>
                  <a:pt x="1434723" y="1562953"/>
                  <a:pt x="1446828" y="1568708"/>
                </a:cubicBezTo>
                <a:cubicBezTo>
                  <a:pt x="1458932" y="1574463"/>
                  <a:pt x="1470938" y="1577340"/>
                  <a:pt x="1482844" y="1577340"/>
                </a:cubicBezTo>
                <a:cubicBezTo>
                  <a:pt x="1491575" y="1577340"/>
                  <a:pt x="1499017" y="1576150"/>
                  <a:pt x="1505168" y="1573768"/>
                </a:cubicBezTo>
                <a:cubicBezTo>
                  <a:pt x="1511320" y="1571387"/>
                  <a:pt x="1516281" y="1568212"/>
                  <a:pt x="1520051" y="1564243"/>
                </a:cubicBezTo>
                <a:cubicBezTo>
                  <a:pt x="1523821" y="1560275"/>
                  <a:pt x="1526599" y="1556008"/>
                  <a:pt x="1528385" y="1551444"/>
                </a:cubicBezTo>
                <a:cubicBezTo>
                  <a:pt x="1530171" y="1546880"/>
                  <a:pt x="1531065" y="1542415"/>
                  <a:pt x="1531065" y="1538050"/>
                </a:cubicBezTo>
                <a:cubicBezTo>
                  <a:pt x="1531065" y="1533287"/>
                  <a:pt x="1529973" y="1528525"/>
                  <a:pt x="1527790" y="1523762"/>
                </a:cubicBezTo>
                <a:cubicBezTo>
                  <a:pt x="1525607" y="1519000"/>
                  <a:pt x="1522730" y="1514832"/>
                  <a:pt x="1519158" y="1511261"/>
                </a:cubicBezTo>
                <a:cubicBezTo>
                  <a:pt x="1515586" y="1507689"/>
                  <a:pt x="1511320" y="1504910"/>
                  <a:pt x="1506359" y="1502926"/>
                </a:cubicBezTo>
                <a:cubicBezTo>
                  <a:pt x="1501398" y="1500942"/>
                  <a:pt x="1495941" y="1499950"/>
                  <a:pt x="1489988" y="1499950"/>
                </a:cubicBezTo>
                <a:cubicBezTo>
                  <a:pt x="1481257" y="1500346"/>
                  <a:pt x="1474609" y="1503720"/>
                  <a:pt x="1470045" y="1510070"/>
                </a:cubicBezTo>
                <a:cubicBezTo>
                  <a:pt x="1465481" y="1516420"/>
                  <a:pt x="1463199" y="1524159"/>
                  <a:pt x="1463199" y="1533287"/>
                </a:cubicBezTo>
                <a:cubicBezTo>
                  <a:pt x="1463199" y="1536462"/>
                  <a:pt x="1463397" y="1539637"/>
                  <a:pt x="1463794" y="1542812"/>
                </a:cubicBezTo>
                <a:cubicBezTo>
                  <a:pt x="1464191" y="1545987"/>
                  <a:pt x="1465183" y="1549162"/>
                  <a:pt x="1466771" y="1552337"/>
                </a:cubicBezTo>
                <a:cubicBezTo>
                  <a:pt x="1457642" y="1547575"/>
                  <a:pt x="1449606" y="1541026"/>
                  <a:pt x="1442660" y="1532692"/>
                </a:cubicBezTo>
                <a:cubicBezTo>
                  <a:pt x="1435715" y="1524357"/>
                  <a:pt x="1429861" y="1515130"/>
                  <a:pt x="1425099" y="1505010"/>
                </a:cubicBezTo>
                <a:cubicBezTo>
                  <a:pt x="1420336" y="1494889"/>
                  <a:pt x="1416665" y="1484670"/>
                  <a:pt x="1414085" y="1474351"/>
                </a:cubicBezTo>
                <a:cubicBezTo>
                  <a:pt x="1411506" y="1464032"/>
                  <a:pt x="1410216" y="1454507"/>
                  <a:pt x="1410216" y="1445776"/>
                </a:cubicBezTo>
                <a:cubicBezTo>
                  <a:pt x="1410216" y="1433870"/>
                  <a:pt x="1411109" y="1423055"/>
                  <a:pt x="1412895" y="1413332"/>
                </a:cubicBezTo>
                <a:cubicBezTo>
                  <a:pt x="1414681" y="1403608"/>
                  <a:pt x="1416963" y="1394778"/>
                  <a:pt x="1419741" y="1386840"/>
                </a:cubicBezTo>
                <a:cubicBezTo>
                  <a:pt x="1422519" y="1378903"/>
                  <a:pt x="1425694" y="1371560"/>
                  <a:pt x="1429266" y="1364814"/>
                </a:cubicBezTo>
                <a:cubicBezTo>
                  <a:pt x="1432838" y="1358067"/>
                  <a:pt x="1436608" y="1351320"/>
                  <a:pt x="1440577" y="1344573"/>
                </a:cubicBezTo>
                <a:cubicBezTo>
                  <a:pt x="1455658" y="1323142"/>
                  <a:pt x="1471632" y="1306671"/>
                  <a:pt x="1488499" y="1295162"/>
                </a:cubicBezTo>
                <a:cubicBezTo>
                  <a:pt x="1496933" y="1289407"/>
                  <a:pt x="1505788" y="1284694"/>
                  <a:pt x="1515065" y="1281023"/>
                </a:cubicBezTo>
                <a:lnTo>
                  <a:pt x="1541965" y="1273731"/>
                </a:lnTo>
                <a:lnTo>
                  <a:pt x="1563211" y="1273731"/>
                </a:lnTo>
                <a:cubicBezTo>
                  <a:pt x="1575514" y="1273731"/>
                  <a:pt x="1585833" y="1277799"/>
                  <a:pt x="1594167" y="1285935"/>
                </a:cubicBezTo>
                <a:cubicBezTo>
                  <a:pt x="1602502" y="1294071"/>
                  <a:pt x="1608256" y="1303893"/>
                  <a:pt x="1611432" y="1315403"/>
                </a:cubicBezTo>
                <a:cubicBezTo>
                  <a:pt x="1605875" y="1317784"/>
                  <a:pt x="1599823" y="1321455"/>
                  <a:pt x="1593274" y="1326416"/>
                </a:cubicBezTo>
                <a:cubicBezTo>
                  <a:pt x="1586726" y="1331377"/>
                  <a:pt x="1580674" y="1337132"/>
                  <a:pt x="1575118" y="1343680"/>
                </a:cubicBezTo>
                <a:cubicBezTo>
                  <a:pt x="1569561" y="1350228"/>
                  <a:pt x="1564799" y="1357174"/>
                  <a:pt x="1560830" y="1364516"/>
                </a:cubicBezTo>
                <a:cubicBezTo>
                  <a:pt x="1556861" y="1371858"/>
                  <a:pt x="1554877" y="1379101"/>
                  <a:pt x="1554877" y="1386245"/>
                </a:cubicBezTo>
                <a:cubicBezTo>
                  <a:pt x="1554877" y="1398945"/>
                  <a:pt x="1558250" y="1408073"/>
                  <a:pt x="1564997" y="1413629"/>
                </a:cubicBezTo>
                <a:cubicBezTo>
                  <a:pt x="1571744" y="1419185"/>
                  <a:pt x="1581467" y="1421964"/>
                  <a:pt x="1594167" y="1421964"/>
                </a:cubicBezTo>
                <a:cubicBezTo>
                  <a:pt x="1603692" y="1421964"/>
                  <a:pt x="1613019" y="1418293"/>
                  <a:pt x="1622147" y="1410950"/>
                </a:cubicBezTo>
                <a:cubicBezTo>
                  <a:pt x="1631275" y="1403608"/>
                  <a:pt x="1639014" y="1395571"/>
                  <a:pt x="1645364" y="1386840"/>
                </a:cubicBezTo>
                <a:cubicBezTo>
                  <a:pt x="1649333" y="1395571"/>
                  <a:pt x="1655881" y="1403311"/>
                  <a:pt x="1665010" y="1410057"/>
                </a:cubicBezTo>
                <a:cubicBezTo>
                  <a:pt x="1674138" y="1416804"/>
                  <a:pt x="1684060" y="1420178"/>
                  <a:pt x="1694775" y="1420178"/>
                </a:cubicBezTo>
                <a:cubicBezTo>
                  <a:pt x="1703903" y="1420178"/>
                  <a:pt x="1711841" y="1417003"/>
                  <a:pt x="1718588" y="1410653"/>
                </a:cubicBezTo>
                <a:cubicBezTo>
                  <a:pt x="1725335" y="1404303"/>
                  <a:pt x="1728708" y="1396564"/>
                  <a:pt x="1728708" y="1387436"/>
                </a:cubicBezTo>
                <a:cubicBezTo>
                  <a:pt x="1728708" y="1364417"/>
                  <a:pt x="1709857" y="1339811"/>
                  <a:pt x="1672153" y="1313617"/>
                </a:cubicBezTo>
                <a:cubicBezTo>
                  <a:pt x="1672947" y="1312426"/>
                  <a:pt x="1673344" y="1311632"/>
                  <a:pt x="1673344" y="1311235"/>
                </a:cubicBezTo>
                <a:cubicBezTo>
                  <a:pt x="1673344" y="1310839"/>
                  <a:pt x="1673741" y="1310045"/>
                  <a:pt x="1674535" y="1308854"/>
                </a:cubicBezTo>
                <a:lnTo>
                  <a:pt x="1674535" y="1309450"/>
                </a:lnTo>
                <a:cubicBezTo>
                  <a:pt x="1678503" y="1303496"/>
                  <a:pt x="1682869" y="1298337"/>
                  <a:pt x="1687631" y="1293971"/>
                </a:cubicBezTo>
                <a:cubicBezTo>
                  <a:pt x="1692394" y="1289606"/>
                  <a:pt x="1698347" y="1287026"/>
                  <a:pt x="1705491" y="1286232"/>
                </a:cubicBezTo>
                <a:cubicBezTo>
                  <a:pt x="1713031" y="1287423"/>
                  <a:pt x="1720572" y="1291392"/>
                  <a:pt x="1728113" y="1298139"/>
                </a:cubicBezTo>
                <a:cubicBezTo>
                  <a:pt x="1735653" y="1304885"/>
                  <a:pt x="1742499" y="1312228"/>
                  <a:pt x="1748651" y="1320165"/>
                </a:cubicBezTo>
                <a:cubicBezTo>
                  <a:pt x="1754803" y="1328103"/>
                  <a:pt x="1759863" y="1335941"/>
                  <a:pt x="1763831" y="1343680"/>
                </a:cubicBezTo>
                <a:cubicBezTo>
                  <a:pt x="1767800" y="1351419"/>
                  <a:pt x="1769785" y="1356876"/>
                  <a:pt x="1769785" y="1360051"/>
                </a:cubicBezTo>
                <a:lnTo>
                  <a:pt x="1769785" y="1557100"/>
                </a:lnTo>
                <a:cubicBezTo>
                  <a:pt x="1763435" y="1547971"/>
                  <a:pt x="1755100" y="1540332"/>
                  <a:pt x="1744782" y="1534180"/>
                </a:cubicBezTo>
                <a:cubicBezTo>
                  <a:pt x="1734463" y="1528028"/>
                  <a:pt x="1723747" y="1524953"/>
                  <a:pt x="1712635" y="1524953"/>
                </a:cubicBezTo>
                <a:cubicBezTo>
                  <a:pt x="1708666" y="1524953"/>
                  <a:pt x="1704399" y="1525449"/>
                  <a:pt x="1699835" y="1526441"/>
                </a:cubicBezTo>
                <a:cubicBezTo>
                  <a:pt x="1695271" y="1527433"/>
                  <a:pt x="1690410" y="1528525"/>
                  <a:pt x="1685250" y="1529715"/>
                </a:cubicBezTo>
                <a:cubicBezTo>
                  <a:pt x="1679694" y="1531303"/>
                  <a:pt x="1673939" y="1532692"/>
                  <a:pt x="1667986" y="1533882"/>
                </a:cubicBezTo>
                <a:cubicBezTo>
                  <a:pt x="1662033" y="1535073"/>
                  <a:pt x="1656477" y="1535668"/>
                  <a:pt x="1651317" y="1535668"/>
                </a:cubicBezTo>
                <a:cubicBezTo>
                  <a:pt x="1633458" y="1535668"/>
                  <a:pt x="1619071" y="1531600"/>
                  <a:pt x="1608157" y="1523464"/>
                </a:cubicBezTo>
                <a:cubicBezTo>
                  <a:pt x="1597243" y="1515328"/>
                  <a:pt x="1591786" y="1502132"/>
                  <a:pt x="1591786" y="1483876"/>
                </a:cubicBezTo>
                <a:lnTo>
                  <a:pt x="1567974" y="1470779"/>
                </a:lnTo>
                <a:lnTo>
                  <a:pt x="1567974" y="1485067"/>
                </a:lnTo>
                <a:cubicBezTo>
                  <a:pt x="1567974" y="1496973"/>
                  <a:pt x="1569859" y="1508284"/>
                  <a:pt x="1573629" y="1519000"/>
                </a:cubicBezTo>
                <a:cubicBezTo>
                  <a:pt x="1577400" y="1529715"/>
                  <a:pt x="1583055" y="1539141"/>
                  <a:pt x="1590596" y="1547277"/>
                </a:cubicBezTo>
                <a:cubicBezTo>
                  <a:pt x="1598136" y="1555413"/>
                  <a:pt x="1607562" y="1561763"/>
                  <a:pt x="1618873" y="1566327"/>
                </a:cubicBezTo>
                <a:cubicBezTo>
                  <a:pt x="1630184" y="1570891"/>
                  <a:pt x="1643380" y="1573173"/>
                  <a:pt x="1658461" y="1573173"/>
                </a:cubicBezTo>
                <a:cubicBezTo>
                  <a:pt x="1667589" y="1573173"/>
                  <a:pt x="1674931" y="1572478"/>
                  <a:pt x="1680488" y="1571089"/>
                </a:cubicBezTo>
                <a:cubicBezTo>
                  <a:pt x="1686044" y="1569700"/>
                  <a:pt x="1691005" y="1568014"/>
                  <a:pt x="1695371" y="1566029"/>
                </a:cubicBezTo>
                <a:cubicBezTo>
                  <a:pt x="1699736" y="1564045"/>
                  <a:pt x="1704499" y="1562854"/>
                  <a:pt x="1709658" y="1562457"/>
                </a:cubicBezTo>
                <a:cubicBezTo>
                  <a:pt x="1714818" y="1562060"/>
                  <a:pt x="1718786" y="1561862"/>
                  <a:pt x="1721564" y="1561862"/>
                </a:cubicBezTo>
                <a:cubicBezTo>
                  <a:pt x="1732677" y="1563449"/>
                  <a:pt x="1742698" y="1566426"/>
                  <a:pt x="1751628" y="1570792"/>
                </a:cubicBezTo>
                <a:cubicBezTo>
                  <a:pt x="1760557" y="1575157"/>
                  <a:pt x="1767800" y="1581309"/>
                  <a:pt x="1773357" y="1589246"/>
                </a:cubicBezTo>
                <a:lnTo>
                  <a:pt x="1773357" y="1588651"/>
                </a:lnTo>
                <a:lnTo>
                  <a:pt x="1778714" y="1596986"/>
                </a:lnTo>
                <a:lnTo>
                  <a:pt x="1801336" y="1606511"/>
                </a:lnTo>
                <a:lnTo>
                  <a:pt x="1801336" y="1273731"/>
                </a:lnTo>
                <a:lnTo>
                  <a:pt x="1851342" y="1273731"/>
                </a:lnTo>
                <a:lnTo>
                  <a:pt x="1828721" y="1245156"/>
                </a:lnTo>
                <a:lnTo>
                  <a:pt x="1799550" y="1245156"/>
                </a:lnTo>
                <a:lnTo>
                  <a:pt x="1799550" y="1243370"/>
                </a:lnTo>
                <a:cubicBezTo>
                  <a:pt x="1798360" y="1239798"/>
                  <a:pt x="1797070" y="1235928"/>
                  <a:pt x="1795681" y="1231761"/>
                </a:cubicBezTo>
                <a:cubicBezTo>
                  <a:pt x="1794292" y="1227594"/>
                  <a:pt x="1793597" y="1223328"/>
                  <a:pt x="1793597" y="1218962"/>
                </a:cubicBezTo>
                <a:cubicBezTo>
                  <a:pt x="1793597" y="1213009"/>
                  <a:pt x="1791910" y="1207750"/>
                  <a:pt x="1788537" y="1203186"/>
                </a:cubicBezTo>
                <a:cubicBezTo>
                  <a:pt x="1785164" y="1198622"/>
                  <a:pt x="1778913" y="1193165"/>
                  <a:pt x="1769785" y="1186815"/>
                </a:cubicBezTo>
                <a:close/>
                <a:moveTo>
                  <a:pt x="1969810" y="1151096"/>
                </a:moveTo>
                <a:cubicBezTo>
                  <a:pt x="1986478" y="1151096"/>
                  <a:pt x="2003842" y="1152585"/>
                  <a:pt x="2021899" y="1155561"/>
                </a:cubicBezTo>
                <a:cubicBezTo>
                  <a:pt x="2039957" y="1158538"/>
                  <a:pt x="2057023" y="1163697"/>
                  <a:pt x="2073097" y="1171039"/>
                </a:cubicBezTo>
                <a:cubicBezTo>
                  <a:pt x="2089170" y="1178382"/>
                  <a:pt x="2103656" y="1188105"/>
                  <a:pt x="2116554" y="1200210"/>
                </a:cubicBezTo>
                <a:cubicBezTo>
                  <a:pt x="2129453" y="1212314"/>
                  <a:pt x="2139275" y="1227296"/>
                  <a:pt x="2146022" y="1245156"/>
                </a:cubicBezTo>
                <a:lnTo>
                  <a:pt x="2094825" y="1245156"/>
                </a:lnTo>
                <a:lnTo>
                  <a:pt x="2090063" y="1245156"/>
                </a:lnTo>
                <a:lnTo>
                  <a:pt x="2078850" y="1245156"/>
                </a:lnTo>
                <a:lnTo>
                  <a:pt x="2074064" y="1235259"/>
                </a:lnTo>
                <a:cubicBezTo>
                  <a:pt x="2071137" y="1230447"/>
                  <a:pt x="2067838" y="1226106"/>
                  <a:pt x="2064167" y="1222236"/>
                </a:cubicBezTo>
                <a:lnTo>
                  <a:pt x="2055709" y="1214689"/>
                </a:lnTo>
                <a:lnTo>
                  <a:pt x="2052558" y="1205865"/>
                </a:lnTo>
                <a:cubicBezTo>
                  <a:pt x="2048986" y="1197531"/>
                  <a:pt x="2043232" y="1191379"/>
                  <a:pt x="2035294" y="1187410"/>
                </a:cubicBezTo>
                <a:lnTo>
                  <a:pt x="2035294" y="1201857"/>
                </a:lnTo>
                <a:lnTo>
                  <a:pt x="2024653" y="1197382"/>
                </a:lnTo>
                <a:cubicBezTo>
                  <a:pt x="2019642" y="1195695"/>
                  <a:pt x="2014458" y="1194356"/>
                  <a:pt x="2009100" y="1193364"/>
                </a:cubicBezTo>
                <a:cubicBezTo>
                  <a:pt x="1998385" y="1191379"/>
                  <a:pt x="1987471" y="1190387"/>
                  <a:pt x="1976358" y="1190387"/>
                </a:cubicBezTo>
                <a:cubicBezTo>
                  <a:pt x="1969611" y="1190387"/>
                  <a:pt x="1963261" y="1190486"/>
                  <a:pt x="1957308" y="1190685"/>
                </a:cubicBezTo>
                <a:cubicBezTo>
                  <a:pt x="1951355" y="1190883"/>
                  <a:pt x="1946791" y="1191181"/>
                  <a:pt x="1943616" y="1191578"/>
                </a:cubicBezTo>
                <a:lnTo>
                  <a:pt x="1938258" y="1191578"/>
                </a:lnTo>
                <a:cubicBezTo>
                  <a:pt x="1926352" y="1191578"/>
                  <a:pt x="1917323" y="1190189"/>
                  <a:pt x="1911172" y="1187410"/>
                </a:cubicBezTo>
                <a:cubicBezTo>
                  <a:pt x="1905020" y="1184632"/>
                  <a:pt x="1901944" y="1181259"/>
                  <a:pt x="1901944" y="1177290"/>
                </a:cubicBezTo>
                <a:cubicBezTo>
                  <a:pt x="1901944" y="1175703"/>
                  <a:pt x="1902639" y="1173520"/>
                  <a:pt x="1904028" y="1170742"/>
                </a:cubicBezTo>
                <a:cubicBezTo>
                  <a:pt x="1905417" y="1167964"/>
                  <a:pt x="1908492" y="1165086"/>
                  <a:pt x="1913255" y="1162110"/>
                </a:cubicBezTo>
                <a:cubicBezTo>
                  <a:pt x="1918017" y="1159133"/>
                  <a:pt x="1924864" y="1156553"/>
                  <a:pt x="1933793" y="1154371"/>
                </a:cubicBezTo>
                <a:cubicBezTo>
                  <a:pt x="1942723" y="1152188"/>
                  <a:pt x="1954728" y="1151096"/>
                  <a:pt x="1969810" y="1151096"/>
                </a:cubicBezTo>
                <a:close/>
                <a:moveTo>
                  <a:pt x="4046855" y="1117164"/>
                </a:moveTo>
                <a:cubicBezTo>
                  <a:pt x="4043283" y="1134626"/>
                  <a:pt x="4041497" y="1146929"/>
                  <a:pt x="4041497" y="1154073"/>
                </a:cubicBezTo>
                <a:cubicBezTo>
                  <a:pt x="4041497" y="1164789"/>
                  <a:pt x="4043779" y="1174413"/>
                  <a:pt x="4048343" y="1182946"/>
                </a:cubicBezTo>
                <a:cubicBezTo>
                  <a:pt x="4052907" y="1191478"/>
                  <a:pt x="4058761" y="1198523"/>
                  <a:pt x="4065905" y="1204079"/>
                </a:cubicBezTo>
                <a:cubicBezTo>
                  <a:pt x="4073049" y="1209635"/>
                  <a:pt x="4081085" y="1213902"/>
                  <a:pt x="4090015" y="1216878"/>
                </a:cubicBezTo>
                <a:cubicBezTo>
                  <a:pt x="4098945" y="1219855"/>
                  <a:pt x="4107775" y="1221343"/>
                  <a:pt x="4116506" y="1221343"/>
                </a:cubicBezTo>
                <a:cubicBezTo>
                  <a:pt x="4121269" y="1221343"/>
                  <a:pt x="4127222" y="1221145"/>
                  <a:pt x="4134366" y="1220748"/>
                </a:cubicBezTo>
                <a:cubicBezTo>
                  <a:pt x="4141509" y="1220351"/>
                  <a:pt x="4149050" y="1219756"/>
                  <a:pt x="4156988" y="1218962"/>
                </a:cubicBezTo>
                <a:cubicBezTo>
                  <a:pt x="4164925" y="1218168"/>
                  <a:pt x="4172664" y="1217573"/>
                  <a:pt x="4180205" y="1217176"/>
                </a:cubicBezTo>
                <a:cubicBezTo>
                  <a:pt x="4187746" y="1216779"/>
                  <a:pt x="4193897" y="1216581"/>
                  <a:pt x="4198659" y="1216581"/>
                </a:cubicBezTo>
                <a:cubicBezTo>
                  <a:pt x="4203819" y="1216581"/>
                  <a:pt x="4208978" y="1216878"/>
                  <a:pt x="4214138" y="1217474"/>
                </a:cubicBezTo>
                <a:cubicBezTo>
                  <a:pt x="4219297" y="1218069"/>
                  <a:pt x="4224060" y="1219260"/>
                  <a:pt x="4228425" y="1221046"/>
                </a:cubicBezTo>
                <a:cubicBezTo>
                  <a:pt x="4232791" y="1222832"/>
                  <a:pt x="4236363" y="1225114"/>
                  <a:pt x="4239141" y="1227892"/>
                </a:cubicBezTo>
                <a:cubicBezTo>
                  <a:pt x="4241919" y="1230670"/>
                  <a:pt x="4243308" y="1234440"/>
                  <a:pt x="4243308" y="1239203"/>
                </a:cubicBezTo>
                <a:cubicBezTo>
                  <a:pt x="4243308" y="1241981"/>
                  <a:pt x="4241125" y="1243965"/>
                  <a:pt x="4236759" y="1245156"/>
                </a:cubicBezTo>
                <a:lnTo>
                  <a:pt x="4028400" y="1245156"/>
                </a:lnTo>
                <a:lnTo>
                  <a:pt x="4026019" y="1245156"/>
                </a:lnTo>
                <a:lnTo>
                  <a:pt x="3983752" y="1245156"/>
                </a:lnTo>
                <a:lnTo>
                  <a:pt x="3980775" y="1235631"/>
                </a:lnTo>
                <a:cubicBezTo>
                  <a:pt x="3978791" y="1227693"/>
                  <a:pt x="3975715" y="1218764"/>
                  <a:pt x="3971548" y="1208842"/>
                </a:cubicBezTo>
                <a:cubicBezTo>
                  <a:pt x="3967381" y="1198920"/>
                  <a:pt x="3961328" y="1191578"/>
                  <a:pt x="3953391" y="1186815"/>
                </a:cubicBezTo>
                <a:lnTo>
                  <a:pt x="3953391" y="1269564"/>
                </a:lnTo>
                <a:cubicBezTo>
                  <a:pt x="3951407" y="1265198"/>
                  <a:pt x="3948529" y="1261428"/>
                  <a:pt x="3944759" y="1258253"/>
                </a:cubicBezTo>
                <a:cubicBezTo>
                  <a:pt x="3940989" y="1255078"/>
                  <a:pt x="3935333" y="1250712"/>
                  <a:pt x="3927792" y="1245156"/>
                </a:cubicBezTo>
                <a:lnTo>
                  <a:pt x="3899217" y="1245156"/>
                </a:lnTo>
                <a:lnTo>
                  <a:pt x="3874214" y="1245156"/>
                </a:lnTo>
                <a:lnTo>
                  <a:pt x="3627159" y="1245156"/>
                </a:lnTo>
                <a:lnTo>
                  <a:pt x="3625969" y="1245156"/>
                </a:lnTo>
                <a:lnTo>
                  <a:pt x="3321169" y="1245156"/>
                </a:lnTo>
                <a:lnTo>
                  <a:pt x="3341410" y="1273731"/>
                </a:lnTo>
                <a:lnTo>
                  <a:pt x="3349149" y="1273731"/>
                </a:lnTo>
                <a:lnTo>
                  <a:pt x="3353316" y="1289804"/>
                </a:lnTo>
                <a:cubicBezTo>
                  <a:pt x="3360459" y="1294170"/>
                  <a:pt x="3367703" y="1297444"/>
                  <a:pt x="3375045" y="1299627"/>
                </a:cubicBezTo>
                <a:cubicBezTo>
                  <a:pt x="3382387" y="1301810"/>
                  <a:pt x="3390027" y="1303695"/>
                  <a:pt x="3397964" y="1305282"/>
                </a:cubicBezTo>
                <a:cubicBezTo>
                  <a:pt x="3405505" y="1307267"/>
                  <a:pt x="3412946" y="1309350"/>
                  <a:pt x="3420288" y="1311533"/>
                </a:cubicBezTo>
                <a:cubicBezTo>
                  <a:pt x="3427631" y="1313716"/>
                  <a:pt x="3434179" y="1316792"/>
                  <a:pt x="3439934" y="1320760"/>
                </a:cubicBezTo>
                <a:cubicBezTo>
                  <a:pt x="3445689" y="1324729"/>
                  <a:pt x="3450253" y="1329988"/>
                  <a:pt x="3453626" y="1336536"/>
                </a:cubicBezTo>
                <a:cubicBezTo>
                  <a:pt x="3457000" y="1343085"/>
                  <a:pt x="3458686" y="1351717"/>
                  <a:pt x="3458686" y="1362432"/>
                </a:cubicBezTo>
                <a:cubicBezTo>
                  <a:pt x="3458686" y="1366401"/>
                  <a:pt x="3455908" y="1372255"/>
                  <a:pt x="3450352" y="1379994"/>
                </a:cubicBezTo>
                <a:cubicBezTo>
                  <a:pt x="3444796" y="1387733"/>
                  <a:pt x="3438346" y="1395571"/>
                  <a:pt x="3431004" y="1403509"/>
                </a:cubicBezTo>
                <a:cubicBezTo>
                  <a:pt x="3423662" y="1411446"/>
                  <a:pt x="3416419" y="1418392"/>
                  <a:pt x="3409275" y="1424345"/>
                </a:cubicBezTo>
                <a:cubicBezTo>
                  <a:pt x="3402131" y="1430298"/>
                  <a:pt x="3397171" y="1433275"/>
                  <a:pt x="3394392" y="1433275"/>
                </a:cubicBezTo>
                <a:cubicBezTo>
                  <a:pt x="3393599" y="1433275"/>
                  <a:pt x="3391019" y="1431687"/>
                  <a:pt x="3386653" y="1428512"/>
                </a:cubicBezTo>
                <a:cubicBezTo>
                  <a:pt x="3382288" y="1425337"/>
                  <a:pt x="3378914" y="1419185"/>
                  <a:pt x="3376533" y="1410057"/>
                </a:cubicBezTo>
                <a:lnTo>
                  <a:pt x="3352720" y="1411248"/>
                </a:lnTo>
                <a:cubicBezTo>
                  <a:pt x="3353514" y="1417201"/>
                  <a:pt x="3355895" y="1424246"/>
                  <a:pt x="3359864" y="1432382"/>
                </a:cubicBezTo>
                <a:cubicBezTo>
                  <a:pt x="3363833" y="1440518"/>
                  <a:pt x="3368596" y="1448257"/>
                  <a:pt x="3374152" y="1455599"/>
                </a:cubicBezTo>
                <a:cubicBezTo>
                  <a:pt x="3379708" y="1462941"/>
                  <a:pt x="3385760" y="1469192"/>
                  <a:pt x="3392309" y="1474351"/>
                </a:cubicBezTo>
                <a:cubicBezTo>
                  <a:pt x="3398857" y="1479511"/>
                  <a:pt x="3405108" y="1482090"/>
                  <a:pt x="3411061" y="1482090"/>
                </a:cubicBezTo>
                <a:cubicBezTo>
                  <a:pt x="3415030" y="1482090"/>
                  <a:pt x="3419395" y="1480602"/>
                  <a:pt x="3424158" y="1477625"/>
                </a:cubicBezTo>
                <a:cubicBezTo>
                  <a:pt x="3428920" y="1474649"/>
                  <a:pt x="3433981" y="1470779"/>
                  <a:pt x="3439338" y="1466017"/>
                </a:cubicBezTo>
                <a:cubicBezTo>
                  <a:pt x="3444696" y="1461254"/>
                  <a:pt x="3450253" y="1455797"/>
                  <a:pt x="3456007" y="1449646"/>
                </a:cubicBezTo>
                <a:cubicBezTo>
                  <a:pt x="3461762" y="1443494"/>
                  <a:pt x="3467616" y="1437243"/>
                  <a:pt x="3473569" y="1430893"/>
                </a:cubicBezTo>
                <a:cubicBezTo>
                  <a:pt x="3479125" y="1424940"/>
                  <a:pt x="3484582" y="1418987"/>
                  <a:pt x="3489940" y="1413034"/>
                </a:cubicBezTo>
                <a:cubicBezTo>
                  <a:pt x="3495298" y="1407081"/>
                  <a:pt x="3500457" y="1401921"/>
                  <a:pt x="3505418" y="1397556"/>
                </a:cubicBezTo>
                <a:cubicBezTo>
                  <a:pt x="3510379" y="1393190"/>
                  <a:pt x="3515042" y="1389618"/>
                  <a:pt x="3519408" y="1386840"/>
                </a:cubicBezTo>
                <a:cubicBezTo>
                  <a:pt x="3523774" y="1384062"/>
                  <a:pt x="3527742" y="1382673"/>
                  <a:pt x="3531314" y="1382673"/>
                </a:cubicBezTo>
                <a:cubicBezTo>
                  <a:pt x="3535680" y="1382673"/>
                  <a:pt x="3540046" y="1384657"/>
                  <a:pt x="3544411" y="1388626"/>
                </a:cubicBezTo>
                <a:cubicBezTo>
                  <a:pt x="3548777" y="1392595"/>
                  <a:pt x="3552745" y="1397258"/>
                  <a:pt x="3556317" y="1402616"/>
                </a:cubicBezTo>
                <a:cubicBezTo>
                  <a:pt x="3559889" y="1407974"/>
                  <a:pt x="3562767" y="1413431"/>
                  <a:pt x="3564949" y="1418987"/>
                </a:cubicBezTo>
                <a:cubicBezTo>
                  <a:pt x="3567132" y="1424543"/>
                  <a:pt x="3568224" y="1428909"/>
                  <a:pt x="3568224" y="1432084"/>
                </a:cubicBezTo>
                <a:lnTo>
                  <a:pt x="3568224" y="1554718"/>
                </a:lnTo>
                <a:lnTo>
                  <a:pt x="3599775" y="1583293"/>
                </a:lnTo>
                <a:lnTo>
                  <a:pt x="3599775" y="1273731"/>
                </a:lnTo>
                <a:lnTo>
                  <a:pt x="3645614" y="1273731"/>
                </a:lnTo>
                <a:lnTo>
                  <a:pt x="3649186" y="1273731"/>
                </a:lnTo>
                <a:lnTo>
                  <a:pt x="3839686" y="1273731"/>
                </a:lnTo>
                <a:lnTo>
                  <a:pt x="3839686" y="1289804"/>
                </a:lnTo>
                <a:lnTo>
                  <a:pt x="3659306" y="1388031"/>
                </a:lnTo>
                <a:lnTo>
                  <a:pt x="3693239" y="1429703"/>
                </a:lnTo>
                <a:cubicBezTo>
                  <a:pt x="3710305" y="1432084"/>
                  <a:pt x="3727073" y="1436648"/>
                  <a:pt x="3743543" y="1443395"/>
                </a:cubicBezTo>
                <a:cubicBezTo>
                  <a:pt x="3760014" y="1450142"/>
                  <a:pt x="3775194" y="1459171"/>
                  <a:pt x="3789084" y="1470482"/>
                </a:cubicBezTo>
                <a:cubicBezTo>
                  <a:pt x="3802975" y="1481793"/>
                  <a:pt x="3815477" y="1495683"/>
                  <a:pt x="3826589" y="1512153"/>
                </a:cubicBezTo>
                <a:cubicBezTo>
                  <a:pt x="3837702" y="1528624"/>
                  <a:pt x="3846433" y="1547575"/>
                  <a:pt x="3852783" y="1569006"/>
                </a:cubicBezTo>
                <a:lnTo>
                  <a:pt x="3871238" y="1582698"/>
                </a:lnTo>
                <a:lnTo>
                  <a:pt x="3871238" y="1273731"/>
                </a:lnTo>
                <a:lnTo>
                  <a:pt x="3896836" y="1273731"/>
                </a:lnTo>
                <a:lnTo>
                  <a:pt x="3922434" y="1273731"/>
                </a:lnTo>
                <a:lnTo>
                  <a:pt x="3923030" y="1273731"/>
                </a:lnTo>
                <a:cubicBezTo>
                  <a:pt x="3925808" y="1274921"/>
                  <a:pt x="3928884" y="1277501"/>
                  <a:pt x="3932257" y="1281470"/>
                </a:cubicBezTo>
                <a:cubicBezTo>
                  <a:pt x="3935631" y="1285439"/>
                  <a:pt x="3938905" y="1289804"/>
                  <a:pt x="3942080" y="1294567"/>
                </a:cubicBezTo>
                <a:cubicBezTo>
                  <a:pt x="3945255" y="1299329"/>
                  <a:pt x="3947934" y="1304092"/>
                  <a:pt x="3950116" y="1308854"/>
                </a:cubicBezTo>
                <a:cubicBezTo>
                  <a:pt x="3952300" y="1313617"/>
                  <a:pt x="3953391" y="1317387"/>
                  <a:pt x="3953391" y="1320165"/>
                </a:cubicBezTo>
                <a:lnTo>
                  <a:pt x="3953391" y="1554718"/>
                </a:lnTo>
                <a:lnTo>
                  <a:pt x="3984347" y="1583293"/>
                </a:lnTo>
                <a:lnTo>
                  <a:pt x="3984347" y="1273731"/>
                </a:lnTo>
                <a:lnTo>
                  <a:pt x="4045664" y="1273731"/>
                </a:lnTo>
                <a:lnTo>
                  <a:pt x="4051022" y="1273731"/>
                </a:lnTo>
                <a:lnTo>
                  <a:pt x="4321889" y="1273731"/>
                </a:lnTo>
                <a:lnTo>
                  <a:pt x="4328438" y="1273731"/>
                </a:lnTo>
                <a:lnTo>
                  <a:pt x="4421306" y="1273731"/>
                </a:lnTo>
                <a:cubicBezTo>
                  <a:pt x="4401066" y="1291193"/>
                  <a:pt x="4384595" y="1313220"/>
                  <a:pt x="4371895" y="1339811"/>
                </a:cubicBezTo>
                <a:cubicBezTo>
                  <a:pt x="4359196" y="1366401"/>
                  <a:pt x="4353242" y="1397953"/>
                  <a:pt x="4354036" y="1434465"/>
                </a:cubicBezTo>
                <a:cubicBezTo>
                  <a:pt x="4354433" y="1459071"/>
                  <a:pt x="4357906" y="1480304"/>
                  <a:pt x="4364454" y="1498164"/>
                </a:cubicBezTo>
                <a:cubicBezTo>
                  <a:pt x="4371002" y="1516023"/>
                  <a:pt x="4379139" y="1530807"/>
                  <a:pt x="4388862" y="1542514"/>
                </a:cubicBezTo>
                <a:cubicBezTo>
                  <a:pt x="4398585" y="1554222"/>
                  <a:pt x="4409500" y="1562953"/>
                  <a:pt x="4421604" y="1568708"/>
                </a:cubicBezTo>
                <a:cubicBezTo>
                  <a:pt x="4433709" y="1574463"/>
                  <a:pt x="4445714" y="1577340"/>
                  <a:pt x="4457620" y="1577340"/>
                </a:cubicBezTo>
                <a:cubicBezTo>
                  <a:pt x="4466352" y="1577340"/>
                  <a:pt x="4473793" y="1576150"/>
                  <a:pt x="4479945" y="1573768"/>
                </a:cubicBezTo>
                <a:cubicBezTo>
                  <a:pt x="4486096" y="1571387"/>
                  <a:pt x="4491057" y="1568212"/>
                  <a:pt x="4494827" y="1564243"/>
                </a:cubicBezTo>
                <a:cubicBezTo>
                  <a:pt x="4498598" y="1560275"/>
                  <a:pt x="4501376" y="1556008"/>
                  <a:pt x="4503162" y="1551444"/>
                </a:cubicBezTo>
                <a:cubicBezTo>
                  <a:pt x="4504948" y="1546880"/>
                  <a:pt x="4505841" y="1542415"/>
                  <a:pt x="4505841" y="1538050"/>
                </a:cubicBezTo>
                <a:cubicBezTo>
                  <a:pt x="4505841" y="1533287"/>
                  <a:pt x="4504750" y="1528525"/>
                  <a:pt x="4502566" y="1523762"/>
                </a:cubicBezTo>
                <a:cubicBezTo>
                  <a:pt x="4500384" y="1519000"/>
                  <a:pt x="4497506" y="1514832"/>
                  <a:pt x="4493934" y="1511261"/>
                </a:cubicBezTo>
                <a:cubicBezTo>
                  <a:pt x="4490363" y="1507689"/>
                  <a:pt x="4486096" y="1504910"/>
                  <a:pt x="4481135" y="1502926"/>
                </a:cubicBezTo>
                <a:cubicBezTo>
                  <a:pt x="4476175" y="1500942"/>
                  <a:pt x="4470717" y="1499950"/>
                  <a:pt x="4464764" y="1499950"/>
                </a:cubicBezTo>
                <a:cubicBezTo>
                  <a:pt x="4456033" y="1500346"/>
                  <a:pt x="4449385" y="1503720"/>
                  <a:pt x="4444821" y="1510070"/>
                </a:cubicBezTo>
                <a:cubicBezTo>
                  <a:pt x="4440257" y="1516420"/>
                  <a:pt x="4437975" y="1524159"/>
                  <a:pt x="4437975" y="1533287"/>
                </a:cubicBezTo>
                <a:cubicBezTo>
                  <a:pt x="4437975" y="1536462"/>
                  <a:pt x="4438174" y="1539637"/>
                  <a:pt x="4438570" y="1542812"/>
                </a:cubicBezTo>
                <a:cubicBezTo>
                  <a:pt x="4438967" y="1545987"/>
                  <a:pt x="4439960" y="1549162"/>
                  <a:pt x="4441547" y="1552337"/>
                </a:cubicBezTo>
                <a:cubicBezTo>
                  <a:pt x="4432419" y="1547575"/>
                  <a:pt x="4424382" y="1541026"/>
                  <a:pt x="4417437" y="1532692"/>
                </a:cubicBezTo>
                <a:cubicBezTo>
                  <a:pt x="4410492" y="1524357"/>
                  <a:pt x="4404638" y="1515130"/>
                  <a:pt x="4399875" y="1505010"/>
                </a:cubicBezTo>
                <a:cubicBezTo>
                  <a:pt x="4395113" y="1494889"/>
                  <a:pt x="4391442" y="1484670"/>
                  <a:pt x="4388862" y="1474351"/>
                </a:cubicBezTo>
                <a:cubicBezTo>
                  <a:pt x="4386282" y="1464032"/>
                  <a:pt x="4384992" y="1454507"/>
                  <a:pt x="4384992" y="1445776"/>
                </a:cubicBezTo>
                <a:cubicBezTo>
                  <a:pt x="4384992" y="1433870"/>
                  <a:pt x="4385885" y="1423055"/>
                  <a:pt x="4387671" y="1413332"/>
                </a:cubicBezTo>
                <a:cubicBezTo>
                  <a:pt x="4389457" y="1403608"/>
                  <a:pt x="4391739" y="1394778"/>
                  <a:pt x="4394517" y="1386840"/>
                </a:cubicBezTo>
                <a:cubicBezTo>
                  <a:pt x="4397296" y="1378903"/>
                  <a:pt x="4400470" y="1371560"/>
                  <a:pt x="4404042" y="1364814"/>
                </a:cubicBezTo>
                <a:cubicBezTo>
                  <a:pt x="4407614" y="1358067"/>
                  <a:pt x="4411385" y="1351320"/>
                  <a:pt x="4415353" y="1344573"/>
                </a:cubicBezTo>
                <a:cubicBezTo>
                  <a:pt x="4430435" y="1323142"/>
                  <a:pt x="4446210" y="1306771"/>
                  <a:pt x="4462681" y="1295460"/>
                </a:cubicBezTo>
                <a:cubicBezTo>
                  <a:pt x="4479151" y="1284149"/>
                  <a:pt x="4496514" y="1276906"/>
                  <a:pt x="4514770" y="1273731"/>
                </a:cubicBezTo>
                <a:lnTo>
                  <a:pt x="4523700" y="1273731"/>
                </a:lnTo>
                <a:lnTo>
                  <a:pt x="4684434" y="1273731"/>
                </a:lnTo>
                <a:lnTo>
                  <a:pt x="4684434" y="1290400"/>
                </a:lnTo>
                <a:lnTo>
                  <a:pt x="4515961" y="1387436"/>
                </a:lnTo>
                <a:lnTo>
                  <a:pt x="4547513" y="1428512"/>
                </a:lnTo>
                <a:cubicBezTo>
                  <a:pt x="4580850" y="1432878"/>
                  <a:pt x="4610616" y="1446272"/>
                  <a:pt x="4636809" y="1468696"/>
                </a:cubicBezTo>
                <a:cubicBezTo>
                  <a:pt x="4663003" y="1491119"/>
                  <a:pt x="4683046" y="1524556"/>
                  <a:pt x="4696936" y="1569006"/>
                </a:cubicBezTo>
                <a:lnTo>
                  <a:pt x="4715986" y="1582698"/>
                </a:lnTo>
                <a:lnTo>
                  <a:pt x="4715986" y="1329095"/>
                </a:lnTo>
                <a:lnTo>
                  <a:pt x="4717177" y="1329095"/>
                </a:lnTo>
                <a:cubicBezTo>
                  <a:pt x="4727099" y="1329095"/>
                  <a:pt x="4737219" y="1330484"/>
                  <a:pt x="4747538" y="1333262"/>
                </a:cubicBezTo>
                <a:cubicBezTo>
                  <a:pt x="4757856" y="1336040"/>
                  <a:pt x="4767183" y="1339910"/>
                  <a:pt x="4775517" y="1344871"/>
                </a:cubicBezTo>
                <a:cubicBezTo>
                  <a:pt x="4783852" y="1349832"/>
                  <a:pt x="4790599" y="1355686"/>
                  <a:pt x="4795758" y="1362432"/>
                </a:cubicBezTo>
                <a:cubicBezTo>
                  <a:pt x="4800917" y="1369179"/>
                  <a:pt x="4803497" y="1376323"/>
                  <a:pt x="4803497" y="1383864"/>
                </a:cubicBezTo>
                <a:cubicBezTo>
                  <a:pt x="4803497" y="1390214"/>
                  <a:pt x="4802108" y="1396167"/>
                  <a:pt x="4799330" y="1401723"/>
                </a:cubicBezTo>
                <a:cubicBezTo>
                  <a:pt x="4796155" y="1400532"/>
                  <a:pt x="4792583" y="1399243"/>
                  <a:pt x="4788614" y="1397853"/>
                </a:cubicBezTo>
                <a:cubicBezTo>
                  <a:pt x="4784645" y="1396464"/>
                  <a:pt x="4781074" y="1395770"/>
                  <a:pt x="4777899" y="1395770"/>
                </a:cubicBezTo>
                <a:cubicBezTo>
                  <a:pt x="4771945" y="1395770"/>
                  <a:pt x="4766687" y="1397060"/>
                  <a:pt x="4762123" y="1399639"/>
                </a:cubicBezTo>
                <a:cubicBezTo>
                  <a:pt x="4757559" y="1402219"/>
                  <a:pt x="4753788" y="1405493"/>
                  <a:pt x="4750812" y="1409462"/>
                </a:cubicBezTo>
                <a:cubicBezTo>
                  <a:pt x="4747835" y="1413431"/>
                  <a:pt x="4745653" y="1417598"/>
                  <a:pt x="4744263" y="1421964"/>
                </a:cubicBezTo>
                <a:cubicBezTo>
                  <a:pt x="4742875" y="1426329"/>
                  <a:pt x="4742180" y="1430298"/>
                  <a:pt x="4742180" y="1433870"/>
                </a:cubicBezTo>
                <a:cubicBezTo>
                  <a:pt x="4742180" y="1444982"/>
                  <a:pt x="4746149" y="1453614"/>
                  <a:pt x="4754086" y="1459766"/>
                </a:cubicBezTo>
                <a:cubicBezTo>
                  <a:pt x="4762024" y="1465918"/>
                  <a:pt x="4770159" y="1468993"/>
                  <a:pt x="4778494" y="1468993"/>
                </a:cubicBezTo>
                <a:cubicBezTo>
                  <a:pt x="4787225" y="1468993"/>
                  <a:pt x="4794865" y="1466513"/>
                  <a:pt x="4801413" y="1461552"/>
                </a:cubicBezTo>
                <a:cubicBezTo>
                  <a:pt x="4807962" y="1456591"/>
                  <a:pt x="4813419" y="1450340"/>
                  <a:pt x="4817784" y="1442800"/>
                </a:cubicBezTo>
                <a:cubicBezTo>
                  <a:pt x="4822150" y="1435259"/>
                  <a:pt x="4825424" y="1427421"/>
                  <a:pt x="4827607" y="1419285"/>
                </a:cubicBezTo>
                <a:cubicBezTo>
                  <a:pt x="4829790" y="1411149"/>
                  <a:pt x="4830881" y="1403707"/>
                  <a:pt x="4830881" y="1396961"/>
                </a:cubicBezTo>
                <a:cubicBezTo>
                  <a:pt x="4830881" y="1385451"/>
                  <a:pt x="4828500" y="1373843"/>
                  <a:pt x="4823738" y="1362135"/>
                </a:cubicBezTo>
                <a:cubicBezTo>
                  <a:pt x="4818975" y="1350427"/>
                  <a:pt x="4811732" y="1339513"/>
                  <a:pt x="4802009" y="1329393"/>
                </a:cubicBezTo>
                <a:cubicBezTo>
                  <a:pt x="4792285" y="1319272"/>
                  <a:pt x="4780280" y="1310442"/>
                  <a:pt x="4765992" y="1302901"/>
                </a:cubicBezTo>
                <a:cubicBezTo>
                  <a:pt x="4751705" y="1295361"/>
                  <a:pt x="4735036" y="1290003"/>
                  <a:pt x="4715986" y="1286828"/>
                </a:cubicBezTo>
                <a:lnTo>
                  <a:pt x="4715986" y="1273731"/>
                </a:lnTo>
                <a:lnTo>
                  <a:pt x="4875530" y="1273731"/>
                </a:lnTo>
                <a:lnTo>
                  <a:pt x="4853503" y="1245156"/>
                </a:lnTo>
                <a:lnTo>
                  <a:pt x="4501674" y="1245156"/>
                </a:lnTo>
                <a:lnTo>
                  <a:pt x="4483814" y="1245156"/>
                </a:lnTo>
                <a:lnTo>
                  <a:pt x="4308197" y="1245156"/>
                </a:lnTo>
                <a:lnTo>
                  <a:pt x="4301649" y="1245156"/>
                </a:lnTo>
                <a:lnTo>
                  <a:pt x="4263549" y="1245156"/>
                </a:lnTo>
                <a:cubicBezTo>
                  <a:pt x="4264342" y="1243171"/>
                  <a:pt x="4264938" y="1240393"/>
                  <a:pt x="4265334" y="1236821"/>
                </a:cubicBezTo>
                <a:cubicBezTo>
                  <a:pt x="4265732" y="1233250"/>
                  <a:pt x="4266128" y="1229281"/>
                  <a:pt x="4266525" y="1224915"/>
                </a:cubicBezTo>
                <a:lnTo>
                  <a:pt x="4266525" y="1224320"/>
                </a:lnTo>
                <a:cubicBezTo>
                  <a:pt x="4263747" y="1213207"/>
                  <a:pt x="4257000" y="1203186"/>
                  <a:pt x="4246284" y="1194257"/>
                </a:cubicBezTo>
                <a:cubicBezTo>
                  <a:pt x="4235569" y="1185327"/>
                  <a:pt x="4218702" y="1180862"/>
                  <a:pt x="4195683" y="1180862"/>
                </a:cubicBezTo>
                <a:cubicBezTo>
                  <a:pt x="4188936" y="1180862"/>
                  <a:pt x="4181892" y="1181060"/>
                  <a:pt x="4174549" y="1181457"/>
                </a:cubicBezTo>
                <a:cubicBezTo>
                  <a:pt x="4167207" y="1181854"/>
                  <a:pt x="4159964" y="1182251"/>
                  <a:pt x="4152820" y="1182648"/>
                </a:cubicBezTo>
                <a:cubicBezTo>
                  <a:pt x="4138930" y="1183839"/>
                  <a:pt x="4125635" y="1184434"/>
                  <a:pt x="4112934" y="1184434"/>
                </a:cubicBezTo>
                <a:cubicBezTo>
                  <a:pt x="4097456" y="1184434"/>
                  <a:pt x="4085550" y="1181854"/>
                  <a:pt x="4077216" y="1176695"/>
                </a:cubicBezTo>
                <a:cubicBezTo>
                  <a:pt x="4068881" y="1171535"/>
                  <a:pt x="4064714" y="1163400"/>
                  <a:pt x="4064714" y="1152287"/>
                </a:cubicBezTo>
                <a:cubicBezTo>
                  <a:pt x="4064714" y="1149112"/>
                  <a:pt x="4065111" y="1145639"/>
                  <a:pt x="4065905" y="1141869"/>
                </a:cubicBezTo>
                <a:cubicBezTo>
                  <a:pt x="4066699" y="1138099"/>
                  <a:pt x="4067691" y="1134031"/>
                  <a:pt x="4068881" y="1129665"/>
                </a:cubicBezTo>
                <a:close/>
                <a:moveTo>
                  <a:pt x="1971000" y="1115973"/>
                </a:moveTo>
                <a:cubicBezTo>
                  <a:pt x="1951157" y="1115973"/>
                  <a:pt x="1934785" y="1118156"/>
                  <a:pt x="1921887" y="1122521"/>
                </a:cubicBezTo>
                <a:cubicBezTo>
                  <a:pt x="1908989" y="1126887"/>
                  <a:pt x="1898670" y="1132245"/>
                  <a:pt x="1890931" y="1138595"/>
                </a:cubicBezTo>
                <a:cubicBezTo>
                  <a:pt x="1883192" y="1144945"/>
                  <a:pt x="1877834" y="1151890"/>
                  <a:pt x="1874857" y="1159431"/>
                </a:cubicBezTo>
                <a:cubicBezTo>
                  <a:pt x="1871881" y="1166971"/>
                  <a:pt x="1870392" y="1173917"/>
                  <a:pt x="1870392" y="1180267"/>
                </a:cubicBezTo>
                <a:cubicBezTo>
                  <a:pt x="1870392" y="1190189"/>
                  <a:pt x="1872179" y="1198126"/>
                  <a:pt x="1875750" y="1204079"/>
                </a:cubicBezTo>
                <a:cubicBezTo>
                  <a:pt x="1879322" y="1210032"/>
                  <a:pt x="1884978" y="1214696"/>
                  <a:pt x="1892717" y="1218069"/>
                </a:cubicBezTo>
                <a:cubicBezTo>
                  <a:pt x="1900456" y="1221443"/>
                  <a:pt x="1910080" y="1223625"/>
                  <a:pt x="1921589" y="1224618"/>
                </a:cubicBezTo>
                <a:cubicBezTo>
                  <a:pt x="1933099" y="1225610"/>
                  <a:pt x="1946989" y="1226106"/>
                  <a:pt x="1963261" y="1226106"/>
                </a:cubicBezTo>
                <a:lnTo>
                  <a:pt x="1981716" y="1226106"/>
                </a:lnTo>
                <a:cubicBezTo>
                  <a:pt x="1999178" y="1226106"/>
                  <a:pt x="2013367" y="1227991"/>
                  <a:pt x="2024281" y="1231761"/>
                </a:cubicBezTo>
                <a:lnTo>
                  <a:pt x="2035294" y="1237462"/>
                </a:lnTo>
                <a:lnTo>
                  <a:pt x="2035294" y="1331476"/>
                </a:lnTo>
                <a:cubicBezTo>
                  <a:pt x="2029738" y="1321157"/>
                  <a:pt x="2023388" y="1311037"/>
                  <a:pt x="2016244" y="1301115"/>
                </a:cubicBezTo>
                <a:cubicBezTo>
                  <a:pt x="2009100" y="1291193"/>
                  <a:pt x="2001262" y="1282264"/>
                  <a:pt x="1992729" y="1274326"/>
                </a:cubicBezTo>
                <a:cubicBezTo>
                  <a:pt x="1984196" y="1266389"/>
                  <a:pt x="1974969" y="1259939"/>
                  <a:pt x="1965047" y="1254978"/>
                </a:cubicBezTo>
                <a:cubicBezTo>
                  <a:pt x="1955125" y="1250018"/>
                  <a:pt x="1944410" y="1247537"/>
                  <a:pt x="1932900" y="1247537"/>
                </a:cubicBezTo>
                <a:cubicBezTo>
                  <a:pt x="1922581" y="1247537"/>
                  <a:pt x="1912660" y="1250216"/>
                  <a:pt x="1903135" y="1255574"/>
                </a:cubicBezTo>
                <a:cubicBezTo>
                  <a:pt x="1893610" y="1260932"/>
                  <a:pt x="1885275" y="1268175"/>
                  <a:pt x="1878132" y="1277303"/>
                </a:cubicBezTo>
                <a:cubicBezTo>
                  <a:pt x="1870988" y="1286431"/>
                  <a:pt x="1865233" y="1297047"/>
                  <a:pt x="1860867" y="1309152"/>
                </a:cubicBezTo>
                <a:cubicBezTo>
                  <a:pt x="1856502" y="1321257"/>
                  <a:pt x="1854319" y="1334056"/>
                  <a:pt x="1854319" y="1347550"/>
                </a:cubicBezTo>
                <a:cubicBezTo>
                  <a:pt x="1854319" y="1360250"/>
                  <a:pt x="1856303" y="1372255"/>
                  <a:pt x="1860272" y="1383566"/>
                </a:cubicBezTo>
                <a:cubicBezTo>
                  <a:pt x="1864241" y="1394877"/>
                  <a:pt x="1869797" y="1404700"/>
                  <a:pt x="1876941" y="1413034"/>
                </a:cubicBezTo>
                <a:cubicBezTo>
                  <a:pt x="1884085" y="1421368"/>
                  <a:pt x="1892617" y="1428016"/>
                  <a:pt x="1902540" y="1432977"/>
                </a:cubicBezTo>
                <a:cubicBezTo>
                  <a:pt x="1912461" y="1437938"/>
                  <a:pt x="1923177" y="1440418"/>
                  <a:pt x="1934686" y="1440418"/>
                </a:cubicBezTo>
                <a:cubicBezTo>
                  <a:pt x="1950561" y="1440418"/>
                  <a:pt x="1962567" y="1435854"/>
                  <a:pt x="1970703" y="1426726"/>
                </a:cubicBezTo>
                <a:cubicBezTo>
                  <a:pt x="1978838" y="1417598"/>
                  <a:pt x="1982906" y="1407279"/>
                  <a:pt x="1982906" y="1395770"/>
                </a:cubicBezTo>
                <a:cubicBezTo>
                  <a:pt x="1982906" y="1381879"/>
                  <a:pt x="1978442" y="1370469"/>
                  <a:pt x="1969512" y="1361539"/>
                </a:cubicBezTo>
                <a:cubicBezTo>
                  <a:pt x="1960582" y="1352610"/>
                  <a:pt x="1950958" y="1348145"/>
                  <a:pt x="1940639" y="1348145"/>
                </a:cubicBezTo>
                <a:cubicBezTo>
                  <a:pt x="1930321" y="1348145"/>
                  <a:pt x="1921093" y="1350923"/>
                  <a:pt x="1912957" y="1356479"/>
                </a:cubicBezTo>
                <a:cubicBezTo>
                  <a:pt x="1904821" y="1362035"/>
                  <a:pt x="1899960" y="1368981"/>
                  <a:pt x="1898372" y="1377315"/>
                </a:cubicBezTo>
                <a:cubicBezTo>
                  <a:pt x="1891625" y="1375331"/>
                  <a:pt x="1886565" y="1371660"/>
                  <a:pt x="1883192" y="1366302"/>
                </a:cubicBezTo>
                <a:cubicBezTo>
                  <a:pt x="1879818" y="1360944"/>
                  <a:pt x="1878132" y="1354892"/>
                  <a:pt x="1878132" y="1348145"/>
                </a:cubicBezTo>
                <a:cubicBezTo>
                  <a:pt x="1878132" y="1341398"/>
                  <a:pt x="1879620" y="1334552"/>
                  <a:pt x="1882596" y="1327607"/>
                </a:cubicBezTo>
                <a:cubicBezTo>
                  <a:pt x="1885573" y="1320661"/>
                  <a:pt x="1889740" y="1314410"/>
                  <a:pt x="1895098" y="1308854"/>
                </a:cubicBezTo>
                <a:cubicBezTo>
                  <a:pt x="1900456" y="1303298"/>
                  <a:pt x="1907104" y="1298734"/>
                  <a:pt x="1915041" y="1295162"/>
                </a:cubicBezTo>
                <a:cubicBezTo>
                  <a:pt x="1922978" y="1291590"/>
                  <a:pt x="1931908" y="1289804"/>
                  <a:pt x="1941830" y="1289804"/>
                </a:cubicBezTo>
                <a:cubicBezTo>
                  <a:pt x="1946989" y="1289804"/>
                  <a:pt x="1953637" y="1291590"/>
                  <a:pt x="1961773" y="1295162"/>
                </a:cubicBezTo>
                <a:cubicBezTo>
                  <a:pt x="1969909" y="1298734"/>
                  <a:pt x="1978442" y="1304389"/>
                  <a:pt x="1987371" y="1312128"/>
                </a:cubicBezTo>
                <a:cubicBezTo>
                  <a:pt x="1996301" y="1319868"/>
                  <a:pt x="2005032" y="1329889"/>
                  <a:pt x="2013565" y="1342192"/>
                </a:cubicBezTo>
                <a:cubicBezTo>
                  <a:pt x="2022098" y="1354495"/>
                  <a:pt x="2029341" y="1369378"/>
                  <a:pt x="2035294" y="1386840"/>
                </a:cubicBezTo>
                <a:lnTo>
                  <a:pt x="2035294" y="1554123"/>
                </a:lnTo>
                <a:lnTo>
                  <a:pt x="2066250" y="1583293"/>
                </a:lnTo>
                <a:lnTo>
                  <a:pt x="2066250" y="1273731"/>
                </a:lnTo>
                <a:lnTo>
                  <a:pt x="2110303" y="1273731"/>
                </a:lnTo>
                <a:lnTo>
                  <a:pt x="2115066" y="1273731"/>
                </a:lnTo>
                <a:lnTo>
                  <a:pt x="2147213" y="1273731"/>
                </a:lnTo>
                <a:lnTo>
                  <a:pt x="2147213" y="1554718"/>
                </a:lnTo>
                <a:lnTo>
                  <a:pt x="2179955" y="1583293"/>
                </a:lnTo>
                <a:lnTo>
                  <a:pt x="2179955" y="1273731"/>
                </a:lnTo>
                <a:lnTo>
                  <a:pt x="2236510" y="1273731"/>
                </a:lnTo>
                <a:lnTo>
                  <a:pt x="2241272" y="1273731"/>
                </a:lnTo>
                <a:lnTo>
                  <a:pt x="2417485" y="1273731"/>
                </a:lnTo>
                <a:lnTo>
                  <a:pt x="2417485" y="1290400"/>
                </a:lnTo>
                <a:lnTo>
                  <a:pt x="2249011" y="1387436"/>
                </a:lnTo>
                <a:lnTo>
                  <a:pt x="2280563" y="1428512"/>
                </a:lnTo>
                <a:cubicBezTo>
                  <a:pt x="2313900" y="1432878"/>
                  <a:pt x="2343666" y="1446272"/>
                  <a:pt x="2369860" y="1468696"/>
                </a:cubicBezTo>
                <a:cubicBezTo>
                  <a:pt x="2396054" y="1491119"/>
                  <a:pt x="2416096" y="1524556"/>
                  <a:pt x="2429986" y="1569006"/>
                </a:cubicBezTo>
                <a:lnTo>
                  <a:pt x="2449036" y="1582698"/>
                </a:lnTo>
                <a:lnTo>
                  <a:pt x="2449036" y="1329095"/>
                </a:lnTo>
                <a:lnTo>
                  <a:pt x="2450227" y="1329095"/>
                </a:lnTo>
                <a:cubicBezTo>
                  <a:pt x="2460149" y="1329095"/>
                  <a:pt x="2470269" y="1330484"/>
                  <a:pt x="2480588" y="1333262"/>
                </a:cubicBezTo>
                <a:cubicBezTo>
                  <a:pt x="2490906" y="1336040"/>
                  <a:pt x="2500233" y="1339910"/>
                  <a:pt x="2508567" y="1344871"/>
                </a:cubicBezTo>
                <a:cubicBezTo>
                  <a:pt x="2516902" y="1349832"/>
                  <a:pt x="2523649" y="1355686"/>
                  <a:pt x="2528808" y="1362432"/>
                </a:cubicBezTo>
                <a:cubicBezTo>
                  <a:pt x="2533968" y="1369179"/>
                  <a:pt x="2536547" y="1376323"/>
                  <a:pt x="2536547" y="1383864"/>
                </a:cubicBezTo>
                <a:cubicBezTo>
                  <a:pt x="2536547" y="1390214"/>
                  <a:pt x="2535158" y="1396167"/>
                  <a:pt x="2532380" y="1401723"/>
                </a:cubicBezTo>
                <a:cubicBezTo>
                  <a:pt x="2529205" y="1400532"/>
                  <a:pt x="2525633" y="1399243"/>
                  <a:pt x="2521664" y="1397853"/>
                </a:cubicBezTo>
                <a:cubicBezTo>
                  <a:pt x="2517696" y="1396464"/>
                  <a:pt x="2514124" y="1395770"/>
                  <a:pt x="2510949" y="1395770"/>
                </a:cubicBezTo>
                <a:cubicBezTo>
                  <a:pt x="2504996" y="1395770"/>
                  <a:pt x="2499737" y="1397060"/>
                  <a:pt x="2495173" y="1399639"/>
                </a:cubicBezTo>
                <a:cubicBezTo>
                  <a:pt x="2490609" y="1402219"/>
                  <a:pt x="2486839" y="1405493"/>
                  <a:pt x="2483862" y="1409462"/>
                </a:cubicBezTo>
                <a:cubicBezTo>
                  <a:pt x="2480885" y="1413431"/>
                  <a:pt x="2478703" y="1417598"/>
                  <a:pt x="2477314" y="1421964"/>
                </a:cubicBezTo>
                <a:cubicBezTo>
                  <a:pt x="2475924" y="1426329"/>
                  <a:pt x="2475230" y="1430298"/>
                  <a:pt x="2475230" y="1433870"/>
                </a:cubicBezTo>
                <a:cubicBezTo>
                  <a:pt x="2475230" y="1444982"/>
                  <a:pt x="2479199" y="1453614"/>
                  <a:pt x="2487136" y="1459766"/>
                </a:cubicBezTo>
                <a:cubicBezTo>
                  <a:pt x="2495074" y="1465918"/>
                  <a:pt x="2503210" y="1468993"/>
                  <a:pt x="2511544" y="1468993"/>
                </a:cubicBezTo>
                <a:cubicBezTo>
                  <a:pt x="2520275" y="1468993"/>
                  <a:pt x="2527915" y="1466513"/>
                  <a:pt x="2534464" y="1461552"/>
                </a:cubicBezTo>
                <a:cubicBezTo>
                  <a:pt x="2541012" y="1456591"/>
                  <a:pt x="2546469" y="1450340"/>
                  <a:pt x="2550835" y="1442800"/>
                </a:cubicBezTo>
                <a:cubicBezTo>
                  <a:pt x="2555200" y="1435259"/>
                  <a:pt x="2558475" y="1427421"/>
                  <a:pt x="2560657" y="1419285"/>
                </a:cubicBezTo>
                <a:cubicBezTo>
                  <a:pt x="2562840" y="1411149"/>
                  <a:pt x="2563932" y="1403707"/>
                  <a:pt x="2563932" y="1396961"/>
                </a:cubicBezTo>
                <a:cubicBezTo>
                  <a:pt x="2563932" y="1385451"/>
                  <a:pt x="2561550" y="1373843"/>
                  <a:pt x="2556788" y="1362135"/>
                </a:cubicBezTo>
                <a:cubicBezTo>
                  <a:pt x="2552025" y="1350427"/>
                  <a:pt x="2544782" y="1339513"/>
                  <a:pt x="2535059" y="1329393"/>
                </a:cubicBezTo>
                <a:cubicBezTo>
                  <a:pt x="2525336" y="1319272"/>
                  <a:pt x="2513330" y="1310442"/>
                  <a:pt x="2499042" y="1302901"/>
                </a:cubicBezTo>
                <a:cubicBezTo>
                  <a:pt x="2484755" y="1295360"/>
                  <a:pt x="2468086" y="1290003"/>
                  <a:pt x="2449036" y="1286828"/>
                </a:cubicBezTo>
                <a:lnTo>
                  <a:pt x="2449036" y="1273731"/>
                </a:lnTo>
                <a:lnTo>
                  <a:pt x="2597864" y="1273731"/>
                </a:lnTo>
                <a:lnTo>
                  <a:pt x="2608580" y="1273731"/>
                </a:lnTo>
                <a:lnTo>
                  <a:pt x="2697282" y="1273731"/>
                </a:lnTo>
                <a:cubicBezTo>
                  <a:pt x="2677041" y="1291193"/>
                  <a:pt x="2660571" y="1313220"/>
                  <a:pt x="2647871" y="1339811"/>
                </a:cubicBezTo>
                <a:cubicBezTo>
                  <a:pt x="2635171" y="1366401"/>
                  <a:pt x="2629218" y="1397953"/>
                  <a:pt x="2630011" y="1434465"/>
                </a:cubicBezTo>
                <a:cubicBezTo>
                  <a:pt x="2630408" y="1459071"/>
                  <a:pt x="2633881" y="1480304"/>
                  <a:pt x="2640429" y="1498164"/>
                </a:cubicBezTo>
                <a:cubicBezTo>
                  <a:pt x="2646978" y="1516023"/>
                  <a:pt x="2655114" y="1530807"/>
                  <a:pt x="2664837" y="1542514"/>
                </a:cubicBezTo>
                <a:cubicBezTo>
                  <a:pt x="2674560" y="1554222"/>
                  <a:pt x="2685475" y="1562953"/>
                  <a:pt x="2697579" y="1568708"/>
                </a:cubicBezTo>
                <a:cubicBezTo>
                  <a:pt x="2709684" y="1574463"/>
                  <a:pt x="2721689" y="1577340"/>
                  <a:pt x="2733596" y="1577340"/>
                </a:cubicBezTo>
                <a:cubicBezTo>
                  <a:pt x="2742327" y="1577340"/>
                  <a:pt x="2749768" y="1576150"/>
                  <a:pt x="2755920" y="1573768"/>
                </a:cubicBezTo>
                <a:cubicBezTo>
                  <a:pt x="2762071" y="1571387"/>
                  <a:pt x="2767032" y="1568212"/>
                  <a:pt x="2770803" y="1564243"/>
                </a:cubicBezTo>
                <a:cubicBezTo>
                  <a:pt x="2774573" y="1560275"/>
                  <a:pt x="2777351" y="1556008"/>
                  <a:pt x="2779137" y="1551444"/>
                </a:cubicBezTo>
                <a:cubicBezTo>
                  <a:pt x="2780923" y="1546880"/>
                  <a:pt x="2781816" y="1542415"/>
                  <a:pt x="2781816" y="1538050"/>
                </a:cubicBezTo>
                <a:cubicBezTo>
                  <a:pt x="2781816" y="1533287"/>
                  <a:pt x="2780725" y="1528525"/>
                  <a:pt x="2778542" y="1523762"/>
                </a:cubicBezTo>
                <a:cubicBezTo>
                  <a:pt x="2776359" y="1519000"/>
                  <a:pt x="2773482" y="1514832"/>
                  <a:pt x="2769910" y="1511261"/>
                </a:cubicBezTo>
                <a:cubicBezTo>
                  <a:pt x="2766338" y="1507689"/>
                  <a:pt x="2762071" y="1504910"/>
                  <a:pt x="2757110" y="1502926"/>
                </a:cubicBezTo>
                <a:cubicBezTo>
                  <a:pt x="2752150" y="1500942"/>
                  <a:pt x="2746692" y="1499950"/>
                  <a:pt x="2740739" y="1499950"/>
                </a:cubicBezTo>
                <a:cubicBezTo>
                  <a:pt x="2732008" y="1500346"/>
                  <a:pt x="2725361" y="1503720"/>
                  <a:pt x="2720796" y="1510070"/>
                </a:cubicBezTo>
                <a:cubicBezTo>
                  <a:pt x="2716232" y="1516420"/>
                  <a:pt x="2713950" y="1524159"/>
                  <a:pt x="2713950" y="1533287"/>
                </a:cubicBezTo>
                <a:cubicBezTo>
                  <a:pt x="2713950" y="1536462"/>
                  <a:pt x="2714149" y="1539637"/>
                  <a:pt x="2714546" y="1542812"/>
                </a:cubicBezTo>
                <a:cubicBezTo>
                  <a:pt x="2714943" y="1545987"/>
                  <a:pt x="2715935" y="1549162"/>
                  <a:pt x="2717522" y="1552337"/>
                </a:cubicBezTo>
                <a:cubicBezTo>
                  <a:pt x="2708394" y="1547575"/>
                  <a:pt x="2700357" y="1541026"/>
                  <a:pt x="2693412" y="1532692"/>
                </a:cubicBezTo>
                <a:cubicBezTo>
                  <a:pt x="2686467" y="1524357"/>
                  <a:pt x="2680613" y="1515130"/>
                  <a:pt x="2675850" y="1505010"/>
                </a:cubicBezTo>
                <a:cubicBezTo>
                  <a:pt x="2671088" y="1494889"/>
                  <a:pt x="2667417" y="1484670"/>
                  <a:pt x="2664837" y="1474351"/>
                </a:cubicBezTo>
                <a:cubicBezTo>
                  <a:pt x="2662257" y="1464032"/>
                  <a:pt x="2660967" y="1454507"/>
                  <a:pt x="2660967" y="1445776"/>
                </a:cubicBezTo>
                <a:cubicBezTo>
                  <a:pt x="2660967" y="1433870"/>
                  <a:pt x="2661860" y="1423055"/>
                  <a:pt x="2663646" y="1413332"/>
                </a:cubicBezTo>
                <a:cubicBezTo>
                  <a:pt x="2665432" y="1403608"/>
                  <a:pt x="2667714" y="1394778"/>
                  <a:pt x="2670492" y="1386840"/>
                </a:cubicBezTo>
                <a:cubicBezTo>
                  <a:pt x="2673271" y="1378903"/>
                  <a:pt x="2676446" y="1371560"/>
                  <a:pt x="2680017" y="1364814"/>
                </a:cubicBezTo>
                <a:cubicBezTo>
                  <a:pt x="2683589" y="1358067"/>
                  <a:pt x="2687360" y="1351320"/>
                  <a:pt x="2691328" y="1344573"/>
                </a:cubicBezTo>
                <a:cubicBezTo>
                  <a:pt x="2706410" y="1323142"/>
                  <a:pt x="2722185" y="1306771"/>
                  <a:pt x="2738656" y="1295460"/>
                </a:cubicBezTo>
                <a:cubicBezTo>
                  <a:pt x="2755126" y="1284149"/>
                  <a:pt x="2772489" y="1276906"/>
                  <a:pt x="2790746" y="1273731"/>
                </a:cubicBezTo>
                <a:lnTo>
                  <a:pt x="2797294" y="1273731"/>
                </a:lnTo>
                <a:cubicBezTo>
                  <a:pt x="2808407" y="1276906"/>
                  <a:pt x="2817733" y="1282363"/>
                  <a:pt x="2825274" y="1290102"/>
                </a:cubicBezTo>
                <a:cubicBezTo>
                  <a:pt x="2832814" y="1297841"/>
                  <a:pt x="2838172" y="1306870"/>
                  <a:pt x="2841347" y="1317189"/>
                </a:cubicBezTo>
                <a:cubicBezTo>
                  <a:pt x="2828250" y="1317982"/>
                  <a:pt x="2816939" y="1322844"/>
                  <a:pt x="2807414" y="1331774"/>
                </a:cubicBezTo>
                <a:cubicBezTo>
                  <a:pt x="2797889" y="1340703"/>
                  <a:pt x="2793127" y="1351320"/>
                  <a:pt x="2793127" y="1363623"/>
                </a:cubicBezTo>
                <a:cubicBezTo>
                  <a:pt x="2793127" y="1366798"/>
                  <a:pt x="2793921" y="1370271"/>
                  <a:pt x="2795508" y="1374041"/>
                </a:cubicBezTo>
                <a:cubicBezTo>
                  <a:pt x="2797096" y="1377811"/>
                  <a:pt x="2799576" y="1381284"/>
                  <a:pt x="2802950" y="1384459"/>
                </a:cubicBezTo>
                <a:cubicBezTo>
                  <a:pt x="2806323" y="1387634"/>
                  <a:pt x="2810391" y="1390313"/>
                  <a:pt x="2815153" y="1392496"/>
                </a:cubicBezTo>
                <a:cubicBezTo>
                  <a:pt x="2819916" y="1394678"/>
                  <a:pt x="2825274" y="1395770"/>
                  <a:pt x="2831227" y="1395770"/>
                </a:cubicBezTo>
                <a:cubicBezTo>
                  <a:pt x="2839561" y="1395770"/>
                  <a:pt x="2847400" y="1392595"/>
                  <a:pt x="2854742" y="1386245"/>
                </a:cubicBezTo>
                <a:cubicBezTo>
                  <a:pt x="2862084" y="1379895"/>
                  <a:pt x="2865755" y="1371759"/>
                  <a:pt x="2865755" y="1361837"/>
                </a:cubicBezTo>
                <a:cubicBezTo>
                  <a:pt x="2865755" y="1357868"/>
                  <a:pt x="2865358" y="1353900"/>
                  <a:pt x="2864564" y="1349931"/>
                </a:cubicBezTo>
                <a:cubicBezTo>
                  <a:pt x="2871311" y="1348343"/>
                  <a:pt x="2876471" y="1347550"/>
                  <a:pt x="2880042" y="1347550"/>
                </a:cubicBezTo>
                <a:cubicBezTo>
                  <a:pt x="2887583" y="1347550"/>
                  <a:pt x="2894032" y="1348939"/>
                  <a:pt x="2899390" y="1351717"/>
                </a:cubicBezTo>
                <a:cubicBezTo>
                  <a:pt x="2904748" y="1354495"/>
                  <a:pt x="2909114" y="1358166"/>
                  <a:pt x="2912487" y="1362730"/>
                </a:cubicBezTo>
                <a:cubicBezTo>
                  <a:pt x="2915861" y="1367294"/>
                  <a:pt x="2918341" y="1372354"/>
                  <a:pt x="2919928" y="1377911"/>
                </a:cubicBezTo>
                <a:cubicBezTo>
                  <a:pt x="2921516" y="1383467"/>
                  <a:pt x="2922310" y="1388825"/>
                  <a:pt x="2922310" y="1393984"/>
                </a:cubicBezTo>
                <a:cubicBezTo>
                  <a:pt x="2922310" y="1395571"/>
                  <a:pt x="2922111" y="1397556"/>
                  <a:pt x="2921714" y="1399937"/>
                </a:cubicBezTo>
                <a:cubicBezTo>
                  <a:pt x="2921317" y="1402318"/>
                  <a:pt x="2920722" y="1405096"/>
                  <a:pt x="2919928" y="1408271"/>
                </a:cubicBezTo>
                <a:cubicBezTo>
                  <a:pt x="2906832" y="1411050"/>
                  <a:pt x="2896215" y="1416705"/>
                  <a:pt x="2888079" y="1425238"/>
                </a:cubicBezTo>
                <a:cubicBezTo>
                  <a:pt x="2879943" y="1433771"/>
                  <a:pt x="2875875" y="1443196"/>
                  <a:pt x="2875875" y="1453515"/>
                </a:cubicBezTo>
                <a:cubicBezTo>
                  <a:pt x="2875875" y="1457484"/>
                  <a:pt x="2877066" y="1461552"/>
                  <a:pt x="2879447" y="1465719"/>
                </a:cubicBezTo>
                <a:cubicBezTo>
                  <a:pt x="2881828" y="1469886"/>
                  <a:pt x="2884805" y="1473657"/>
                  <a:pt x="2888377" y="1477030"/>
                </a:cubicBezTo>
                <a:cubicBezTo>
                  <a:pt x="2891949" y="1480403"/>
                  <a:pt x="2896116" y="1483182"/>
                  <a:pt x="2900878" y="1485364"/>
                </a:cubicBezTo>
                <a:cubicBezTo>
                  <a:pt x="2905641" y="1487547"/>
                  <a:pt x="2910403" y="1488639"/>
                  <a:pt x="2915166" y="1488639"/>
                </a:cubicBezTo>
                <a:cubicBezTo>
                  <a:pt x="2919135" y="1488639"/>
                  <a:pt x="2923203" y="1488043"/>
                  <a:pt x="2927370" y="1486853"/>
                </a:cubicBezTo>
                <a:cubicBezTo>
                  <a:pt x="2931537" y="1485662"/>
                  <a:pt x="2935407" y="1483777"/>
                  <a:pt x="2938978" y="1481197"/>
                </a:cubicBezTo>
                <a:cubicBezTo>
                  <a:pt x="2942550" y="1478618"/>
                  <a:pt x="2945527" y="1475244"/>
                  <a:pt x="2947908" y="1471077"/>
                </a:cubicBezTo>
                <a:cubicBezTo>
                  <a:pt x="2950289" y="1466910"/>
                  <a:pt x="2951480" y="1462048"/>
                  <a:pt x="2951480" y="1456492"/>
                </a:cubicBezTo>
                <a:cubicBezTo>
                  <a:pt x="2951480" y="1452126"/>
                  <a:pt x="2951282" y="1448951"/>
                  <a:pt x="2950885" y="1446967"/>
                </a:cubicBezTo>
                <a:cubicBezTo>
                  <a:pt x="2971125" y="1452523"/>
                  <a:pt x="2988092" y="1465124"/>
                  <a:pt x="3001784" y="1484769"/>
                </a:cubicBezTo>
                <a:cubicBezTo>
                  <a:pt x="3015476" y="1504414"/>
                  <a:pt x="3023513" y="1532096"/>
                  <a:pt x="3025894" y="1567815"/>
                </a:cubicBezTo>
                <a:lnTo>
                  <a:pt x="3046135" y="1582698"/>
                </a:lnTo>
                <a:lnTo>
                  <a:pt x="3046135" y="1355289"/>
                </a:lnTo>
                <a:cubicBezTo>
                  <a:pt x="3052088" y="1354495"/>
                  <a:pt x="3057545" y="1353999"/>
                  <a:pt x="3062506" y="1353800"/>
                </a:cubicBezTo>
                <a:cubicBezTo>
                  <a:pt x="3067467" y="1353602"/>
                  <a:pt x="3071931" y="1353503"/>
                  <a:pt x="3075900" y="1353503"/>
                </a:cubicBezTo>
                <a:cubicBezTo>
                  <a:pt x="3087410" y="1353503"/>
                  <a:pt x="3097133" y="1354594"/>
                  <a:pt x="3105071" y="1356777"/>
                </a:cubicBezTo>
                <a:cubicBezTo>
                  <a:pt x="3113008" y="1358960"/>
                  <a:pt x="3119457" y="1361738"/>
                  <a:pt x="3124418" y="1365111"/>
                </a:cubicBezTo>
                <a:cubicBezTo>
                  <a:pt x="3129379" y="1368485"/>
                  <a:pt x="3132951" y="1372156"/>
                  <a:pt x="3135134" y="1376125"/>
                </a:cubicBezTo>
                <a:cubicBezTo>
                  <a:pt x="3137317" y="1380093"/>
                  <a:pt x="3138408" y="1384062"/>
                  <a:pt x="3138408" y="1388031"/>
                </a:cubicBezTo>
                <a:cubicBezTo>
                  <a:pt x="3138408" y="1395968"/>
                  <a:pt x="3136622" y="1401921"/>
                  <a:pt x="3133050" y="1405890"/>
                </a:cubicBezTo>
                <a:cubicBezTo>
                  <a:pt x="3129478" y="1403906"/>
                  <a:pt x="3126105" y="1402517"/>
                  <a:pt x="3122930" y="1401723"/>
                </a:cubicBezTo>
                <a:cubicBezTo>
                  <a:pt x="3119755" y="1400929"/>
                  <a:pt x="3116580" y="1400532"/>
                  <a:pt x="3113405" y="1400532"/>
                </a:cubicBezTo>
                <a:cubicBezTo>
                  <a:pt x="3104277" y="1400532"/>
                  <a:pt x="3096835" y="1404005"/>
                  <a:pt x="3091081" y="1410950"/>
                </a:cubicBezTo>
                <a:cubicBezTo>
                  <a:pt x="3085326" y="1417896"/>
                  <a:pt x="3082449" y="1424940"/>
                  <a:pt x="3082449" y="1432084"/>
                </a:cubicBezTo>
                <a:cubicBezTo>
                  <a:pt x="3082449" y="1440418"/>
                  <a:pt x="3085525" y="1447760"/>
                  <a:pt x="3091676" y="1454111"/>
                </a:cubicBezTo>
                <a:cubicBezTo>
                  <a:pt x="3097828" y="1460461"/>
                  <a:pt x="3105864" y="1463636"/>
                  <a:pt x="3115786" y="1463636"/>
                </a:cubicBezTo>
                <a:cubicBezTo>
                  <a:pt x="3129677" y="1463636"/>
                  <a:pt x="3141285" y="1457881"/>
                  <a:pt x="3150612" y="1446371"/>
                </a:cubicBezTo>
                <a:cubicBezTo>
                  <a:pt x="3159939" y="1434862"/>
                  <a:pt x="3164602" y="1419781"/>
                  <a:pt x="3164602" y="1401128"/>
                </a:cubicBezTo>
                <a:cubicBezTo>
                  <a:pt x="3164602" y="1389618"/>
                  <a:pt x="3162121" y="1378506"/>
                  <a:pt x="3157160" y="1367790"/>
                </a:cubicBezTo>
                <a:cubicBezTo>
                  <a:pt x="3152200" y="1357075"/>
                  <a:pt x="3144857" y="1347550"/>
                  <a:pt x="3135134" y="1339215"/>
                </a:cubicBezTo>
                <a:cubicBezTo>
                  <a:pt x="3125410" y="1330881"/>
                  <a:pt x="3113107" y="1324134"/>
                  <a:pt x="3098224" y="1318975"/>
                </a:cubicBezTo>
                <a:cubicBezTo>
                  <a:pt x="3083342" y="1313815"/>
                  <a:pt x="3065978" y="1311235"/>
                  <a:pt x="3046135" y="1311235"/>
                </a:cubicBezTo>
                <a:lnTo>
                  <a:pt x="3046135" y="1273731"/>
                </a:lnTo>
                <a:lnTo>
                  <a:pt x="3202106" y="1273731"/>
                </a:lnTo>
                <a:lnTo>
                  <a:pt x="3180080" y="1245156"/>
                </a:lnTo>
                <a:lnTo>
                  <a:pt x="2777649" y="1245156"/>
                </a:lnTo>
                <a:lnTo>
                  <a:pt x="2760385" y="1245156"/>
                </a:lnTo>
                <a:lnTo>
                  <a:pt x="2586553" y="1245156"/>
                </a:lnTo>
                <a:lnTo>
                  <a:pt x="2577624" y="1245156"/>
                </a:lnTo>
                <a:lnTo>
                  <a:pt x="2218650" y="1245156"/>
                </a:lnTo>
                <a:lnTo>
                  <a:pt x="2216864" y="1245156"/>
                </a:lnTo>
                <a:lnTo>
                  <a:pt x="2179360" y="1245156"/>
                </a:lnTo>
                <a:cubicBezTo>
                  <a:pt x="2176185" y="1237218"/>
                  <a:pt x="2173307" y="1230273"/>
                  <a:pt x="2170728" y="1224320"/>
                </a:cubicBezTo>
                <a:cubicBezTo>
                  <a:pt x="2168148" y="1218367"/>
                  <a:pt x="2165469" y="1213406"/>
                  <a:pt x="2162691" y="1209437"/>
                </a:cubicBezTo>
                <a:cubicBezTo>
                  <a:pt x="2156738" y="1201103"/>
                  <a:pt x="2148403" y="1191578"/>
                  <a:pt x="2137688" y="1180862"/>
                </a:cubicBezTo>
                <a:cubicBezTo>
                  <a:pt x="2126972" y="1170146"/>
                  <a:pt x="2113677" y="1160026"/>
                  <a:pt x="2097802" y="1150501"/>
                </a:cubicBezTo>
                <a:cubicBezTo>
                  <a:pt x="2081927" y="1140976"/>
                  <a:pt x="2063373" y="1132840"/>
                  <a:pt x="2042140" y="1126093"/>
                </a:cubicBezTo>
                <a:cubicBezTo>
                  <a:pt x="2020907" y="1119346"/>
                  <a:pt x="1997194" y="1115973"/>
                  <a:pt x="1971000" y="1115973"/>
                </a:cubicBezTo>
                <a:close/>
                <a:moveTo>
                  <a:pt x="3990300" y="771287"/>
                </a:moveTo>
                <a:cubicBezTo>
                  <a:pt x="3980378" y="771287"/>
                  <a:pt x="3972242" y="774363"/>
                  <a:pt x="3965892" y="780514"/>
                </a:cubicBezTo>
                <a:cubicBezTo>
                  <a:pt x="3959542" y="786666"/>
                  <a:pt x="3956367" y="794306"/>
                  <a:pt x="3956367" y="803434"/>
                </a:cubicBezTo>
                <a:cubicBezTo>
                  <a:pt x="3956367" y="812562"/>
                  <a:pt x="3959542" y="820202"/>
                  <a:pt x="3965892" y="826353"/>
                </a:cubicBezTo>
                <a:cubicBezTo>
                  <a:pt x="3972242" y="832505"/>
                  <a:pt x="3980378" y="835581"/>
                  <a:pt x="3990300" y="835581"/>
                </a:cubicBezTo>
                <a:cubicBezTo>
                  <a:pt x="3999428" y="835581"/>
                  <a:pt x="4007366" y="832505"/>
                  <a:pt x="4014113" y="826353"/>
                </a:cubicBezTo>
                <a:cubicBezTo>
                  <a:pt x="4020860" y="820202"/>
                  <a:pt x="4024233" y="812562"/>
                  <a:pt x="4024233" y="803434"/>
                </a:cubicBezTo>
                <a:cubicBezTo>
                  <a:pt x="4024233" y="794306"/>
                  <a:pt x="4020860" y="786666"/>
                  <a:pt x="4014113" y="780514"/>
                </a:cubicBezTo>
                <a:cubicBezTo>
                  <a:pt x="4007366" y="774363"/>
                  <a:pt x="3999428" y="771287"/>
                  <a:pt x="3990300" y="771287"/>
                </a:cubicBezTo>
                <a:close/>
                <a:moveTo>
                  <a:pt x="3952200" y="549831"/>
                </a:moveTo>
                <a:lnTo>
                  <a:pt x="4092099" y="549831"/>
                </a:lnTo>
                <a:lnTo>
                  <a:pt x="4092099" y="775454"/>
                </a:lnTo>
                <a:cubicBezTo>
                  <a:pt x="4082574" y="763945"/>
                  <a:pt x="4073644" y="754023"/>
                  <a:pt x="4065309" y="745689"/>
                </a:cubicBezTo>
                <a:cubicBezTo>
                  <a:pt x="4056975" y="737354"/>
                  <a:pt x="4048343" y="730012"/>
                  <a:pt x="4039413" y="723662"/>
                </a:cubicBezTo>
                <a:cubicBezTo>
                  <a:pt x="4030484" y="717312"/>
                  <a:pt x="4021058" y="711656"/>
                  <a:pt x="4011136" y="706696"/>
                </a:cubicBezTo>
                <a:cubicBezTo>
                  <a:pt x="4001214" y="701735"/>
                  <a:pt x="3990102" y="696873"/>
                  <a:pt x="3977799" y="692110"/>
                </a:cubicBezTo>
                <a:lnTo>
                  <a:pt x="4051617" y="632579"/>
                </a:lnTo>
                <a:cubicBezTo>
                  <a:pt x="4042886" y="621467"/>
                  <a:pt x="4034750" y="612041"/>
                  <a:pt x="4027209" y="604302"/>
                </a:cubicBezTo>
                <a:cubicBezTo>
                  <a:pt x="4019669" y="596563"/>
                  <a:pt x="4012029" y="589518"/>
                  <a:pt x="4004290" y="583168"/>
                </a:cubicBezTo>
                <a:cubicBezTo>
                  <a:pt x="3996551" y="576818"/>
                  <a:pt x="3988514" y="571064"/>
                  <a:pt x="3980180" y="565904"/>
                </a:cubicBezTo>
                <a:cubicBezTo>
                  <a:pt x="3971845" y="560745"/>
                  <a:pt x="3962519" y="555387"/>
                  <a:pt x="3952200" y="549831"/>
                </a:cubicBezTo>
                <a:close/>
                <a:moveTo>
                  <a:pt x="3181866" y="549831"/>
                </a:moveTo>
                <a:lnTo>
                  <a:pt x="3334266" y="549831"/>
                </a:lnTo>
                <a:lnTo>
                  <a:pt x="3334266" y="744498"/>
                </a:lnTo>
                <a:cubicBezTo>
                  <a:pt x="3328313" y="734973"/>
                  <a:pt x="3321864" y="725746"/>
                  <a:pt x="3314918" y="716816"/>
                </a:cubicBezTo>
                <a:cubicBezTo>
                  <a:pt x="3307973" y="707886"/>
                  <a:pt x="3298547" y="698857"/>
                  <a:pt x="3286641" y="689729"/>
                </a:cubicBezTo>
                <a:cubicBezTo>
                  <a:pt x="3287831" y="681395"/>
                  <a:pt x="3288427" y="674053"/>
                  <a:pt x="3288427" y="667703"/>
                </a:cubicBezTo>
                <a:cubicBezTo>
                  <a:pt x="3288427" y="653018"/>
                  <a:pt x="3285748" y="639723"/>
                  <a:pt x="3280390" y="627817"/>
                </a:cubicBezTo>
                <a:cubicBezTo>
                  <a:pt x="3275032" y="615910"/>
                  <a:pt x="3267591" y="605195"/>
                  <a:pt x="3258066" y="595670"/>
                </a:cubicBezTo>
                <a:cubicBezTo>
                  <a:pt x="3248541" y="586145"/>
                  <a:pt x="3237230" y="577612"/>
                  <a:pt x="3224133" y="570071"/>
                </a:cubicBezTo>
                <a:cubicBezTo>
                  <a:pt x="3211036" y="562531"/>
                  <a:pt x="3196947" y="555784"/>
                  <a:pt x="3181866" y="549831"/>
                </a:cubicBezTo>
                <a:close/>
                <a:moveTo>
                  <a:pt x="2000766" y="549831"/>
                </a:moveTo>
                <a:lnTo>
                  <a:pt x="2153166" y="549831"/>
                </a:lnTo>
                <a:lnTo>
                  <a:pt x="2153166" y="744498"/>
                </a:lnTo>
                <a:cubicBezTo>
                  <a:pt x="2147213" y="734973"/>
                  <a:pt x="2140763" y="725746"/>
                  <a:pt x="2133818" y="716816"/>
                </a:cubicBezTo>
                <a:cubicBezTo>
                  <a:pt x="2126873" y="707886"/>
                  <a:pt x="2117447" y="698857"/>
                  <a:pt x="2105541" y="689729"/>
                </a:cubicBezTo>
                <a:cubicBezTo>
                  <a:pt x="2106732" y="681395"/>
                  <a:pt x="2107327" y="674053"/>
                  <a:pt x="2107327" y="667703"/>
                </a:cubicBezTo>
                <a:cubicBezTo>
                  <a:pt x="2107327" y="653018"/>
                  <a:pt x="2104648" y="639723"/>
                  <a:pt x="2099290" y="627817"/>
                </a:cubicBezTo>
                <a:cubicBezTo>
                  <a:pt x="2093932" y="615910"/>
                  <a:pt x="2086491" y="605195"/>
                  <a:pt x="2076966" y="595670"/>
                </a:cubicBezTo>
                <a:cubicBezTo>
                  <a:pt x="2067441" y="586145"/>
                  <a:pt x="2056130" y="577612"/>
                  <a:pt x="2043033" y="570071"/>
                </a:cubicBezTo>
                <a:cubicBezTo>
                  <a:pt x="2029936" y="562531"/>
                  <a:pt x="2015847" y="555784"/>
                  <a:pt x="2000766" y="549831"/>
                </a:cubicBezTo>
                <a:close/>
                <a:moveTo>
                  <a:pt x="4210566" y="462915"/>
                </a:moveTo>
                <a:lnTo>
                  <a:pt x="4210566" y="545664"/>
                </a:lnTo>
                <a:cubicBezTo>
                  <a:pt x="4208582" y="541298"/>
                  <a:pt x="4205704" y="537528"/>
                  <a:pt x="4201934" y="534353"/>
                </a:cubicBezTo>
                <a:cubicBezTo>
                  <a:pt x="4198164" y="531178"/>
                  <a:pt x="4192508" y="526812"/>
                  <a:pt x="4184967" y="521256"/>
                </a:cubicBezTo>
                <a:lnTo>
                  <a:pt x="4151034" y="521256"/>
                </a:lnTo>
                <a:lnTo>
                  <a:pt x="4131389" y="521256"/>
                </a:lnTo>
                <a:lnTo>
                  <a:pt x="3864094" y="521256"/>
                </a:lnTo>
                <a:lnTo>
                  <a:pt x="3883739" y="549831"/>
                </a:lnTo>
                <a:lnTo>
                  <a:pt x="3892669" y="549831"/>
                </a:lnTo>
                <a:lnTo>
                  <a:pt x="3901003" y="569476"/>
                </a:lnTo>
                <a:cubicBezTo>
                  <a:pt x="3905766" y="572254"/>
                  <a:pt x="3912909" y="574834"/>
                  <a:pt x="3922434" y="577215"/>
                </a:cubicBezTo>
                <a:cubicBezTo>
                  <a:pt x="3932753" y="579596"/>
                  <a:pt x="3945553" y="583466"/>
                  <a:pt x="3960832" y="588824"/>
                </a:cubicBezTo>
                <a:cubicBezTo>
                  <a:pt x="3976112" y="594181"/>
                  <a:pt x="3990697" y="603409"/>
                  <a:pt x="4004588" y="616506"/>
                </a:cubicBezTo>
                <a:lnTo>
                  <a:pt x="3915291" y="687943"/>
                </a:lnTo>
                <a:lnTo>
                  <a:pt x="3948628" y="729020"/>
                </a:lnTo>
                <a:lnTo>
                  <a:pt x="3953391" y="729020"/>
                </a:lnTo>
                <a:cubicBezTo>
                  <a:pt x="3954185" y="729020"/>
                  <a:pt x="3954879" y="728921"/>
                  <a:pt x="3955474" y="728722"/>
                </a:cubicBezTo>
                <a:cubicBezTo>
                  <a:pt x="3956070" y="728524"/>
                  <a:pt x="3956764" y="728424"/>
                  <a:pt x="3957558" y="728424"/>
                </a:cubicBezTo>
                <a:cubicBezTo>
                  <a:pt x="3967083" y="728424"/>
                  <a:pt x="3976906" y="730012"/>
                  <a:pt x="3987026" y="733187"/>
                </a:cubicBezTo>
                <a:cubicBezTo>
                  <a:pt x="3997146" y="736362"/>
                  <a:pt x="4006771" y="740231"/>
                  <a:pt x="4015899" y="744796"/>
                </a:cubicBezTo>
                <a:cubicBezTo>
                  <a:pt x="4025027" y="749360"/>
                  <a:pt x="4032964" y="754122"/>
                  <a:pt x="4039711" y="759083"/>
                </a:cubicBezTo>
                <a:cubicBezTo>
                  <a:pt x="4046458" y="764044"/>
                  <a:pt x="4051419" y="768310"/>
                  <a:pt x="4054594" y="771882"/>
                </a:cubicBezTo>
                <a:cubicBezTo>
                  <a:pt x="4066500" y="782201"/>
                  <a:pt x="4075529" y="791924"/>
                  <a:pt x="4081681" y="801053"/>
                </a:cubicBezTo>
                <a:cubicBezTo>
                  <a:pt x="4087832" y="810181"/>
                  <a:pt x="4093091" y="818714"/>
                  <a:pt x="4097456" y="826651"/>
                </a:cubicBezTo>
                <a:cubicBezTo>
                  <a:pt x="4099441" y="831017"/>
                  <a:pt x="4101425" y="835184"/>
                  <a:pt x="4103409" y="839153"/>
                </a:cubicBezTo>
                <a:cubicBezTo>
                  <a:pt x="4105394" y="843121"/>
                  <a:pt x="4106386" y="844709"/>
                  <a:pt x="4106386" y="843915"/>
                </a:cubicBezTo>
                <a:lnTo>
                  <a:pt x="4123055" y="859393"/>
                </a:lnTo>
                <a:lnTo>
                  <a:pt x="4123055" y="549831"/>
                </a:lnTo>
                <a:lnTo>
                  <a:pt x="4154011" y="549831"/>
                </a:lnTo>
                <a:lnTo>
                  <a:pt x="4173656" y="549831"/>
                </a:lnTo>
                <a:lnTo>
                  <a:pt x="4180205" y="549831"/>
                </a:lnTo>
                <a:cubicBezTo>
                  <a:pt x="4182983" y="551021"/>
                  <a:pt x="4186059" y="553601"/>
                  <a:pt x="4189432" y="557570"/>
                </a:cubicBezTo>
                <a:cubicBezTo>
                  <a:pt x="4192806" y="561539"/>
                  <a:pt x="4196080" y="565904"/>
                  <a:pt x="4199255" y="570667"/>
                </a:cubicBezTo>
                <a:cubicBezTo>
                  <a:pt x="4202430" y="575429"/>
                  <a:pt x="4205109" y="580192"/>
                  <a:pt x="4207291" y="584954"/>
                </a:cubicBezTo>
                <a:cubicBezTo>
                  <a:pt x="4209475" y="589717"/>
                  <a:pt x="4210566" y="593487"/>
                  <a:pt x="4210566" y="596265"/>
                </a:cubicBezTo>
                <a:lnTo>
                  <a:pt x="4210566" y="830818"/>
                </a:lnTo>
                <a:lnTo>
                  <a:pt x="4241522" y="859393"/>
                </a:lnTo>
                <a:lnTo>
                  <a:pt x="4241522" y="549831"/>
                </a:lnTo>
                <a:lnTo>
                  <a:pt x="4308197" y="549831"/>
                </a:lnTo>
                <a:lnTo>
                  <a:pt x="4285575" y="521256"/>
                </a:lnTo>
                <a:lnTo>
                  <a:pt x="4240927" y="521256"/>
                </a:lnTo>
                <a:lnTo>
                  <a:pt x="4237950" y="511731"/>
                </a:lnTo>
                <a:cubicBezTo>
                  <a:pt x="4235966" y="503793"/>
                  <a:pt x="4232890" y="494864"/>
                  <a:pt x="4228723" y="484942"/>
                </a:cubicBezTo>
                <a:cubicBezTo>
                  <a:pt x="4224556" y="475020"/>
                  <a:pt x="4218503" y="467678"/>
                  <a:pt x="4210566" y="462915"/>
                </a:cubicBezTo>
                <a:close/>
                <a:moveTo>
                  <a:pt x="2544882" y="389692"/>
                </a:moveTo>
                <a:cubicBezTo>
                  <a:pt x="2529006" y="389692"/>
                  <a:pt x="2514124" y="391180"/>
                  <a:pt x="2500233" y="394157"/>
                </a:cubicBezTo>
                <a:cubicBezTo>
                  <a:pt x="2486343" y="397133"/>
                  <a:pt x="2473146" y="402094"/>
                  <a:pt x="2460645" y="409039"/>
                </a:cubicBezTo>
                <a:cubicBezTo>
                  <a:pt x="2448143" y="415985"/>
                  <a:pt x="2436138" y="424914"/>
                  <a:pt x="2424628" y="435828"/>
                </a:cubicBezTo>
                <a:cubicBezTo>
                  <a:pt x="2413119" y="446743"/>
                  <a:pt x="2401610" y="460137"/>
                  <a:pt x="2390100" y="476012"/>
                </a:cubicBezTo>
                <a:lnTo>
                  <a:pt x="2425819" y="521256"/>
                </a:lnTo>
                <a:lnTo>
                  <a:pt x="2361525" y="521256"/>
                </a:lnTo>
                <a:lnTo>
                  <a:pt x="2359739" y="521256"/>
                </a:lnTo>
                <a:lnTo>
                  <a:pt x="2316877" y="521256"/>
                </a:lnTo>
                <a:lnTo>
                  <a:pt x="2313900" y="511731"/>
                </a:lnTo>
                <a:cubicBezTo>
                  <a:pt x="2311916" y="503793"/>
                  <a:pt x="2308840" y="494864"/>
                  <a:pt x="2304673" y="484942"/>
                </a:cubicBezTo>
                <a:cubicBezTo>
                  <a:pt x="2300506" y="475020"/>
                  <a:pt x="2294453" y="467678"/>
                  <a:pt x="2286516" y="462915"/>
                </a:cubicBezTo>
                <a:lnTo>
                  <a:pt x="2286516" y="545664"/>
                </a:lnTo>
                <a:cubicBezTo>
                  <a:pt x="2284532" y="541298"/>
                  <a:pt x="2281654" y="537528"/>
                  <a:pt x="2277884" y="534353"/>
                </a:cubicBezTo>
                <a:cubicBezTo>
                  <a:pt x="2274114" y="531178"/>
                  <a:pt x="2268458" y="526812"/>
                  <a:pt x="2260918" y="521256"/>
                </a:cubicBezTo>
                <a:lnTo>
                  <a:pt x="2225794" y="521256"/>
                </a:lnTo>
                <a:lnTo>
                  <a:pt x="2207339" y="521256"/>
                </a:lnTo>
                <a:lnTo>
                  <a:pt x="1912064" y="521256"/>
                </a:lnTo>
                <a:lnTo>
                  <a:pt x="1931710" y="549831"/>
                </a:lnTo>
                <a:lnTo>
                  <a:pt x="1935877" y="549831"/>
                </a:lnTo>
                <a:lnTo>
                  <a:pt x="1945402" y="576024"/>
                </a:lnTo>
                <a:cubicBezTo>
                  <a:pt x="1949767" y="577612"/>
                  <a:pt x="1954530" y="578902"/>
                  <a:pt x="1959689" y="579894"/>
                </a:cubicBezTo>
                <a:cubicBezTo>
                  <a:pt x="1964849" y="580886"/>
                  <a:pt x="1970405" y="581978"/>
                  <a:pt x="1976358" y="583168"/>
                </a:cubicBezTo>
                <a:cubicBezTo>
                  <a:pt x="1986280" y="585153"/>
                  <a:pt x="1996996" y="587633"/>
                  <a:pt x="2008505" y="590610"/>
                </a:cubicBezTo>
                <a:cubicBezTo>
                  <a:pt x="2020014" y="593586"/>
                  <a:pt x="2030730" y="597654"/>
                  <a:pt x="2040652" y="602814"/>
                </a:cubicBezTo>
                <a:cubicBezTo>
                  <a:pt x="2050574" y="607973"/>
                  <a:pt x="2058809" y="614621"/>
                  <a:pt x="2065357" y="622756"/>
                </a:cubicBezTo>
                <a:cubicBezTo>
                  <a:pt x="2071906" y="630892"/>
                  <a:pt x="2075180" y="641112"/>
                  <a:pt x="2075180" y="653415"/>
                </a:cubicBezTo>
                <a:cubicBezTo>
                  <a:pt x="2075180" y="657384"/>
                  <a:pt x="2074783" y="660956"/>
                  <a:pt x="2073989" y="664131"/>
                </a:cubicBezTo>
                <a:cubicBezTo>
                  <a:pt x="2073196" y="667306"/>
                  <a:pt x="2072005" y="669489"/>
                  <a:pt x="2070417" y="670679"/>
                </a:cubicBezTo>
                <a:cubicBezTo>
                  <a:pt x="2065655" y="669489"/>
                  <a:pt x="2061289" y="668695"/>
                  <a:pt x="2057321" y="668298"/>
                </a:cubicBezTo>
                <a:cubicBezTo>
                  <a:pt x="2053352" y="667901"/>
                  <a:pt x="2049185" y="667703"/>
                  <a:pt x="2044819" y="667703"/>
                </a:cubicBezTo>
                <a:cubicBezTo>
                  <a:pt x="2034103" y="667703"/>
                  <a:pt x="2024975" y="669588"/>
                  <a:pt x="2017435" y="673358"/>
                </a:cubicBezTo>
                <a:cubicBezTo>
                  <a:pt x="2009894" y="677128"/>
                  <a:pt x="2003643" y="681692"/>
                  <a:pt x="1998682" y="687050"/>
                </a:cubicBezTo>
                <a:cubicBezTo>
                  <a:pt x="1993721" y="692408"/>
                  <a:pt x="1990149" y="698262"/>
                  <a:pt x="1987967" y="704612"/>
                </a:cubicBezTo>
                <a:cubicBezTo>
                  <a:pt x="1985784" y="710962"/>
                  <a:pt x="1984692" y="716717"/>
                  <a:pt x="1984692" y="721876"/>
                </a:cubicBezTo>
                <a:cubicBezTo>
                  <a:pt x="1984692" y="734973"/>
                  <a:pt x="1989852" y="746284"/>
                  <a:pt x="2000171" y="755809"/>
                </a:cubicBezTo>
                <a:cubicBezTo>
                  <a:pt x="2010489" y="765334"/>
                  <a:pt x="2022792" y="770096"/>
                  <a:pt x="2037080" y="770096"/>
                </a:cubicBezTo>
                <a:cubicBezTo>
                  <a:pt x="2042636" y="770096"/>
                  <a:pt x="2048391" y="768906"/>
                  <a:pt x="2054344" y="766525"/>
                </a:cubicBezTo>
                <a:cubicBezTo>
                  <a:pt x="2060297" y="764143"/>
                  <a:pt x="2065853" y="760869"/>
                  <a:pt x="2071013" y="756702"/>
                </a:cubicBezTo>
                <a:cubicBezTo>
                  <a:pt x="2076172" y="752535"/>
                  <a:pt x="2080835" y="747574"/>
                  <a:pt x="2085003" y="741819"/>
                </a:cubicBezTo>
                <a:cubicBezTo>
                  <a:pt x="2089170" y="736064"/>
                  <a:pt x="2092246" y="729615"/>
                  <a:pt x="2094230" y="722471"/>
                </a:cubicBezTo>
                <a:cubicBezTo>
                  <a:pt x="2104549" y="726043"/>
                  <a:pt x="2114074" y="732989"/>
                  <a:pt x="2122805" y="743307"/>
                </a:cubicBezTo>
                <a:cubicBezTo>
                  <a:pt x="2131536" y="753626"/>
                  <a:pt x="2139077" y="764937"/>
                  <a:pt x="2145427" y="777240"/>
                </a:cubicBezTo>
                <a:cubicBezTo>
                  <a:pt x="2151777" y="789543"/>
                  <a:pt x="2156738" y="801549"/>
                  <a:pt x="2160310" y="813256"/>
                </a:cubicBezTo>
                <a:cubicBezTo>
                  <a:pt x="2163882" y="824964"/>
                  <a:pt x="2165667" y="833993"/>
                  <a:pt x="2165667" y="840343"/>
                </a:cubicBezTo>
                <a:lnTo>
                  <a:pt x="2184122" y="860584"/>
                </a:lnTo>
                <a:lnTo>
                  <a:pt x="2184122" y="549831"/>
                </a:lnTo>
                <a:lnTo>
                  <a:pt x="2229961" y="549831"/>
                </a:lnTo>
                <a:lnTo>
                  <a:pt x="2247821" y="549831"/>
                </a:lnTo>
                <a:lnTo>
                  <a:pt x="2256155" y="549831"/>
                </a:lnTo>
                <a:cubicBezTo>
                  <a:pt x="2258933" y="551021"/>
                  <a:pt x="2262009" y="553601"/>
                  <a:pt x="2265382" y="557570"/>
                </a:cubicBezTo>
                <a:cubicBezTo>
                  <a:pt x="2268756" y="561539"/>
                  <a:pt x="2272030" y="565904"/>
                  <a:pt x="2275205" y="570667"/>
                </a:cubicBezTo>
                <a:cubicBezTo>
                  <a:pt x="2278380" y="575429"/>
                  <a:pt x="2281059" y="580192"/>
                  <a:pt x="2283242" y="584954"/>
                </a:cubicBezTo>
                <a:cubicBezTo>
                  <a:pt x="2285425" y="589717"/>
                  <a:pt x="2286516" y="593487"/>
                  <a:pt x="2286516" y="596265"/>
                </a:cubicBezTo>
                <a:lnTo>
                  <a:pt x="2286516" y="830818"/>
                </a:lnTo>
                <a:lnTo>
                  <a:pt x="2317472" y="859393"/>
                </a:lnTo>
                <a:lnTo>
                  <a:pt x="2317472" y="549831"/>
                </a:lnTo>
                <a:lnTo>
                  <a:pt x="2379385" y="549831"/>
                </a:lnTo>
                <a:lnTo>
                  <a:pt x="2384147" y="549831"/>
                </a:lnTo>
                <a:lnTo>
                  <a:pt x="2427010" y="549831"/>
                </a:lnTo>
                <a:lnTo>
                  <a:pt x="2427010" y="830818"/>
                </a:lnTo>
                <a:lnTo>
                  <a:pt x="2457966" y="859393"/>
                </a:lnTo>
                <a:lnTo>
                  <a:pt x="2457966" y="549831"/>
                </a:lnTo>
                <a:lnTo>
                  <a:pt x="2522855" y="549831"/>
                </a:lnTo>
                <a:lnTo>
                  <a:pt x="2531189" y="549831"/>
                </a:lnTo>
                <a:lnTo>
                  <a:pt x="2746097" y="549831"/>
                </a:lnTo>
                <a:lnTo>
                  <a:pt x="2746097" y="593289"/>
                </a:lnTo>
                <a:cubicBezTo>
                  <a:pt x="2738160" y="586939"/>
                  <a:pt x="2731413" y="582771"/>
                  <a:pt x="2725857" y="580787"/>
                </a:cubicBezTo>
                <a:cubicBezTo>
                  <a:pt x="2720300" y="578803"/>
                  <a:pt x="2715935" y="577810"/>
                  <a:pt x="2712760" y="577810"/>
                </a:cubicBezTo>
                <a:cubicBezTo>
                  <a:pt x="2700456" y="577810"/>
                  <a:pt x="2691428" y="581283"/>
                  <a:pt x="2685673" y="588228"/>
                </a:cubicBezTo>
                <a:cubicBezTo>
                  <a:pt x="2679918" y="595174"/>
                  <a:pt x="2676842" y="604004"/>
                  <a:pt x="2676446" y="614720"/>
                </a:cubicBezTo>
                <a:cubicBezTo>
                  <a:pt x="2668508" y="604798"/>
                  <a:pt x="2660670" y="597158"/>
                  <a:pt x="2652931" y="591800"/>
                </a:cubicBezTo>
                <a:cubicBezTo>
                  <a:pt x="2645192" y="586442"/>
                  <a:pt x="2638048" y="582474"/>
                  <a:pt x="2631500" y="579894"/>
                </a:cubicBezTo>
                <a:cubicBezTo>
                  <a:pt x="2624951" y="577314"/>
                  <a:pt x="2619395" y="575727"/>
                  <a:pt x="2614831" y="575131"/>
                </a:cubicBezTo>
                <a:cubicBezTo>
                  <a:pt x="2610267" y="574536"/>
                  <a:pt x="2607191" y="574239"/>
                  <a:pt x="2605603" y="574239"/>
                </a:cubicBezTo>
                <a:cubicBezTo>
                  <a:pt x="2584569" y="574239"/>
                  <a:pt x="2568198" y="580092"/>
                  <a:pt x="2556490" y="591800"/>
                </a:cubicBezTo>
                <a:cubicBezTo>
                  <a:pt x="2544782" y="603508"/>
                  <a:pt x="2538928" y="618490"/>
                  <a:pt x="2538928" y="636746"/>
                </a:cubicBezTo>
                <a:cubicBezTo>
                  <a:pt x="2538928" y="659765"/>
                  <a:pt x="2545477" y="677327"/>
                  <a:pt x="2558574" y="689431"/>
                </a:cubicBezTo>
                <a:cubicBezTo>
                  <a:pt x="2571671" y="701536"/>
                  <a:pt x="2587347" y="707589"/>
                  <a:pt x="2605603" y="707589"/>
                </a:cubicBezTo>
                <a:cubicBezTo>
                  <a:pt x="2617906" y="707589"/>
                  <a:pt x="2628027" y="704513"/>
                  <a:pt x="2635964" y="698361"/>
                </a:cubicBezTo>
                <a:cubicBezTo>
                  <a:pt x="2643902" y="692210"/>
                  <a:pt x="2647871" y="683974"/>
                  <a:pt x="2647871" y="673656"/>
                </a:cubicBezTo>
                <a:cubicBezTo>
                  <a:pt x="2647871" y="665718"/>
                  <a:pt x="2645092" y="658376"/>
                  <a:pt x="2639536" y="651629"/>
                </a:cubicBezTo>
                <a:cubicBezTo>
                  <a:pt x="2633980" y="644882"/>
                  <a:pt x="2625844" y="641509"/>
                  <a:pt x="2615128" y="641509"/>
                </a:cubicBezTo>
                <a:cubicBezTo>
                  <a:pt x="2612747" y="641509"/>
                  <a:pt x="2609870" y="642005"/>
                  <a:pt x="2606496" y="642997"/>
                </a:cubicBezTo>
                <a:cubicBezTo>
                  <a:pt x="2603123" y="643989"/>
                  <a:pt x="2599948" y="645478"/>
                  <a:pt x="2596971" y="647462"/>
                </a:cubicBezTo>
                <a:cubicBezTo>
                  <a:pt x="2593995" y="649446"/>
                  <a:pt x="2591415" y="652324"/>
                  <a:pt x="2589232" y="656094"/>
                </a:cubicBezTo>
                <a:cubicBezTo>
                  <a:pt x="2587050" y="659864"/>
                  <a:pt x="2585958" y="664329"/>
                  <a:pt x="2585958" y="669489"/>
                </a:cubicBezTo>
                <a:lnTo>
                  <a:pt x="2585958" y="671870"/>
                </a:lnTo>
                <a:cubicBezTo>
                  <a:pt x="2579211" y="671473"/>
                  <a:pt x="2573953" y="669092"/>
                  <a:pt x="2570182" y="664726"/>
                </a:cubicBezTo>
                <a:cubicBezTo>
                  <a:pt x="2566412" y="660360"/>
                  <a:pt x="2564527" y="654804"/>
                  <a:pt x="2564527" y="648057"/>
                </a:cubicBezTo>
                <a:cubicBezTo>
                  <a:pt x="2564527" y="643295"/>
                  <a:pt x="2565916" y="638631"/>
                  <a:pt x="2568694" y="634067"/>
                </a:cubicBezTo>
                <a:cubicBezTo>
                  <a:pt x="2571472" y="629503"/>
                  <a:pt x="2575143" y="625535"/>
                  <a:pt x="2579707" y="622161"/>
                </a:cubicBezTo>
                <a:cubicBezTo>
                  <a:pt x="2584271" y="618788"/>
                  <a:pt x="2589431" y="616010"/>
                  <a:pt x="2595185" y="613827"/>
                </a:cubicBezTo>
                <a:cubicBezTo>
                  <a:pt x="2600940" y="611644"/>
                  <a:pt x="2606794" y="610553"/>
                  <a:pt x="2612747" y="610553"/>
                </a:cubicBezTo>
                <a:cubicBezTo>
                  <a:pt x="2625447" y="610553"/>
                  <a:pt x="2637254" y="614918"/>
                  <a:pt x="2648168" y="623649"/>
                </a:cubicBezTo>
                <a:cubicBezTo>
                  <a:pt x="2659082" y="632381"/>
                  <a:pt x="2667516" y="645081"/>
                  <a:pt x="2673469" y="661749"/>
                </a:cubicBezTo>
                <a:lnTo>
                  <a:pt x="2702639" y="676632"/>
                </a:lnTo>
                <a:cubicBezTo>
                  <a:pt x="2701846" y="669885"/>
                  <a:pt x="2701151" y="664627"/>
                  <a:pt x="2700556" y="660857"/>
                </a:cubicBezTo>
                <a:cubicBezTo>
                  <a:pt x="2699960" y="657086"/>
                  <a:pt x="2699663" y="654407"/>
                  <a:pt x="2699663" y="652820"/>
                </a:cubicBezTo>
                <a:cubicBezTo>
                  <a:pt x="2699663" y="640120"/>
                  <a:pt x="2702143" y="630595"/>
                  <a:pt x="2707104" y="624245"/>
                </a:cubicBezTo>
                <a:cubicBezTo>
                  <a:pt x="2712065" y="617895"/>
                  <a:pt x="2717721" y="614720"/>
                  <a:pt x="2724071" y="614720"/>
                </a:cubicBezTo>
                <a:cubicBezTo>
                  <a:pt x="2728039" y="614720"/>
                  <a:pt x="2731611" y="615514"/>
                  <a:pt x="2734786" y="617101"/>
                </a:cubicBezTo>
                <a:cubicBezTo>
                  <a:pt x="2737961" y="618689"/>
                  <a:pt x="2741731" y="621864"/>
                  <a:pt x="2746097" y="626626"/>
                </a:cubicBezTo>
                <a:lnTo>
                  <a:pt x="2746097" y="749260"/>
                </a:lnTo>
                <a:cubicBezTo>
                  <a:pt x="2746097" y="756801"/>
                  <a:pt x="2747883" y="764044"/>
                  <a:pt x="2751455" y="770989"/>
                </a:cubicBezTo>
                <a:cubicBezTo>
                  <a:pt x="2755027" y="777935"/>
                  <a:pt x="2759492" y="784086"/>
                  <a:pt x="2764850" y="789444"/>
                </a:cubicBezTo>
                <a:cubicBezTo>
                  <a:pt x="2770207" y="794802"/>
                  <a:pt x="2776061" y="799068"/>
                  <a:pt x="2782411" y="802243"/>
                </a:cubicBezTo>
                <a:cubicBezTo>
                  <a:pt x="2788761" y="805418"/>
                  <a:pt x="2794714" y="807006"/>
                  <a:pt x="2800271" y="807006"/>
                </a:cubicBezTo>
                <a:cubicBezTo>
                  <a:pt x="2806224" y="807006"/>
                  <a:pt x="2816642" y="804029"/>
                  <a:pt x="2831525" y="798076"/>
                </a:cubicBezTo>
                <a:cubicBezTo>
                  <a:pt x="2846407" y="792123"/>
                  <a:pt x="2861687" y="783392"/>
                  <a:pt x="2877364" y="771882"/>
                </a:cubicBezTo>
                <a:cubicBezTo>
                  <a:pt x="2893040" y="760373"/>
                  <a:pt x="2906832" y="746482"/>
                  <a:pt x="2918738" y="730210"/>
                </a:cubicBezTo>
                <a:cubicBezTo>
                  <a:pt x="2930644" y="713939"/>
                  <a:pt x="2936597" y="695286"/>
                  <a:pt x="2936597" y="674251"/>
                </a:cubicBezTo>
                <a:cubicBezTo>
                  <a:pt x="2936597" y="665123"/>
                  <a:pt x="2935307" y="656689"/>
                  <a:pt x="2932728" y="648950"/>
                </a:cubicBezTo>
                <a:cubicBezTo>
                  <a:pt x="2930148" y="641211"/>
                  <a:pt x="2926576" y="634464"/>
                  <a:pt x="2922012" y="628710"/>
                </a:cubicBezTo>
                <a:cubicBezTo>
                  <a:pt x="2917448" y="622955"/>
                  <a:pt x="2912090" y="618490"/>
                  <a:pt x="2905939" y="615315"/>
                </a:cubicBezTo>
                <a:cubicBezTo>
                  <a:pt x="2899787" y="612140"/>
                  <a:pt x="2893139" y="610553"/>
                  <a:pt x="2885996" y="610553"/>
                </a:cubicBezTo>
                <a:cubicBezTo>
                  <a:pt x="2872502" y="610553"/>
                  <a:pt x="2862084" y="614720"/>
                  <a:pt x="2854742" y="623054"/>
                </a:cubicBezTo>
                <a:cubicBezTo>
                  <a:pt x="2847400" y="631389"/>
                  <a:pt x="2843728" y="640715"/>
                  <a:pt x="2843728" y="651034"/>
                </a:cubicBezTo>
                <a:cubicBezTo>
                  <a:pt x="2843728" y="659368"/>
                  <a:pt x="2846507" y="667306"/>
                  <a:pt x="2852063" y="674846"/>
                </a:cubicBezTo>
                <a:cubicBezTo>
                  <a:pt x="2857619" y="682387"/>
                  <a:pt x="2866152" y="686157"/>
                  <a:pt x="2877661" y="686157"/>
                </a:cubicBezTo>
                <a:cubicBezTo>
                  <a:pt x="2880439" y="686157"/>
                  <a:pt x="2883019" y="686058"/>
                  <a:pt x="2885400" y="685860"/>
                </a:cubicBezTo>
                <a:cubicBezTo>
                  <a:pt x="2887782" y="685661"/>
                  <a:pt x="2889964" y="685364"/>
                  <a:pt x="2891949" y="684967"/>
                </a:cubicBezTo>
                <a:cubicBezTo>
                  <a:pt x="2890758" y="698857"/>
                  <a:pt x="2886095" y="711160"/>
                  <a:pt x="2877959" y="721876"/>
                </a:cubicBezTo>
                <a:cubicBezTo>
                  <a:pt x="2869823" y="732592"/>
                  <a:pt x="2860794" y="741720"/>
                  <a:pt x="2850872" y="749260"/>
                </a:cubicBezTo>
                <a:cubicBezTo>
                  <a:pt x="2840950" y="756801"/>
                  <a:pt x="2831624" y="762556"/>
                  <a:pt x="2822892" y="766525"/>
                </a:cubicBezTo>
                <a:cubicBezTo>
                  <a:pt x="2814161" y="770493"/>
                  <a:pt x="2808406" y="772478"/>
                  <a:pt x="2805628" y="772478"/>
                </a:cubicBezTo>
                <a:cubicBezTo>
                  <a:pt x="2800072" y="772478"/>
                  <a:pt x="2794020" y="770394"/>
                  <a:pt x="2787471" y="766227"/>
                </a:cubicBezTo>
                <a:cubicBezTo>
                  <a:pt x="2780923" y="762060"/>
                  <a:pt x="2777649" y="756404"/>
                  <a:pt x="2777649" y="749260"/>
                </a:cubicBezTo>
                <a:lnTo>
                  <a:pt x="2777649" y="549831"/>
                </a:lnTo>
                <a:lnTo>
                  <a:pt x="2969935" y="549831"/>
                </a:lnTo>
                <a:lnTo>
                  <a:pt x="2977674" y="549831"/>
                </a:lnTo>
                <a:lnTo>
                  <a:pt x="3017560" y="549831"/>
                </a:lnTo>
                <a:lnTo>
                  <a:pt x="3017560" y="830818"/>
                </a:lnTo>
                <a:lnTo>
                  <a:pt x="3048516" y="859393"/>
                </a:lnTo>
                <a:lnTo>
                  <a:pt x="3048516" y="549831"/>
                </a:lnTo>
                <a:lnTo>
                  <a:pt x="3112810" y="549831"/>
                </a:lnTo>
                <a:lnTo>
                  <a:pt x="3116977" y="549831"/>
                </a:lnTo>
                <a:lnTo>
                  <a:pt x="3126502" y="576024"/>
                </a:lnTo>
                <a:cubicBezTo>
                  <a:pt x="3130867" y="577612"/>
                  <a:pt x="3135630" y="578902"/>
                  <a:pt x="3140789" y="579894"/>
                </a:cubicBezTo>
                <a:cubicBezTo>
                  <a:pt x="3145949" y="580886"/>
                  <a:pt x="3151505" y="581978"/>
                  <a:pt x="3157458" y="583168"/>
                </a:cubicBezTo>
                <a:cubicBezTo>
                  <a:pt x="3167380" y="585153"/>
                  <a:pt x="3178096" y="587633"/>
                  <a:pt x="3189605" y="590610"/>
                </a:cubicBezTo>
                <a:cubicBezTo>
                  <a:pt x="3201114" y="593586"/>
                  <a:pt x="3211830" y="597654"/>
                  <a:pt x="3221752" y="602814"/>
                </a:cubicBezTo>
                <a:cubicBezTo>
                  <a:pt x="3231674" y="607973"/>
                  <a:pt x="3239909" y="614621"/>
                  <a:pt x="3246457" y="622756"/>
                </a:cubicBezTo>
                <a:cubicBezTo>
                  <a:pt x="3253006" y="630892"/>
                  <a:pt x="3256280" y="641112"/>
                  <a:pt x="3256280" y="653415"/>
                </a:cubicBezTo>
                <a:cubicBezTo>
                  <a:pt x="3256280" y="657384"/>
                  <a:pt x="3255883" y="660956"/>
                  <a:pt x="3255089" y="664131"/>
                </a:cubicBezTo>
                <a:cubicBezTo>
                  <a:pt x="3254296" y="667306"/>
                  <a:pt x="3253105" y="669489"/>
                  <a:pt x="3251517" y="670679"/>
                </a:cubicBezTo>
                <a:cubicBezTo>
                  <a:pt x="3246755" y="669489"/>
                  <a:pt x="3242389" y="668695"/>
                  <a:pt x="3238421" y="668298"/>
                </a:cubicBezTo>
                <a:cubicBezTo>
                  <a:pt x="3234452" y="667901"/>
                  <a:pt x="3230285" y="667703"/>
                  <a:pt x="3225919" y="667703"/>
                </a:cubicBezTo>
                <a:cubicBezTo>
                  <a:pt x="3215203" y="667703"/>
                  <a:pt x="3206075" y="669588"/>
                  <a:pt x="3198535" y="673358"/>
                </a:cubicBezTo>
                <a:cubicBezTo>
                  <a:pt x="3190994" y="677128"/>
                  <a:pt x="3184743" y="681692"/>
                  <a:pt x="3179782" y="687050"/>
                </a:cubicBezTo>
                <a:cubicBezTo>
                  <a:pt x="3174821" y="692408"/>
                  <a:pt x="3171250" y="698262"/>
                  <a:pt x="3169067" y="704612"/>
                </a:cubicBezTo>
                <a:cubicBezTo>
                  <a:pt x="3166884" y="710962"/>
                  <a:pt x="3165792" y="716717"/>
                  <a:pt x="3165792" y="721876"/>
                </a:cubicBezTo>
                <a:cubicBezTo>
                  <a:pt x="3165792" y="734973"/>
                  <a:pt x="3170952" y="746284"/>
                  <a:pt x="3181271" y="755809"/>
                </a:cubicBezTo>
                <a:cubicBezTo>
                  <a:pt x="3191589" y="765334"/>
                  <a:pt x="3203892" y="770096"/>
                  <a:pt x="3218180" y="770096"/>
                </a:cubicBezTo>
                <a:cubicBezTo>
                  <a:pt x="3223736" y="770096"/>
                  <a:pt x="3229491" y="768906"/>
                  <a:pt x="3235444" y="766525"/>
                </a:cubicBezTo>
                <a:cubicBezTo>
                  <a:pt x="3241397" y="764143"/>
                  <a:pt x="3246953" y="760869"/>
                  <a:pt x="3252113" y="756702"/>
                </a:cubicBezTo>
                <a:cubicBezTo>
                  <a:pt x="3257272" y="752535"/>
                  <a:pt x="3261935" y="747574"/>
                  <a:pt x="3266103" y="741819"/>
                </a:cubicBezTo>
                <a:cubicBezTo>
                  <a:pt x="3270270" y="736064"/>
                  <a:pt x="3273346" y="729615"/>
                  <a:pt x="3275330" y="722471"/>
                </a:cubicBezTo>
                <a:cubicBezTo>
                  <a:pt x="3285649" y="726043"/>
                  <a:pt x="3295174" y="732989"/>
                  <a:pt x="3303905" y="743307"/>
                </a:cubicBezTo>
                <a:cubicBezTo>
                  <a:pt x="3312636" y="753626"/>
                  <a:pt x="3320177" y="764937"/>
                  <a:pt x="3326527" y="777240"/>
                </a:cubicBezTo>
                <a:cubicBezTo>
                  <a:pt x="3332877" y="789543"/>
                  <a:pt x="3337838" y="801549"/>
                  <a:pt x="3341410" y="813256"/>
                </a:cubicBezTo>
                <a:cubicBezTo>
                  <a:pt x="3344981" y="824964"/>
                  <a:pt x="3346767" y="833993"/>
                  <a:pt x="3346767" y="840343"/>
                </a:cubicBezTo>
                <a:lnTo>
                  <a:pt x="3365222" y="860584"/>
                </a:lnTo>
                <a:lnTo>
                  <a:pt x="3365222" y="549831"/>
                </a:lnTo>
                <a:lnTo>
                  <a:pt x="3427134" y="549831"/>
                </a:lnTo>
                <a:lnTo>
                  <a:pt x="3428920" y="549831"/>
                </a:lnTo>
                <a:lnTo>
                  <a:pt x="3474759" y="549831"/>
                </a:lnTo>
                <a:lnTo>
                  <a:pt x="3474759" y="830818"/>
                </a:lnTo>
                <a:lnTo>
                  <a:pt x="3505716" y="859393"/>
                </a:lnTo>
                <a:lnTo>
                  <a:pt x="3505716" y="549831"/>
                </a:lnTo>
                <a:lnTo>
                  <a:pt x="3570009" y="549831"/>
                </a:lnTo>
                <a:lnTo>
                  <a:pt x="3578939" y="549831"/>
                </a:lnTo>
                <a:lnTo>
                  <a:pt x="3687286" y="549831"/>
                </a:lnTo>
                <a:lnTo>
                  <a:pt x="3687286" y="646867"/>
                </a:lnTo>
                <a:cubicBezTo>
                  <a:pt x="3687286" y="648851"/>
                  <a:pt x="3687981" y="652522"/>
                  <a:pt x="3689370" y="657880"/>
                </a:cubicBezTo>
                <a:cubicBezTo>
                  <a:pt x="3690759" y="663238"/>
                  <a:pt x="3693140" y="668596"/>
                  <a:pt x="3696513" y="673953"/>
                </a:cubicBezTo>
                <a:cubicBezTo>
                  <a:pt x="3699887" y="679311"/>
                  <a:pt x="3704153" y="684074"/>
                  <a:pt x="3709313" y="688241"/>
                </a:cubicBezTo>
                <a:cubicBezTo>
                  <a:pt x="3714472" y="692408"/>
                  <a:pt x="3721021" y="694492"/>
                  <a:pt x="3728958" y="694492"/>
                </a:cubicBezTo>
                <a:cubicBezTo>
                  <a:pt x="3733720" y="694492"/>
                  <a:pt x="3739277" y="693599"/>
                  <a:pt x="3745627" y="691813"/>
                </a:cubicBezTo>
                <a:cubicBezTo>
                  <a:pt x="3751977" y="690027"/>
                  <a:pt x="3758525" y="687546"/>
                  <a:pt x="3765272" y="684371"/>
                </a:cubicBezTo>
                <a:cubicBezTo>
                  <a:pt x="3772019" y="681196"/>
                  <a:pt x="3778666" y="677228"/>
                  <a:pt x="3785215" y="672465"/>
                </a:cubicBezTo>
                <a:cubicBezTo>
                  <a:pt x="3791763" y="667703"/>
                  <a:pt x="3797617" y="662543"/>
                  <a:pt x="3802777" y="656987"/>
                </a:cubicBezTo>
                <a:cubicBezTo>
                  <a:pt x="3807539" y="661353"/>
                  <a:pt x="3811210" y="666512"/>
                  <a:pt x="3813790" y="672465"/>
                </a:cubicBezTo>
                <a:cubicBezTo>
                  <a:pt x="3816370" y="678418"/>
                  <a:pt x="3817659" y="684768"/>
                  <a:pt x="3817659" y="691515"/>
                </a:cubicBezTo>
                <a:cubicBezTo>
                  <a:pt x="3817659" y="703024"/>
                  <a:pt x="3814981" y="713244"/>
                  <a:pt x="3809623" y="722174"/>
                </a:cubicBezTo>
                <a:cubicBezTo>
                  <a:pt x="3804265" y="731103"/>
                  <a:pt x="3797617" y="738644"/>
                  <a:pt x="3789680" y="744796"/>
                </a:cubicBezTo>
                <a:cubicBezTo>
                  <a:pt x="3781742" y="750947"/>
                  <a:pt x="3772813" y="755610"/>
                  <a:pt x="3762891" y="758785"/>
                </a:cubicBezTo>
                <a:cubicBezTo>
                  <a:pt x="3752969" y="761960"/>
                  <a:pt x="3743642" y="763548"/>
                  <a:pt x="3734911" y="763548"/>
                </a:cubicBezTo>
                <a:cubicBezTo>
                  <a:pt x="3712686" y="763548"/>
                  <a:pt x="3694033" y="757496"/>
                  <a:pt x="3678952" y="745391"/>
                </a:cubicBezTo>
                <a:cubicBezTo>
                  <a:pt x="3663871" y="733286"/>
                  <a:pt x="3651270" y="718205"/>
                  <a:pt x="3641149" y="700147"/>
                </a:cubicBezTo>
                <a:cubicBezTo>
                  <a:pt x="3631029" y="682089"/>
                  <a:pt x="3622893" y="662642"/>
                  <a:pt x="3616741" y="641806"/>
                </a:cubicBezTo>
                <a:cubicBezTo>
                  <a:pt x="3610590" y="620971"/>
                  <a:pt x="3605133" y="601821"/>
                  <a:pt x="3600370" y="584359"/>
                </a:cubicBezTo>
                <a:lnTo>
                  <a:pt x="3579534" y="571262"/>
                </a:lnTo>
                <a:cubicBezTo>
                  <a:pt x="3584694" y="608568"/>
                  <a:pt x="3591143" y="641806"/>
                  <a:pt x="3598882" y="670977"/>
                </a:cubicBezTo>
                <a:cubicBezTo>
                  <a:pt x="3606621" y="700147"/>
                  <a:pt x="3616543" y="724853"/>
                  <a:pt x="3628648" y="745093"/>
                </a:cubicBezTo>
                <a:cubicBezTo>
                  <a:pt x="3640753" y="765334"/>
                  <a:pt x="3655338" y="781010"/>
                  <a:pt x="3672403" y="792123"/>
                </a:cubicBezTo>
                <a:cubicBezTo>
                  <a:pt x="3689469" y="803235"/>
                  <a:pt x="3709908" y="809585"/>
                  <a:pt x="3733720" y="811173"/>
                </a:cubicBezTo>
                <a:cubicBezTo>
                  <a:pt x="3744833" y="811173"/>
                  <a:pt x="3756739" y="808792"/>
                  <a:pt x="3769439" y="804029"/>
                </a:cubicBezTo>
                <a:cubicBezTo>
                  <a:pt x="3782139" y="799267"/>
                  <a:pt x="3793847" y="791924"/>
                  <a:pt x="3804563" y="782003"/>
                </a:cubicBezTo>
                <a:cubicBezTo>
                  <a:pt x="3815278" y="772081"/>
                  <a:pt x="3824109" y="759579"/>
                  <a:pt x="3831054" y="744498"/>
                </a:cubicBezTo>
                <a:cubicBezTo>
                  <a:pt x="3838000" y="729417"/>
                  <a:pt x="3841472" y="711756"/>
                  <a:pt x="3841472" y="691515"/>
                </a:cubicBezTo>
                <a:cubicBezTo>
                  <a:pt x="3841472" y="674846"/>
                  <a:pt x="3838099" y="657781"/>
                  <a:pt x="3831352" y="640318"/>
                </a:cubicBezTo>
                <a:cubicBezTo>
                  <a:pt x="3824605" y="622856"/>
                  <a:pt x="3812500" y="607973"/>
                  <a:pt x="3795038" y="595670"/>
                </a:cubicBezTo>
                <a:cubicBezTo>
                  <a:pt x="3789482" y="605592"/>
                  <a:pt x="3783032" y="614224"/>
                  <a:pt x="3775690" y="621566"/>
                </a:cubicBezTo>
                <a:cubicBezTo>
                  <a:pt x="3768348" y="628908"/>
                  <a:pt x="3761105" y="635060"/>
                  <a:pt x="3753961" y="640021"/>
                </a:cubicBezTo>
                <a:cubicBezTo>
                  <a:pt x="3746817" y="644982"/>
                  <a:pt x="3740566" y="648653"/>
                  <a:pt x="3735209" y="651034"/>
                </a:cubicBezTo>
                <a:cubicBezTo>
                  <a:pt x="3729851" y="653415"/>
                  <a:pt x="3726577" y="654606"/>
                  <a:pt x="3725386" y="654606"/>
                </a:cubicBezTo>
                <a:cubicBezTo>
                  <a:pt x="3724592" y="654606"/>
                  <a:pt x="3723302" y="653911"/>
                  <a:pt x="3721516" y="652522"/>
                </a:cubicBezTo>
                <a:cubicBezTo>
                  <a:pt x="3719731" y="651133"/>
                  <a:pt x="3718838" y="649248"/>
                  <a:pt x="3718838" y="646867"/>
                </a:cubicBezTo>
                <a:lnTo>
                  <a:pt x="3718838" y="549831"/>
                </a:lnTo>
                <a:lnTo>
                  <a:pt x="3877786" y="549831"/>
                </a:lnTo>
                <a:lnTo>
                  <a:pt x="3859331" y="521256"/>
                </a:lnTo>
                <a:lnTo>
                  <a:pt x="3556913" y="521256"/>
                </a:lnTo>
                <a:lnTo>
                  <a:pt x="3549769" y="521256"/>
                </a:lnTo>
                <a:lnTo>
                  <a:pt x="3499763" y="521256"/>
                </a:lnTo>
                <a:lnTo>
                  <a:pt x="3481308" y="493871"/>
                </a:lnTo>
                <a:cubicBezTo>
                  <a:pt x="3499167" y="471249"/>
                  <a:pt x="3518515" y="454581"/>
                  <a:pt x="3539351" y="443865"/>
                </a:cubicBezTo>
                <a:cubicBezTo>
                  <a:pt x="3560187" y="433149"/>
                  <a:pt x="3583106" y="427792"/>
                  <a:pt x="3608109" y="427792"/>
                </a:cubicBezTo>
                <a:cubicBezTo>
                  <a:pt x="3622000" y="427792"/>
                  <a:pt x="3635395" y="429379"/>
                  <a:pt x="3648293" y="432554"/>
                </a:cubicBezTo>
                <a:cubicBezTo>
                  <a:pt x="3661192" y="435729"/>
                  <a:pt x="3673891" y="440194"/>
                  <a:pt x="3686393" y="445949"/>
                </a:cubicBezTo>
                <a:cubicBezTo>
                  <a:pt x="3698895" y="451703"/>
                  <a:pt x="3711198" y="458252"/>
                  <a:pt x="3723302" y="465594"/>
                </a:cubicBezTo>
                <a:cubicBezTo>
                  <a:pt x="3735407" y="472936"/>
                  <a:pt x="3747810" y="480774"/>
                  <a:pt x="3760509" y="489109"/>
                </a:cubicBezTo>
                <a:lnTo>
                  <a:pt x="3760509" y="464701"/>
                </a:lnTo>
                <a:cubicBezTo>
                  <a:pt x="3744635" y="452795"/>
                  <a:pt x="3730049" y="442278"/>
                  <a:pt x="3716754" y="433149"/>
                </a:cubicBezTo>
                <a:cubicBezTo>
                  <a:pt x="3703459" y="424021"/>
                  <a:pt x="3690263" y="416183"/>
                  <a:pt x="3677166" y="409635"/>
                </a:cubicBezTo>
                <a:cubicBezTo>
                  <a:pt x="3664069" y="403086"/>
                  <a:pt x="3650674" y="398125"/>
                  <a:pt x="3636982" y="394752"/>
                </a:cubicBezTo>
                <a:cubicBezTo>
                  <a:pt x="3623290" y="391378"/>
                  <a:pt x="3608507" y="389692"/>
                  <a:pt x="3592631" y="389692"/>
                </a:cubicBezTo>
                <a:cubicBezTo>
                  <a:pt x="3576756" y="389692"/>
                  <a:pt x="3561874" y="391180"/>
                  <a:pt x="3547983" y="394157"/>
                </a:cubicBezTo>
                <a:cubicBezTo>
                  <a:pt x="3534092" y="397133"/>
                  <a:pt x="3520896" y="402094"/>
                  <a:pt x="3508395" y="409039"/>
                </a:cubicBezTo>
                <a:cubicBezTo>
                  <a:pt x="3495893" y="415985"/>
                  <a:pt x="3483888" y="424914"/>
                  <a:pt x="3472378" y="435828"/>
                </a:cubicBezTo>
                <a:cubicBezTo>
                  <a:pt x="3460869" y="446743"/>
                  <a:pt x="3449360" y="460137"/>
                  <a:pt x="3437850" y="476012"/>
                </a:cubicBezTo>
                <a:lnTo>
                  <a:pt x="3473569" y="521256"/>
                </a:lnTo>
                <a:lnTo>
                  <a:pt x="3407489" y="521256"/>
                </a:lnTo>
                <a:lnTo>
                  <a:pt x="3412400" y="528399"/>
                </a:lnTo>
                <a:lnTo>
                  <a:pt x="3406894" y="521256"/>
                </a:lnTo>
                <a:lnTo>
                  <a:pt x="3099713" y="521256"/>
                </a:lnTo>
                <a:lnTo>
                  <a:pt x="3093164" y="521256"/>
                </a:lnTo>
                <a:lnTo>
                  <a:pt x="3042563" y="521256"/>
                </a:lnTo>
                <a:lnTo>
                  <a:pt x="3024108" y="493871"/>
                </a:lnTo>
                <a:cubicBezTo>
                  <a:pt x="3041967" y="471249"/>
                  <a:pt x="3061315" y="454581"/>
                  <a:pt x="3082151" y="443865"/>
                </a:cubicBezTo>
                <a:cubicBezTo>
                  <a:pt x="3102987" y="433149"/>
                  <a:pt x="3125906" y="427792"/>
                  <a:pt x="3150910" y="427792"/>
                </a:cubicBezTo>
                <a:cubicBezTo>
                  <a:pt x="3164800" y="427792"/>
                  <a:pt x="3178195" y="429379"/>
                  <a:pt x="3191093" y="432554"/>
                </a:cubicBezTo>
                <a:cubicBezTo>
                  <a:pt x="3203992" y="435729"/>
                  <a:pt x="3216692" y="440194"/>
                  <a:pt x="3229193" y="445949"/>
                </a:cubicBezTo>
                <a:cubicBezTo>
                  <a:pt x="3241695" y="451703"/>
                  <a:pt x="3253998" y="458252"/>
                  <a:pt x="3266103" y="465594"/>
                </a:cubicBezTo>
                <a:cubicBezTo>
                  <a:pt x="3278207" y="472936"/>
                  <a:pt x="3290610" y="480774"/>
                  <a:pt x="3303310" y="489109"/>
                </a:cubicBezTo>
                <a:lnTo>
                  <a:pt x="3303310" y="464701"/>
                </a:lnTo>
                <a:cubicBezTo>
                  <a:pt x="3287435" y="452795"/>
                  <a:pt x="3272849" y="442278"/>
                  <a:pt x="3259554" y="433149"/>
                </a:cubicBezTo>
                <a:cubicBezTo>
                  <a:pt x="3246259" y="424021"/>
                  <a:pt x="3233063" y="416183"/>
                  <a:pt x="3219966" y="409635"/>
                </a:cubicBezTo>
                <a:cubicBezTo>
                  <a:pt x="3206869" y="403086"/>
                  <a:pt x="3193474" y="398125"/>
                  <a:pt x="3179782" y="394752"/>
                </a:cubicBezTo>
                <a:cubicBezTo>
                  <a:pt x="3166090" y="391378"/>
                  <a:pt x="3151307" y="389692"/>
                  <a:pt x="3135431" y="389692"/>
                </a:cubicBezTo>
                <a:cubicBezTo>
                  <a:pt x="3119556" y="389692"/>
                  <a:pt x="3104674" y="391180"/>
                  <a:pt x="3090783" y="394157"/>
                </a:cubicBezTo>
                <a:cubicBezTo>
                  <a:pt x="3076892" y="397133"/>
                  <a:pt x="3063696" y="402094"/>
                  <a:pt x="3051195" y="409039"/>
                </a:cubicBezTo>
                <a:cubicBezTo>
                  <a:pt x="3038693" y="415985"/>
                  <a:pt x="3026688" y="424914"/>
                  <a:pt x="3015178" y="435828"/>
                </a:cubicBezTo>
                <a:cubicBezTo>
                  <a:pt x="3003669" y="446743"/>
                  <a:pt x="2992160" y="460137"/>
                  <a:pt x="2980650" y="476012"/>
                </a:cubicBezTo>
                <a:lnTo>
                  <a:pt x="3016369" y="521256"/>
                </a:lnTo>
                <a:lnTo>
                  <a:pt x="2956838" y="521256"/>
                </a:lnTo>
                <a:lnTo>
                  <a:pt x="2950289" y="521256"/>
                </a:lnTo>
                <a:lnTo>
                  <a:pt x="2943146" y="521256"/>
                </a:lnTo>
                <a:cubicBezTo>
                  <a:pt x="2943939" y="518875"/>
                  <a:pt x="2944436" y="515997"/>
                  <a:pt x="2944634" y="512624"/>
                </a:cubicBezTo>
                <a:cubicBezTo>
                  <a:pt x="2944832" y="509250"/>
                  <a:pt x="2945130" y="505381"/>
                  <a:pt x="2945527" y="501015"/>
                </a:cubicBezTo>
                <a:lnTo>
                  <a:pt x="2945527" y="500420"/>
                </a:lnTo>
                <a:cubicBezTo>
                  <a:pt x="2942749" y="489307"/>
                  <a:pt x="2936002" y="479286"/>
                  <a:pt x="2925286" y="470356"/>
                </a:cubicBezTo>
                <a:cubicBezTo>
                  <a:pt x="2914571" y="461427"/>
                  <a:pt x="2897703" y="456962"/>
                  <a:pt x="2874685" y="456962"/>
                </a:cubicBezTo>
                <a:cubicBezTo>
                  <a:pt x="2867541" y="456962"/>
                  <a:pt x="2860496" y="457160"/>
                  <a:pt x="2853551" y="457557"/>
                </a:cubicBezTo>
                <a:cubicBezTo>
                  <a:pt x="2846606" y="457954"/>
                  <a:pt x="2839363" y="458351"/>
                  <a:pt x="2831822" y="458748"/>
                </a:cubicBezTo>
                <a:cubicBezTo>
                  <a:pt x="2817932" y="459939"/>
                  <a:pt x="2804636" y="460534"/>
                  <a:pt x="2791936" y="460534"/>
                </a:cubicBezTo>
                <a:cubicBezTo>
                  <a:pt x="2776458" y="460534"/>
                  <a:pt x="2764453" y="457954"/>
                  <a:pt x="2755920" y="452795"/>
                </a:cubicBezTo>
                <a:cubicBezTo>
                  <a:pt x="2747387" y="447635"/>
                  <a:pt x="2743121" y="439499"/>
                  <a:pt x="2743121" y="428387"/>
                </a:cubicBezTo>
                <a:cubicBezTo>
                  <a:pt x="2743121" y="422037"/>
                  <a:pt x="2744708" y="414496"/>
                  <a:pt x="2747883" y="405765"/>
                </a:cubicBezTo>
                <a:lnTo>
                  <a:pt x="2725857" y="393264"/>
                </a:lnTo>
                <a:cubicBezTo>
                  <a:pt x="2723872" y="401995"/>
                  <a:pt x="2722384" y="409436"/>
                  <a:pt x="2721392" y="415588"/>
                </a:cubicBezTo>
                <a:cubicBezTo>
                  <a:pt x="2720400" y="421739"/>
                  <a:pt x="2719903" y="426601"/>
                  <a:pt x="2719903" y="430173"/>
                </a:cubicBezTo>
                <a:cubicBezTo>
                  <a:pt x="2719903" y="440889"/>
                  <a:pt x="2722186" y="450513"/>
                  <a:pt x="2726750" y="459046"/>
                </a:cubicBezTo>
                <a:cubicBezTo>
                  <a:pt x="2731313" y="467578"/>
                  <a:pt x="2737267" y="474623"/>
                  <a:pt x="2744609" y="480179"/>
                </a:cubicBezTo>
                <a:cubicBezTo>
                  <a:pt x="2751951" y="485735"/>
                  <a:pt x="2760087" y="490002"/>
                  <a:pt x="2769017" y="492978"/>
                </a:cubicBezTo>
                <a:cubicBezTo>
                  <a:pt x="2777946" y="495955"/>
                  <a:pt x="2786777" y="497443"/>
                  <a:pt x="2795508" y="497443"/>
                </a:cubicBezTo>
                <a:cubicBezTo>
                  <a:pt x="2800271" y="497443"/>
                  <a:pt x="2806224" y="497245"/>
                  <a:pt x="2813367" y="496848"/>
                </a:cubicBezTo>
                <a:cubicBezTo>
                  <a:pt x="2820511" y="496451"/>
                  <a:pt x="2828052" y="495856"/>
                  <a:pt x="2835989" y="495062"/>
                </a:cubicBezTo>
                <a:cubicBezTo>
                  <a:pt x="2843927" y="494268"/>
                  <a:pt x="2851666" y="493673"/>
                  <a:pt x="2859207" y="493276"/>
                </a:cubicBezTo>
                <a:cubicBezTo>
                  <a:pt x="2866747" y="492879"/>
                  <a:pt x="2872899" y="492681"/>
                  <a:pt x="2877661" y="492681"/>
                </a:cubicBezTo>
                <a:cubicBezTo>
                  <a:pt x="2882424" y="492681"/>
                  <a:pt x="2887385" y="492978"/>
                  <a:pt x="2892544" y="493574"/>
                </a:cubicBezTo>
                <a:cubicBezTo>
                  <a:pt x="2897703" y="494169"/>
                  <a:pt x="2902565" y="495260"/>
                  <a:pt x="2907129" y="496848"/>
                </a:cubicBezTo>
                <a:cubicBezTo>
                  <a:pt x="2911693" y="498435"/>
                  <a:pt x="2915364" y="500717"/>
                  <a:pt x="2918142" y="503694"/>
                </a:cubicBezTo>
                <a:cubicBezTo>
                  <a:pt x="2920921" y="506671"/>
                  <a:pt x="2922310" y="510540"/>
                  <a:pt x="2922310" y="515303"/>
                </a:cubicBezTo>
                <a:cubicBezTo>
                  <a:pt x="2922310" y="518081"/>
                  <a:pt x="2919928" y="520065"/>
                  <a:pt x="2915166" y="521256"/>
                </a:cubicBezTo>
                <a:lnTo>
                  <a:pt x="2509163" y="521256"/>
                </a:lnTo>
                <a:lnTo>
                  <a:pt x="2503210" y="521256"/>
                </a:lnTo>
                <a:lnTo>
                  <a:pt x="2452013" y="521256"/>
                </a:lnTo>
                <a:lnTo>
                  <a:pt x="2433558" y="493871"/>
                </a:lnTo>
                <a:cubicBezTo>
                  <a:pt x="2451417" y="471249"/>
                  <a:pt x="2470765" y="454581"/>
                  <a:pt x="2491601" y="443865"/>
                </a:cubicBezTo>
                <a:cubicBezTo>
                  <a:pt x="2512437" y="433149"/>
                  <a:pt x="2535357" y="427792"/>
                  <a:pt x="2560360" y="427792"/>
                </a:cubicBezTo>
                <a:cubicBezTo>
                  <a:pt x="2574250" y="427792"/>
                  <a:pt x="2587645" y="429379"/>
                  <a:pt x="2600543" y="432554"/>
                </a:cubicBezTo>
                <a:cubicBezTo>
                  <a:pt x="2613442" y="435729"/>
                  <a:pt x="2626142" y="440194"/>
                  <a:pt x="2638643" y="445949"/>
                </a:cubicBezTo>
                <a:cubicBezTo>
                  <a:pt x="2651145" y="451703"/>
                  <a:pt x="2663448" y="458252"/>
                  <a:pt x="2675553" y="465594"/>
                </a:cubicBezTo>
                <a:cubicBezTo>
                  <a:pt x="2687657" y="472936"/>
                  <a:pt x="2700060" y="480774"/>
                  <a:pt x="2712760" y="489109"/>
                </a:cubicBezTo>
                <a:lnTo>
                  <a:pt x="2712760" y="464701"/>
                </a:lnTo>
                <a:cubicBezTo>
                  <a:pt x="2696885" y="452795"/>
                  <a:pt x="2682299" y="442278"/>
                  <a:pt x="2669004" y="433149"/>
                </a:cubicBezTo>
                <a:cubicBezTo>
                  <a:pt x="2655709" y="424021"/>
                  <a:pt x="2642513" y="416183"/>
                  <a:pt x="2629416" y="409635"/>
                </a:cubicBezTo>
                <a:cubicBezTo>
                  <a:pt x="2616319" y="403086"/>
                  <a:pt x="2602925" y="398125"/>
                  <a:pt x="2589232" y="394752"/>
                </a:cubicBezTo>
                <a:cubicBezTo>
                  <a:pt x="2575540" y="391378"/>
                  <a:pt x="2560756" y="389692"/>
                  <a:pt x="2544882" y="389692"/>
                </a:cubicBezTo>
                <a:close/>
                <a:moveTo>
                  <a:pt x="0" y="0"/>
                </a:moveTo>
                <a:lnTo>
                  <a:pt x="6207760" y="0"/>
                </a:lnTo>
                <a:lnTo>
                  <a:pt x="6207760" y="3017520"/>
                </a:lnTo>
                <a:lnTo>
                  <a:pt x="0" y="3017520"/>
                </a:lnTo>
                <a:close/>
              </a:path>
            </a:pathLst>
          </a:custGeom>
          <a:solidFill>
            <a:srgbClr val="E58288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জগম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436" y="587141"/>
            <a:ext cx="6404901" cy="4153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1543050" y="4740191"/>
            <a:ext cx="6115050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ভাদ্র - আশ্বিন এই দুটো মাস কে বলা হয় শ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ৎকাল।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5900" y="4857750"/>
            <a:ext cx="6286500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কার্তিক-অগ্রহায়ন এই দুটো মাসে বলা হয় হেমন্তকাল।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জগম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900" y="903514"/>
            <a:ext cx="6286500" cy="37827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ে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328" y="721895"/>
            <a:ext cx="6588493" cy="4167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50" y="4972050"/>
            <a:ext cx="6343650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 পৌষ-মাঘ এই দুটো মাস কে বলা হয় শীতকাল।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জগম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9021" y="532002"/>
            <a:ext cx="6172200" cy="3949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9021" y="4481565"/>
            <a:ext cx="617220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ফাল্গুন-চৈত্র এই দুটো মাস কে বলা হয় বসন্তকাল।</a:t>
            </a:r>
            <a:endParaRPr lang="en-US" sz="3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E54972-C633-41E5-A3E1-97BF8CA9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73" y="1473532"/>
            <a:ext cx="6110242" cy="3753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25F838-3F09-4BD7-9F6B-EECC5B09D489}"/>
              </a:ext>
            </a:extLst>
          </p:cNvPr>
          <p:cNvSpPr txBox="1"/>
          <p:nvPr/>
        </p:nvSpPr>
        <p:spPr>
          <a:xfrm>
            <a:off x="2882894" y="311748"/>
            <a:ext cx="3693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IN" sz="3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0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IN" sz="30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 করো</a:t>
            </a:r>
            <a:endParaRPr lang="en-US" sz="3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9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75AFA6-E0CB-4425-BA6A-34EAA0AC7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75" y="1463040"/>
            <a:ext cx="5611528" cy="41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8414" y="2253344"/>
            <a:ext cx="5406642" cy="212365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যুক্ত বর্ণ পড়ি ও ভেঙ্গে লিখিঃ</a:t>
            </a:r>
          </a:p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ষ্ম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=ষ+ম,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=দ+র ফলা, 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=শ+ব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=ন+ত,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ন্ড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=ন+ড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0927" y="693336"/>
            <a:ext cx="4129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2187" y="1042518"/>
            <a:ext cx="2457450" cy="784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5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229" y="2316146"/>
            <a:ext cx="6286500" cy="25545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যুক্ত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বর্ণ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নতুন শব্দ লিখ।</a:t>
            </a:r>
          </a:p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ষ্ম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,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ন্ড</a:t>
            </a:r>
          </a:p>
          <a:p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বিষ্ময়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,দরিদ্র,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অশ্ব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, প্রান্ত,</a:t>
            </a:r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পাষন্ড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1318200"/>
            <a:ext cx="5086350" cy="303082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itchFamily="2" charset="0"/>
                <a:cs typeface="NikoshBAN" pitchFamily="2" charset="0"/>
              </a:rPr>
              <a:t>                      </a:t>
            </a:r>
          </a:p>
          <a:p>
            <a:pPr algn="ctr"/>
            <a:r>
              <a:rPr lang="bn-IN" sz="33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49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r>
              <a:rPr lang="bn-IN" sz="3300" dirty="0">
                <a:latin typeface="NikoshBAN" pitchFamily="2" charset="0"/>
                <a:cs typeface="NikoshBAN" pitchFamily="2" charset="0"/>
              </a:rPr>
              <a:t>১.গ্রীষ্ম কালে কি পড়ে?</a:t>
            </a:r>
          </a:p>
          <a:p>
            <a:r>
              <a:rPr lang="bn-IN" sz="3300" dirty="0">
                <a:latin typeface="NikoshBAN" pitchFamily="2" charset="0"/>
                <a:cs typeface="NikoshBAN" pitchFamily="2" charset="0"/>
              </a:rPr>
              <a:t>উত্তরঃগরম পড়ে।</a:t>
            </a: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r>
              <a:rPr lang="bn-IN" sz="3300" dirty="0">
                <a:latin typeface="NikoshBAN" pitchFamily="2" charset="0"/>
                <a:cs typeface="NikoshBAN" pitchFamily="2" charset="0"/>
              </a:rPr>
              <a:t>৩.আমাদের দেশে কয়টি ঋতু আছে?</a:t>
            </a:r>
          </a:p>
          <a:p>
            <a:r>
              <a:rPr lang="bn-IN" sz="3300" dirty="0">
                <a:latin typeface="NikoshBAN" pitchFamily="2" charset="0"/>
                <a:cs typeface="NikoshBAN" pitchFamily="2" charset="0"/>
              </a:rPr>
              <a:t>উত্তরঃছয়টি।</a:t>
            </a: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r>
              <a:rPr lang="bn-IN" sz="3300" dirty="0">
                <a:latin typeface="NikoshBAN" pitchFamily="2" charset="0"/>
                <a:cs typeface="NikoshBAN" pitchFamily="2" charset="0"/>
              </a:rPr>
              <a:t>২.শরৎকালে কোন ফুল ফুটে?</a:t>
            </a:r>
          </a:p>
          <a:p>
            <a:r>
              <a:rPr lang="bn-IN" sz="3300" dirty="0">
                <a:latin typeface="NikoshBAN" pitchFamily="2" charset="0"/>
                <a:cs typeface="NikoshBAN" pitchFamily="2" charset="0"/>
              </a:rPr>
              <a:t>উত্তরঃশিউলি ফুল ফুটে। </a:t>
            </a:r>
          </a:p>
          <a:p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0201" y="3128342"/>
            <a:ext cx="5257800" cy="212365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300" dirty="0" smtClean="0">
                <a:latin typeface="NikoshBAN" pitchFamily="2" charset="0"/>
                <a:cs typeface="NikoshBAN" pitchFamily="2" charset="0"/>
              </a:rPr>
              <a:t>২.শরৎ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dirty="0" smtClean="0">
                <a:latin typeface="NikoshBAN" pitchFamily="2" charset="0"/>
                <a:cs typeface="NikoshBAN" pitchFamily="2" charset="0"/>
              </a:rPr>
              <a:t>কালে কোন ফুল ফুটে?      </a:t>
            </a:r>
          </a:p>
          <a:p>
            <a:r>
              <a:rPr lang="bn-IN" sz="33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উত্তরঃশিউলি ফুল ফুটে।</a:t>
            </a:r>
          </a:p>
          <a:p>
            <a:r>
              <a:rPr lang="bn-IN" sz="3300" dirty="0" smtClean="0">
                <a:latin typeface="NikoshBAN" pitchFamily="2" charset="0"/>
                <a:cs typeface="NikoshBAN" pitchFamily="2" charset="0"/>
              </a:rPr>
              <a:t>৩.আমাদের দেশে কয়টি ঋতু আছে?</a:t>
            </a:r>
          </a:p>
          <a:p>
            <a:r>
              <a:rPr lang="bn-IN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উত্তরঃছয়টি ঋতু আছে।</a:t>
            </a:r>
            <a:endParaRPr lang="en-US" sz="33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6175" y="493627"/>
            <a:ext cx="1543050" cy="60016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0201" y="1609606"/>
            <a:ext cx="5257800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itchFamily="2" charset="0"/>
                <a:cs typeface="NikoshBAN" pitchFamily="2" charset="0"/>
              </a:rPr>
              <a:t>১.গ্রীষ্ম কালে </a:t>
            </a:r>
            <a:r>
              <a:rPr lang="bn-IN" sz="33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 হয়</a:t>
            </a:r>
            <a:r>
              <a:rPr lang="bn-IN" sz="33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300" dirty="0">
              <a:latin typeface="NikoshBAN" pitchFamily="2" charset="0"/>
              <a:cs typeface="NikoshBAN" pitchFamily="2" charset="0"/>
            </a:endParaRPr>
          </a:p>
          <a:p>
            <a:r>
              <a:rPr lang="bn-IN" sz="33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উত্তরঃগরম পড়ে।</a:t>
            </a:r>
            <a:endParaRPr lang="en-US" sz="33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8010" y="875868"/>
            <a:ext cx="37147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50" dirty="0">
              <a:latin typeface="NikoshBAN" pitchFamily="2" charset="0"/>
              <a:cs typeface="NikoshBAN" pitchFamily="2" charset="0"/>
            </a:endParaRPr>
          </a:p>
          <a:p>
            <a:endParaRPr lang="en-US" sz="4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2378" y="760452"/>
            <a:ext cx="2703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458" y="1938227"/>
            <a:ext cx="5434274" cy="3139321"/>
          </a:xfrm>
          <a:prstGeom prst="rect">
            <a:avLst/>
          </a:prstGeom>
          <a:solidFill>
            <a:srgbClr val="E58288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বাংলাদেশের প্রকৃতি সম্পর্কে ৫ টি বাক্য লিখ?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5254" y="635685"/>
            <a:ext cx="32575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5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050" b="1" u="sng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শিক্ষক পরিচিতি          </a:t>
            </a:r>
            <a:endParaRPr lang="en-US" sz="4050" b="1" u="sng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6314" y="1709057"/>
            <a:ext cx="2884715" cy="3046988"/>
          </a:xfrm>
          <a:prstGeom prst="rect">
            <a:avLst/>
          </a:prstGeom>
          <a:solidFill>
            <a:srgbClr val="859898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330B77"/>
                </a:solidFill>
                <a:latin typeface="NikoshBAN" pitchFamily="2" charset="0"/>
                <a:cs typeface="NikoshBAN" pitchFamily="2" charset="0"/>
              </a:rPr>
              <a:t>নাছিমা</a:t>
            </a:r>
            <a:r>
              <a:rPr lang="en-US" sz="3200" b="1" dirty="0" smtClean="0">
                <a:solidFill>
                  <a:srgbClr val="330B7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0B77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bn-BD" sz="3200" b="1" dirty="0" smtClean="0">
                <a:solidFill>
                  <a:srgbClr val="330B77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 smtClean="0">
                <a:solidFill>
                  <a:srgbClr val="330B77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en-US" sz="3200" b="1" dirty="0" smtClean="0">
              <a:solidFill>
                <a:srgbClr val="330B77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330B77"/>
                </a:solidFill>
                <a:latin typeface="NikoshBAN" pitchFamily="2" charset="0"/>
                <a:cs typeface="NikoshBAN" pitchFamily="2" charset="0"/>
              </a:rPr>
              <a:t>ধাইসার</a:t>
            </a:r>
            <a:r>
              <a:rPr lang="bn-BD" sz="3200" b="1" dirty="0" smtClean="0">
                <a:solidFill>
                  <a:srgbClr val="330B77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3200" b="1" dirty="0" err="1" smtClean="0">
                <a:solidFill>
                  <a:srgbClr val="330B77"/>
                </a:solidFill>
                <a:latin typeface="NikoshBAN" pitchFamily="2" charset="0"/>
                <a:cs typeface="NikoshBAN" pitchFamily="2" charset="0"/>
              </a:rPr>
              <a:t>রাজনগর</a:t>
            </a:r>
            <a:r>
              <a:rPr lang="bn-BD" sz="3200" b="1" dirty="0" smtClean="0">
                <a:solidFill>
                  <a:srgbClr val="330B77"/>
                </a:solidFill>
                <a:latin typeface="NikoshBAN" pitchFamily="2" charset="0"/>
                <a:cs typeface="NikoshBAN" pitchFamily="2" charset="0"/>
              </a:rPr>
              <a:t>, মৌলভীবাজার।  </a:t>
            </a:r>
            <a:endParaRPr lang="en-US" sz="3200" b="1" dirty="0">
              <a:solidFill>
                <a:srgbClr val="330B77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56" y="1709057"/>
            <a:ext cx="2231573" cy="3081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গদ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8718" y="863946"/>
            <a:ext cx="4946857" cy="5074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rot="10800000" flipV="1">
            <a:off x="3665232" y="3795792"/>
            <a:ext cx="30861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4240" y="806596"/>
            <a:ext cx="3486150" cy="715581"/>
          </a:xfrm>
          <a:prstGeom prst="rect">
            <a:avLst/>
          </a:prstGeom>
          <a:solidFill>
            <a:srgbClr val="D4E13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5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7315" y="1686104"/>
            <a:ext cx="2906486" cy="3170099"/>
          </a:xfrm>
          <a:prstGeom prst="rect">
            <a:avLst/>
          </a:prstGeom>
          <a:solidFill>
            <a:srgbClr val="00B185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DCE06"/>
                </a:solidFill>
                <a:latin typeface="NikoshBAN" pitchFamily="2" charset="0"/>
                <a:cs typeface="NikoshBAN" pitchFamily="2" charset="0"/>
              </a:rPr>
              <a:t>শ্রেণিঃচতুর্থ</a:t>
            </a:r>
          </a:p>
          <a:p>
            <a:pPr algn="ctr"/>
            <a:r>
              <a:rPr lang="bn-IN" sz="4000" dirty="0">
                <a:solidFill>
                  <a:srgbClr val="FDCE06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IN" sz="4000" dirty="0">
                <a:solidFill>
                  <a:srgbClr val="FDCE06"/>
                </a:solidFill>
                <a:latin typeface="NikoshBAN" pitchFamily="2" charset="0"/>
                <a:cs typeface="NikoshBAN" pitchFamily="2" charset="0"/>
              </a:rPr>
              <a:t>পাঠঃবাংলাদেশের প্রকৃতি</a:t>
            </a:r>
          </a:p>
          <a:p>
            <a:pPr algn="ctr"/>
            <a:r>
              <a:rPr lang="bn-IN" sz="4000" dirty="0">
                <a:solidFill>
                  <a:srgbClr val="FDCE06"/>
                </a:solidFill>
                <a:latin typeface="NikoshBAN" pitchFamily="2" charset="0"/>
                <a:cs typeface="NikoshBAN" pitchFamily="2" charset="0"/>
              </a:rPr>
              <a:t>সময়ঃ৪০ মিনিট</a:t>
            </a:r>
            <a:endParaRPr lang="en-US" sz="4000" dirty="0">
              <a:solidFill>
                <a:srgbClr val="FDCE0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72" y="1686105"/>
            <a:ext cx="2684443" cy="3170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0515" y="1822549"/>
            <a:ext cx="7307746" cy="3139321"/>
          </a:xfrm>
          <a:prstGeom prst="rect">
            <a:avLst/>
          </a:prstGeom>
          <a:solidFill>
            <a:srgbClr val="E58288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300" dirty="0">
                <a:latin typeface="NikoshBAN" pitchFamily="2" charset="0"/>
                <a:cs typeface="NikoshBAN" pitchFamily="2" charset="0"/>
              </a:rPr>
              <a:t>শোনাঃ </a:t>
            </a:r>
            <a:r>
              <a:rPr lang="bn-IN" sz="3300" dirty="0" smtClean="0">
                <a:latin typeface="NikoshBAN" pitchFamily="2" charset="0"/>
                <a:cs typeface="NikoshBAN" pitchFamily="2" charset="0"/>
              </a:rPr>
              <a:t>১.১.১</a:t>
            </a: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300" dirty="0" smtClean="0">
                <a:latin typeface="NikoshBAN" pitchFamily="2" charset="0"/>
                <a:cs typeface="NikoshBAN" pitchFamily="2" charset="0"/>
              </a:rPr>
              <a:t>যুক্তব্যঞ্জন </a:t>
            </a:r>
            <a:r>
              <a:rPr lang="bn-IN" sz="3300" dirty="0">
                <a:latin typeface="NikoshBAN" pitchFamily="2" charset="0"/>
                <a:cs typeface="NikoshBAN" pitchFamily="2" charset="0"/>
              </a:rPr>
              <a:t>সহযোগে গঠিতশব্দ শুনে বলতে পারবে।</a:t>
            </a:r>
          </a:p>
          <a:p>
            <a:r>
              <a:rPr lang="bn-IN" sz="3300" dirty="0" smtClean="0">
                <a:latin typeface="NikoshBAN" pitchFamily="2" charset="0"/>
                <a:cs typeface="NikoshBAN" pitchFamily="2" charset="0"/>
              </a:rPr>
              <a:t>বলাঃ২.৭.১</a:t>
            </a:r>
            <a:r>
              <a:rPr lang="bn-BD" sz="33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3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3300" dirty="0">
                <a:latin typeface="NikoshBAN" pitchFamily="2" charset="0"/>
                <a:cs typeface="NikoshBAN" pitchFamily="2" charset="0"/>
              </a:rPr>
              <a:t>প্রকৃতির বৈশিষ্ট্য বলতে পারবে।</a:t>
            </a:r>
          </a:p>
          <a:p>
            <a:r>
              <a:rPr lang="bn-IN" sz="3300" dirty="0">
                <a:latin typeface="NikoshBAN" pitchFamily="2" charset="0"/>
                <a:cs typeface="NikoshBAN" pitchFamily="2" charset="0"/>
              </a:rPr>
              <a:t> পড়াঃ১.৩.১যুক্তব্যঞ্জন সংবলিত শব্দ পড়তে পারবে।</a:t>
            </a:r>
          </a:p>
          <a:p>
            <a:r>
              <a:rPr lang="bn-IN" sz="3300" dirty="0">
                <a:latin typeface="NikoshBAN" pitchFamily="2" charset="0"/>
                <a:cs typeface="NikoshBAN" pitchFamily="2" charset="0"/>
              </a:rPr>
              <a:t>লিখাঃ১.৪.১যুক্তব্যঞ্জন বর্ণ ভেঙ্গে লিখতে পারবে। 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1836" y="754329"/>
            <a:ext cx="2590700" cy="7848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500" dirty="0">
                <a:latin typeface="NikoshBAN" pitchFamily="2" charset="0"/>
                <a:cs typeface="NikoshBAN" pitchFamily="2" charset="0"/>
              </a:rPr>
              <a:t>    শিখন ফল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8459" y="411893"/>
            <a:ext cx="3836872" cy="7848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atin typeface="NikoshBAN" pitchFamily="2" charset="0"/>
                <a:cs typeface="NikoshBAN" pitchFamily="2" charset="0"/>
              </a:rPr>
              <a:t>এসো কিছু ছবি দেখি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04" y="2957035"/>
            <a:ext cx="1306453" cy="1685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53077" y="1334360"/>
            <a:ext cx="1355382" cy="1546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05" y="1368607"/>
            <a:ext cx="1413347" cy="15001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02" y="1380307"/>
            <a:ext cx="1357939" cy="1476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53" y="2975897"/>
            <a:ext cx="1366938" cy="1685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34" y="2961572"/>
            <a:ext cx="1306175" cy="1700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20" y="2942710"/>
            <a:ext cx="1447399" cy="17002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498" y="1334360"/>
            <a:ext cx="1448702" cy="1472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18" y="2993340"/>
            <a:ext cx="1395662" cy="1613313"/>
          </a:xfrm>
          <a:prstGeom prst="rect">
            <a:avLst/>
          </a:prstGeom>
        </p:spPr>
      </p:pic>
      <p:pic>
        <p:nvPicPr>
          <p:cNvPr id="8" name="Picture 7" descr="জগম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61180" y="1356908"/>
            <a:ext cx="1405378" cy="1500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48" y="850608"/>
            <a:ext cx="4687503" cy="4749138"/>
          </a:xfrm>
          <a:prstGeom prst="rect">
            <a:avLst/>
          </a:prstGeom>
        </p:spPr>
      </p:pic>
      <p:pic>
        <p:nvPicPr>
          <p:cNvPr id="8" name="Picture 7" descr="জগম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0127" y="850608"/>
            <a:ext cx="4685345" cy="4749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48" y="865395"/>
            <a:ext cx="4681502" cy="4716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17" y="849634"/>
            <a:ext cx="4682164" cy="4751251"/>
          </a:xfrm>
          <a:prstGeom prst="rect">
            <a:avLst/>
          </a:prstGeom>
        </p:spPr>
      </p:pic>
      <p:pic>
        <p:nvPicPr>
          <p:cNvPr id="7" name="Picture 6" descr="জগম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09047" y="854736"/>
            <a:ext cx="4687505" cy="4740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61" y="838979"/>
            <a:ext cx="4694277" cy="47744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09" y="865944"/>
            <a:ext cx="4668044" cy="47581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" b="11610"/>
          <a:stretch/>
        </p:blipFill>
        <p:spPr>
          <a:xfrm>
            <a:off x="2411718" y="1099610"/>
            <a:ext cx="4674882" cy="4248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09" y="969876"/>
            <a:ext cx="4746044" cy="48735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80" y="793485"/>
            <a:ext cx="4699884" cy="48665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79" y="793485"/>
            <a:ext cx="4888273" cy="52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881" y="1461601"/>
            <a:ext cx="4514196" cy="7848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500" u="sng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5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5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500" u="sng" dirty="0" smtClean="0">
                <a:latin typeface="NikoshBAN" pitchFamily="2" charset="0"/>
                <a:cs typeface="NikoshBAN" pitchFamily="2" charset="0"/>
              </a:rPr>
              <a:t>পাঠ </a:t>
            </a:r>
            <a:endParaRPr lang="en-US" sz="45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629" y="2634994"/>
            <a:ext cx="5600700" cy="230832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বাংলাদেশের প্রকৃতি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পাঠ্যাংশঃষড়ঋতু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.....গ্রীষ্মকালীন 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1" y="4582098"/>
            <a:ext cx="590842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latin typeface="NikoshBAN" pitchFamily="2" charset="0"/>
                <a:cs typeface="NikoshBAN" pitchFamily="2" charset="0"/>
              </a:rPr>
              <a:t>বৈশাখ-জ্যৈষ্ঠ এই দুই মাস কে বলা হয়                                    গ্রীষ্ম কাল।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জগম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1" y="737419"/>
            <a:ext cx="5908420" cy="3844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61" y="744771"/>
            <a:ext cx="4762918" cy="3715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9961" y="4582098"/>
            <a:ext cx="4762918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শ্রাবন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দুই মাস কে বলা হয়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0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250</Words>
  <Application>Microsoft Office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105</cp:revision>
  <dcterms:created xsi:type="dcterms:W3CDTF">2017-12-16T06:11:14Z</dcterms:created>
  <dcterms:modified xsi:type="dcterms:W3CDTF">2019-12-17T14:00:06Z</dcterms:modified>
</cp:coreProperties>
</file>