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4" r:id="rId6"/>
    <p:sldId id="279" r:id="rId7"/>
    <p:sldId id="278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D53E-E98D-4F63-9E50-B9A96E0C2411}" type="datetimeFigureOut">
              <a:rPr lang="en-US" smtClean="0"/>
              <a:t>26-11-2019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AAA2-6AD5-4FFB-9443-27FFF179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AAA2-6AD5-4FFB-9443-27FFF17994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4" y="3704303"/>
            <a:ext cx="7772400" cy="1774825"/>
          </a:xfrm>
        </p:spPr>
        <p:txBody>
          <a:bodyPr>
            <a:no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03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0663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5" y="228600"/>
            <a:ext cx="638211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সবাইকে অনেক অনেক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0"/>
            <a:ext cx="5715000" cy="298059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82338"/>
              </p:ext>
            </p:extLst>
          </p:nvPr>
        </p:nvGraphicFramePr>
        <p:xfrm>
          <a:off x="2057400" y="4267200"/>
          <a:ext cx="48275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Packager Shell Object" showAsIcon="1" r:id="rId4" imgW="4826880" imgH="685800" progId="Package">
                  <p:embed/>
                </p:oleObj>
              </mc:Choice>
              <mc:Fallback>
                <p:oleObj name="Packager Shell Object" showAsIcon="1" r:id="rId4" imgW="4826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267200"/>
                        <a:ext cx="482758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6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43434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মিজানুর রহমান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ইন্সট্রাক্টর (গণিত)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বেগমগঞ্জ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টেকনিক্যাল স্কুল এন্ড কলেজ 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2362200"/>
            <a:ext cx="35052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গণিত-</a:t>
            </a:r>
            <a:r>
              <a:rPr lang="en-US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১(1913)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অধ্যয়-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3.1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04800"/>
            <a:ext cx="4800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838200" y="211448"/>
            <a:ext cx="7772400" cy="95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519" y="21144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1919" y="819694"/>
            <a:ext cx="2514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r>
              <a:rPr lang="en-US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9" name="Oval 8"/>
          <p:cNvSpPr/>
          <p:nvPr/>
        </p:nvSpPr>
        <p:spPr>
          <a:xfrm>
            <a:off x="6109855" y="1164545"/>
            <a:ext cx="2514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r>
              <a:rPr lang="en-US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11" name="Oval 10"/>
          <p:cNvSpPr/>
          <p:nvPr/>
        </p:nvSpPr>
        <p:spPr>
          <a:xfrm>
            <a:off x="304800" y="4267200"/>
            <a:ext cx="2514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(a-b)</a:t>
            </a:r>
            <a:r>
              <a:rPr lang="en-US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12" name="Oval 11"/>
          <p:cNvSpPr/>
          <p:nvPr/>
        </p:nvSpPr>
        <p:spPr>
          <a:xfrm>
            <a:off x="3445674" y="2194802"/>
            <a:ext cx="2514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a+b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2</a:t>
            </a:r>
            <a:endParaRPr lang="en-US" sz="3600" baseline="30000" dirty="0"/>
          </a:p>
        </p:txBody>
      </p:sp>
      <p:sp>
        <p:nvSpPr>
          <p:cNvPr id="13" name="Oval 12"/>
          <p:cNvSpPr/>
          <p:nvPr/>
        </p:nvSpPr>
        <p:spPr>
          <a:xfrm>
            <a:off x="5960274" y="4412222"/>
            <a:ext cx="2514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-b</a:t>
            </a:r>
            <a:r>
              <a:rPr lang="en-US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222019" y="18067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04882" y="220571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5800" y="137160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0609" y="338820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084989"/>
              </p:ext>
            </p:extLst>
          </p:nvPr>
        </p:nvGraphicFramePr>
        <p:xfrm>
          <a:off x="6765925" y="3740150"/>
          <a:ext cx="9890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190440" imgH="177480" progId="Equation.3">
                  <p:embed/>
                </p:oleObj>
              </mc:Choice>
              <mc:Fallback>
                <p:oleObj name="Equation" r:id="rId3" imgW="1904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5925" y="3740150"/>
                        <a:ext cx="989013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83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ক্ষার্থীরা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934200" cy="175260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নি্র্ণয়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 ফল-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609601"/>
            <a:ext cx="7772400" cy="990600"/>
          </a:xfrm>
        </p:spPr>
        <p:txBody>
          <a:bodyPr>
            <a:normAutofit/>
          </a:bodyPr>
          <a:lstStyle/>
          <a:p>
            <a:r>
              <a:rPr lang="bn-BD" sz="2400" u="sng" dirty="0" smtClean="0"/>
              <a:t>উপস্থাপন</a:t>
            </a:r>
            <a:endParaRPr lang="en-US" sz="2400" u="sng" dirty="0"/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1246909" y="1524000"/>
            <a:ext cx="5839691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+2ab+b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bn-BD" sz="3600" baseline="30000" dirty="0" smtClean="0">
              <a:solidFill>
                <a:schemeClr val="tx1"/>
              </a:solidFill>
            </a:endParaRPr>
          </a:p>
          <a:p>
            <a:pPr algn="l"/>
            <a:endParaRPr lang="bn-BD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Subtitle 3"/>
          <p:cNvSpPr txBox="1">
            <a:spLocks/>
          </p:cNvSpPr>
          <p:nvPr/>
        </p:nvSpPr>
        <p:spPr>
          <a:xfrm>
            <a:off x="1205345" y="1981200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=(a-b)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+4ab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Subtitle 3"/>
          <p:cNvSpPr txBox="1">
            <a:spLocks/>
          </p:cNvSpPr>
          <p:nvPr/>
        </p:nvSpPr>
        <p:spPr>
          <a:xfrm>
            <a:off x="1295400" y="3200400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(a-b)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-4ab</a:t>
            </a:r>
            <a:endParaRPr lang="en-US" sz="4000" baseline="30000" dirty="0">
              <a:solidFill>
                <a:schemeClr val="tx1"/>
              </a:solidFill>
            </a:endParaRPr>
          </a:p>
        </p:txBody>
      </p:sp>
      <p:sp>
        <p:nvSpPr>
          <p:cNvPr id="16" name="Subtitle 3"/>
          <p:cNvSpPr txBox="1">
            <a:spLocks/>
          </p:cNvSpPr>
          <p:nvPr/>
        </p:nvSpPr>
        <p:spPr>
          <a:xfrm>
            <a:off x="1219200" y="2640717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(a-b)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-2ab+b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aseline="30000" dirty="0">
              <a:solidFill>
                <a:schemeClr val="tx1"/>
              </a:solidFill>
            </a:endParaRPr>
          </a:p>
        </p:txBody>
      </p:sp>
      <p:sp>
        <p:nvSpPr>
          <p:cNvPr id="17" name="Subtitle 3"/>
          <p:cNvSpPr txBox="1">
            <a:spLocks/>
          </p:cNvSpPr>
          <p:nvPr/>
        </p:nvSpPr>
        <p:spPr>
          <a:xfrm>
            <a:off x="1246909" y="3962400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-b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)(a-b)</a:t>
            </a:r>
            <a:endParaRPr lang="en-US" sz="4000" baseline="30000" dirty="0">
              <a:solidFill>
                <a:schemeClr val="tx1"/>
              </a:solidFill>
            </a:endParaRPr>
          </a:p>
        </p:txBody>
      </p:sp>
      <p:sp>
        <p:nvSpPr>
          <p:cNvPr id="18" name="Subtitle 3"/>
          <p:cNvSpPr txBox="1">
            <a:spLocks/>
          </p:cNvSpPr>
          <p:nvPr/>
        </p:nvSpPr>
        <p:spPr>
          <a:xfrm>
            <a:off x="1246909" y="4724400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-2ab</a:t>
            </a:r>
            <a:endParaRPr lang="en-US" sz="4000" baseline="30000" dirty="0">
              <a:solidFill>
                <a:schemeClr val="tx1"/>
              </a:solidFill>
            </a:endParaRPr>
          </a:p>
        </p:txBody>
      </p:sp>
      <p:sp>
        <p:nvSpPr>
          <p:cNvPr id="20" name="Subtitle 3"/>
          <p:cNvSpPr txBox="1">
            <a:spLocks/>
          </p:cNvSpPr>
          <p:nvPr/>
        </p:nvSpPr>
        <p:spPr>
          <a:xfrm>
            <a:off x="1264920" y="5410200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=(a-b)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2ab</a:t>
            </a:r>
            <a:endParaRPr lang="en-US" sz="40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 build="p"/>
      <p:bldP spid="15" grpId="0" build="p"/>
      <p:bldP spid="16" grpId="0" build="p"/>
      <p:bldP spid="17" grpId="0" build="p"/>
      <p:bldP spid="18" grpId="0" build="p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609601"/>
            <a:ext cx="7772400" cy="990600"/>
          </a:xfrm>
        </p:spPr>
        <p:txBody>
          <a:bodyPr>
            <a:normAutofit/>
          </a:bodyPr>
          <a:lstStyle/>
          <a:p>
            <a:r>
              <a:rPr lang="bn-BD" sz="2400" u="sng" dirty="0" smtClean="0"/>
              <a:t>উপস্থাপন</a:t>
            </a:r>
            <a:endParaRPr lang="en-US" sz="2400" u="sng" dirty="0"/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1246909" y="1524000"/>
            <a:ext cx="5839691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bn-BD" sz="3600" baseline="30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endParaRPr lang="bn-BD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205345" y="1447800"/>
            <a:ext cx="562905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360780"/>
              </p:ext>
            </p:extLst>
          </p:nvPr>
        </p:nvGraphicFramePr>
        <p:xfrm>
          <a:off x="2696094" y="1371600"/>
          <a:ext cx="385710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3" imgW="1485720" imgH="241200" progId="Equation.3">
                  <p:embed/>
                </p:oleObj>
              </mc:Choice>
              <mc:Fallback>
                <p:oleObj name="Equation" r:id="rId3" imgW="1485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6094" y="1371600"/>
                        <a:ext cx="3857106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08083"/>
              </p:ext>
            </p:extLst>
          </p:nvPr>
        </p:nvGraphicFramePr>
        <p:xfrm>
          <a:off x="2133600" y="1981200"/>
          <a:ext cx="441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5" imgW="1536480" imgH="469800" progId="Equation.3">
                  <p:embed/>
                </p:oleObj>
              </mc:Choice>
              <mc:Fallback>
                <p:oleObj name="Equation" r:id="rId5" imgW="15364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1981200"/>
                        <a:ext cx="4419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960760"/>
              </p:ext>
            </p:extLst>
          </p:nvPr>
        </p:nvGraphicFramePr>
        <p:xfrm>
          <a:off x="2173288" y="2895600"/>
          <a:ext cx="48466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7" imgW="1866600" imgH="241200" progId="Equation.3">
                  <p:embed/>
                </p:oleObj>
              </mc:Choice>
              <mc:Fallback>
                <p:oleObj name="Equation" r:id="rId7" imgW="1866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73288" y="2895600"/>
                        <a:ext cx="484663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13858"/>
              </p:ext>
            </p:extLst>
          </p:nvPr>
        </p:nvGraphicFramePr>
        <p:xfrm>
          <a:off x="2190750" y="3605213"/>
          <a:ext cx="497522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9" imgW="2400120" imgH="520560" progId="Equation.3">
                  <p:embed/>
                </p:oleObj>
              </mc:Choice>
              <mc:Fallback>
                <p:oleObj name="Equation" r:id="rId9" imgW="240012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0750" y="3605213"/>
                        <a:ext cx="4975225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09067"/>
              </p:ext>
            </p:extLst>
          </p:nvPr>
        </p:nvGraphicFramePr>
        <p:xfrm>
          <a:off x="2111375" y="4267200"/>
          <a:ext cx="497522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11" imgW="2400120" imgH="520560" progId="Equation.3">
                  <p:embed/>
                </p:oleObj>
              </mc:Choice>
              <mc:Fallback>
                <p:oleObj name="Equation" r:id="rId11" imgW="240012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1375" y="4267200"/>
                        <a:ext cx="4975225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9015"/>
              </p:ext>
            </p:extLst>
          </p:nvPr>
        </p:nvGraphicFramePr>
        <p:xfrm>
          <a:off x="762000" y="4953000"/>
          <a:ext cx="800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13" imgW="3073320" imgH="253800" progId="Equation.3">
                  <p:embed/>
                </p:oleObj>
              </mc:Choice>
              <mc:Fallback>
                <p:oleObj name="Equation" r:id="rId13" imgW="30733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2000" y="4953000"/>
                        <a:ext cx="8001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4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041984"/>
              </p:ext>
            </p:extLst>
          </p:nvPr>
        </p:nvGraphicFramePr>
        <p:xfrm>
          <a:off x="1752600" y="1806326"/>
          <a:ext cx="26050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4" imgW="749160" imgH="253800" progId="Equation.3">
                  <p:embed/>
                </p:oleObj>
              </mc:Choice>
              <mc:Fallback>
                <p:oleObj name="Equation" r:id="rId4" imgW="7491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1806326"/>
                        <a:ext cx="2605087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762000" y="1143000"/>
            <a:ext cx="7772400" cy="663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458169"/>
              </p:ext>
            </p:extLst>
          </p:nvPr>
        </p:nvGraphicFramePr>
        <p:xfrm>
          <a:off x="1522413" y="2536825"/>
          <a:ext cx="291465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6" imgW="838080" imgH="545760" progId="Equation.3">
                  <p:embed/>
                </p:oleObj>
              </mc:Choice>
              <mc:Fallback>
                <p:oleObj name="Equation" r:id="rId6" imgW="83808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2413" y="2536825"/>
                        <a:ext cx="2914650" cy="134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/>
        </p:nvSpPr>
        <p:spPr>
          <a:xfrm>
            <a:off x="2819400" y="381000"/>
            <a:ext cx="3505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162800" cy="6857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810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840" y="1828800"/>
            <a:ext cx="7162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415360"/>
            <a:ext cx="7162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বিয়োগফলের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4840" y="2971800"/>
            <a:ext cx="7162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বিয়োগফলের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1752600"/>
            <a:ext cx="6858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3800" y="274074"/>
            <a:ext cx="2514600" cy="426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1" y="21336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1278</TotalTime>
  <Words>121</Words>
  <Application>Microsoft Office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Equation</vt:lpstr>
      <vt:lpstr>Packager Shell Object</vt:lpstr>
      <vt:lpstr>স্বাগতম</vt:lpstr>
      <vt:lpstr>মোঃ মিজানুর রহমান ইন্সট্রাক্টর (গণিত) বেগমগঞ্জ টেকনিক্যাল স্কুল এন্ড কলেজ  </vt:lpstr>
      <vt:lpstr>PowerPoint Presentation</vt:lpstr>
      <vt:lpstr>পাঠ শেষে শিক্ষার্থীরা -------------</vt:lpstr>
      <vt:lpstr>উপস্থাপন</vt:lpstr>
      <vt:lpstr>উপস্থাপন</vt:lpstr>
      <vt:lpstr>PowerPoint Presentation</vt:lpstr>
      <vt:lpstr>PowerPoint Presentation</vt:lpstr>
      <vt:lpstr>PowerPoint Presentation</vt:lpstr>
      <vt:lpstr>সবাইকে অনেক অনেক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Windows User</cp:lastModifiedBy>
  <cp:revision>263</cp:revision>
  <dcterms:created xsi:type="dcterms:W3CDTF">2006-08-16T00:00:00Z</dcterms:created>
  <dcterms:modified xsi:type="dcterms:W3CDTF">2019-11-26T13:52:02Z</dcterms:modified>
</cp:coreProperties>
</file>