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74" r:id="rId6"/>
    <p:sldId id="279" r:id="rId7"/>
    <p:sldId id="278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2D53E-E98D-4F63-9E50-B9A96E0C2411}" type="datetimeFigureOut">
              <a:rPr lang="en-US" smtClean="0"/>
              <a:t>26-11-2019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4AAA2-6AD5-4FFB-9443-27FFF179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AAA2-6AD5-4FFB-9443-27FFF17994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7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084" y="3704303"/>
            <a:ext cx="7772400" cy="1774825"/>
          </a:xfrm>
        </p:spPr>
        <p:txBody>
          <a:bodyPr>
            <a:noAutofit/>
          </a:bodyPr>
          <a:lstStyle/>
          <a:p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03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06630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25" y="228600"/>
            <a:ext cx="638211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3900" y="990600"/>
            <a:ext cx="7772400" cy="1470025"/>
          </a:xfrm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সবাইকে অনেক অনেক 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49" y="3733800"/>
            <a:ext cx="5715000" cy="2980594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404420"/>
              </p:ext>
            </p:extLst>
          </p:nvPr>
        </p:nvGraphicFramePr>
        <p:xfrm>
          <a:off x="1905000" y="2057400"/>
          <a:ext cx="482758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Packager Shell Object" showAsIcon="1" r:id="rId4" imgW="4826880" imgH="685800" progId="Package">
                  <p:embed/>
                </p:oleObj>
              </mc:Choice>
              <mc:Fallback>
                <p:oleObj name="Packager Shell Object" showAsIcon="1" r:id="rId4" imgW="48268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2057400"/>
                        <a:ext cx="4827587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6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4343400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মিজানুর রহমান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ইন্সট্রাক্টর (গণিত)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বেগমগঞ্জ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টেকনিক্যাল স্কুল এন্ড কলেজ 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2362200"/>
            <a:ext cx="3505200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গণিত-</a:t>
            </a:r>
            <a:r>
              <a:rPr lang="en-US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১(1913)</a:t>
            </a:r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অধ্যয়-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3.1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সময়-৪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304800"/>
            <a:ext cx="48006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838200" y="211448"/>
            <a:ext cx="7772400" cy="953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6519" y="21144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1919" y="819694"/>
            <a:ext cx="2514600" cy="1542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a.a.a.a</a:t>
            </a:r>
            <a:endParaRPr lang="en-US" sz="4000" baseline="30000" dirty="0"/>
          </a:p>
        </p:txBody>
      </p:sp>
      <p:sp>
        <p:nvSpPr>
          <p:cNvPr id="9" name="Oval 8"/>
          <p:cNvSpPr/>
          <p:nvPr/>
        </p:nvSpPr>
        <p:spPr>
          <a:xfrm>
            <a:off x="5960274" y="1164545"/>
            <a:ext cx="2878926" cy="1426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  <a:r>
              <a:rPr lang="en-US" sz="4000" baseline="30000" dirty="0" smtClean="0"/>
              <a:t>4</a:t>
            </a:r>
            <a:r>
              <a:rPr lang="en-US" sz="4000" dirty="0" smtClean="0"/>
              <a:t>xa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=a</a:t>
            </a:r>
            <a:r>
              <a:rPr lang="en-US" sz="4000" baseline="30000" dirty="0" smtClean="0"/>
              <a:t>6</a:t>
            </a:r>
            <a:endParaRPr lang="en-US" sz="4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Magnetic Disk 11"/>
              <p:cNvSpPr/>
              <p:nvPr/>
            </p:nvSpPr>
            <p:spPr>
              <a:xfrm>
                <a:off x="1905000" y="2194802"/>
                <a:ext cx="4648200" cy="4586998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  <a:p>
                <a:pPr algn="ctr"/>
                <a:r>
                  <a:rPr lang="en-US" sz="3600" dirty="0" err="1" smtClean="0"/>
                  <a:t>a</a:t>
                </a:r>
                <a:r>
                  <a:rPr lang="en-US" sz="3600" baseline="30000" dirty="0" err="1" smtClean="0"/>
                  <a:t>m</a:t>
                </a:r>
                <a:r>
                  <a:rPr lang="en-US" sz="3600" dirty="0" err="1" smtClean="0"/>
                  <a:t>xa</a:t>
                </a:r>
                <a:r>
                  <a:rPr lang="en-US" sz="3600" baseline="30000" dirty="0" err="1" smtClean="0"/>
                  <a:t>n</a:t>
                </a:r>
                <a:r>
                  <a:rPr lang="en-US" sz="3600" dirty="0" smtClean="0"/>
                  <a:t>=</a:t>
                </a:r>
                <a:r>
                  <a:rPr lang="en-US" sz="3600" dirty="0" err="1" smtClean="0"/>
                  <a:t>a</a:t>
                </a:r>
                <a:r>
                  <a:rPr lang="en-US" sz="3600" baseline="30000" dirty="0" err="1" smtClean="0"/>
                  <a:t>m+n</a:t>
                </a:r>
                <a:endParaRPr lang="en-US" sz="3600" baseline="30000" dirty="0" smtClean="0"/>
              </a:p>
              <a:p>
                <a:pPr algn="ctr"/>
                <a:r>
                  <a:rPr lang="en-US" sz="3600" dirty="0"/>
                  <a:t>a</a:t>
                </a:r>
                <a:r>
                  <a:rPr lang="en-US" sz="3600" baseline="30000" dirty="0" smtClean="0"/>
                  <a:t>m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3600" dirty="0" smtClean="0"/>
                  <a:t> a</a:t>
                </a:r>
                <a:r>
                  <a:rPr lang="en-US" sz="3600" baseline="30000" dirty="0" smtClean="0"/>
                  <a:t>n</a:t>
                </a:r>
                <a:r>
                  <a:rPr lang="en-US" sz="3600" dirty="0" smtClean="0"/>
                  <a:t>=a</a:t>
                </a:r>
                <a:r>
                  <a:rPr lang="en-US" sz="3600" baseline="30000" dirty="0" smtClean="0"/>
                  <a:t>m-n</a:t>
                </a:r>
                <a:endParaRPr lang="en-US" sz="3600" baseline="30000" dirty="0"/>
              </a:p>
              <a:p>
                <a:pPr algn="ctr"/>
                <a:r>
                  <a:rPr lang="en-US" sz="3600" dirty="0" smtClean="0"/>
                  <a:t>(a</a:t>
                </a:r>
                <a:r>
                  <a:rPr lang="en-US" sz="3600" baseline="30000" dirty="0" smtClean="0"/>
                  <a:t>m</a:t>
                </a:r>
                <a:r>
                  <a:rPr lang="en-US" sz="3600" dirty="0" smtClean="0"/>
                  <a:t>)</a:t>
                </a:r>
                <a:r>
                  <a:rPr lang="en-US" sz="3600" baseline="30000" dirty="0" smtClean="0"/>
                  <a:t>n</a:t>
                </a:r>
                <a:r>
                  <a:rPr lang="en-US" sz="3600" dirty="0" smtClean="0"/>
                  <a:t>=</a:t>
                </a:r>
                <a:r>
                  <a:rPr lang="en-US" sz="3600" dirty="0" err="1" smtClean="0"/>
                  <a:t>a</a:t>
                </a:r>
                <a:r>
                  <a:rPr lang="en-US" sz="3600" baseline="30000" dirty="0" err="1" smtClean="0"/>
                  <a:t>mn</a:t>
                </a:r>
                <a:endParaRPr lang="en-US" sz="3600" baseline="30000" dirty="0"/>
              </a:p>
              <a:p>
                <a:pPr algn="ctr"/>
                <a:r>
                  <a:rPr lang="en-US" sz="3600" dirty="0" smtClean="0"/>
                  <a:t>A</a:t>
                </a:r>
                <a:r>
                  <a:rPr lang="en-US" sz="3600" baseline="30000" dirty="0" smtClean="0"/>
                  <a:t>0 </a:t>
                </a:r>
                <a:r>
                  <a:rPr lang="en-US" sz="3600" dirty="0" smtClean="0"/>
                  <a:t>=1</a:t>
                </a:r>
                <a:endParaRPr lang="en-US" sz="3600" baseline="300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= x</a:t>
                </a:r>
                <a:r>
                  <a:rPr lang="en-US" sz="3600" baseline="30000" dirty="0" smtClean="0"/>
                  <a:t>-n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600" dirty="0" smtClean="0"/>
              </a:p>
              <a:p>
                <a:pPr algn="ctr"/>
                <a:endParaRPr lang="en-US" sz="3600" baseline="30000" dirty="0"/>
              </a:p>
              <a:p>
                <a:pPr algn="ctr"/>
                <a:endParaRPr lang="en-US" sz="3600" baseline="30000" dirty="0" smtClean="0"/>
              </a:p>
              <a:p>
                <a:pPr algn="ctr"/>
                <a:endParaRPr lang="en-US" sz="3600" baseline="30000" dirty="0"/>
              </a:p>
              <a:p>
                <a:pPr algn="ctr"/>
                <a:endParaRPr lang="en-US" sz="3600" baseline="30000" dirty="0" smtClean="0"/>
              </a:p>
              <a:p>
                <a:pPr algn="ctr"/>
                <a:endParaRPr lang="en-US" sz="3600" baseline="30000" dirty="0"/>
              </a:p>
            </p:txBody>
          </p:sp>
        </mc:Choice>
        <mc:Fallback xmlns="">
          <p:sp>
            <p:nvSpPr>
              <p:cNvPr id="12" name="Flowchart: Magnetic Dis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194802"/>
                <a:ext cx="4648200" cy="4586998"/>
              </a:xfrm>
              <a:prstGeom prst="flowChartMagneticDisk">
                <a:avLst/>
              </a:prstGeom>
              <a:blipFill rotWithShape="1">
                <a:blip r:embed="rId2"/>
                <a:stretch>
                  <a:fillRect t="-11361" b="-25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22019" y="180670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04882" y="220571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5372" y="1725543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983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ক্ষার্থীরা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-------------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934200" cy="1752600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 চিনতে পারবে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সূচক সম্পর্কিত সমস্যা সমাধান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810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শিখন ফল-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8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609601"/>
            <a:ext cx="7772400" cy="990600"/>
          </a:xfrm>
        </p:spPr>
        <p:txBody>
          <a:bodyPr>
            <a:normAutofit/>
          </a:bodyPr>
          <a:lstStyle/>
          <a:p>
            <a:r>
              <a:rPr lang="bn-BD" sz="2400" u="sng" dirty="0" smtClean="0"/>
              <a:t>উপস্থাপন</a:t>
            </a:r>
            <a:endParaRPr lang="en-US" sz="2400" u="sng" dirty="0"/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1246909" y="1524000"/>
            <a:ext cx="5839691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dirty="0" smtClean="0">
                <a:solidFill>
                  <a:schemeClr val="tx1"/>
                </a:solidFill>
              </a:rPr>
              <a:t>সরল করি</a:t>
            </a:r>
          </a:p>
          <a:p>
            <a:pPr algn="l"/>
            <a:endParaRPr lang="bn-BD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47800" y="2087088"/>
                <a:ext cx="6019800" cy="6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6.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e>
                    </m:rad>
                  </m:oMath>
                </a14:m>
                <a:r>
                  <a:rPr lang="en-US" sz="2800" dirty="0" smtClean="0"/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087088"/>
                <a:ext cx="6019800" cy="614142"/>
              </a:xfrm>
              <a:prstGeom prst="rect">
                <a:avLst/>
              </a:prstGeom>
              <a:blipFill rotWithShape="1">
                <a:blip r:embed="rId2"/>
                <a:stretch>
                  <a:fillRect l="-2128" b="-25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11184" y="2895600"/>
                <a:ext cx="6019800" cy="1219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rad>
                    <m:r>
                      <a:rPr lang="en-US" sz="36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𝑦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600" dirty="0" smtClean="0"/>
                  <a:t> 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e>
                    </m:ra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184" y="2895600"/>
                <a:ext cx="6019800" cy="1219693"/>
              </a:xfrm>
              <a:prstGeom prst="rect">
                <a:avLst/>
              </a:prstGeom>
              <a:blipFill rotWithShape="1">
                <a:blip r:embed="rId3"/>
                <a:stretch>
                  <a:fillRect l="-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11184" y="4129148"/>
                <a:ext cx="4453247" cy="1039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𝑦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 smtClean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𝑧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𝑦</m:t>
                            </m:r>
                          </m:e>
                        </m:rad>
                      </m:den>
                    </m:f>
                    <m:r>
                      <a:rPr lang="en-US" sz="36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𝑧</m:t>
                            </m:r>
                          </m:e>
                        </m:rad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184" y="4129148"/>
                <a:ext cx="4453247" cy="1039580"/>
              </a:xfrm>
              <a:prstGeom prst="rect">
                <a:avLst/>
              </a:prstGeom>
              <a:blipFill rotWithShape="1">
                <a:blip r:embed="rId4"/>
                <a:stretch>
                  <a:fillRect l="-4104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411184" y="5168728"/>
            <a:ext cx="315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40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4495800" cy="1143000"/>
          </a:xfrm>
        </p:spPr>
        <p:txBody>
          <a:bodyPr/>
          <a:lstStyle/>
          <a:p>
            <a:r>
              <a:rPr lang="en-US" dirty="0" smtClean="0"/>
              <a:t>4. (2a</a:t>
            </a:r>
            <a:r>
              <a:rPr lang="en-US" baseline="30000" dirty="0" smtClean="0"/>
              <a:t>-1</a:t>
            </a:r>
            <a:r>
              <a:rPr lang="en-US" dirty="0" smtClean="0"/>
              <a:t>+3b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95858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1075211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</a:t>
            </a:r>
            <a:r>
              <a:rPr lang="en-US" dirty="0" smtClean="0"/>
              <a:t>. (2</a:t>
            </a:r>
            <a:r>
              <a:rPr lang="en-US" baseline="30000" dirty="0" smtClean="0"/>
              <a:t>-1</a:t>
            </a:r>
            <a:r>
              <a:rPr lang="en-US" dirty="0" smtClean="0"/>
              <a:t>+5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23622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4. (2a</a:t>
            </a:r>
            <a:r>
              <a:rPr lang="en-US" baseline="30000" dirty="0" smtClean="0"/>
              <a:t>-1</a:t>
            </a:r>
            <a:r>
              <a:rPr lang="en-US" dirty="0" smtClean="0"/>
              <a:t>+3b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667000" y="313211"/>
            <a:ext cx="35052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3086100" cy="68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a</a:t>
            </a:r>
            <a:r>
              <a:rPr lang="en-US" sz="2400" baseline="300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2400" baseline="30000" dirty="0" err="1" smtClean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=?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381000"/>
            <a:ext cx="48006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মূল্যায়ন-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371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a</a:t>
            </a:r>
            <a:r>
              <a:rPr lang="en-US" sz="3200" baseline="30000" dirty="0" smtClean="0"/>
              <a:t>10</a:t>
            </a:r>
            <a:r>
              <a:rPr lang="en-US" sz="3200" dirty="0" smtClean="0"/>
              <a:t> x a</a:t>
            </a:r>
            <a:r>
              <a:rPr lang="en-US" sz="3200" baseline="30000" dirty="0" smtClean="0"/>
              <a:t>-10</a:t>
            </a:r>
            <a:r>
              <a:rPr lang="en-US" sz="3200" dirty="0" smtClean="0"/>
              <a:t> = ?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2209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a</a:t>
            </a:r>
            <a:r>
              <a:rPr lang="en-US" sz="3200" baseline="30000" dirty="0" smtClean="0"/>
              <a:t>10</a:t>
            </a:r>
            <a:r>
              <a:rPr lang="en-US" sz="3200" dirty="0" smtClean="0"/>
              <a:t> x a</a:t>
            </a:r>
            <a:r>
              <a:rPr lang="en-US" sz="3200" baseline="30000" dirty="0" smtClean="0"/>
              <a:t>10</a:t>
            </a:r>
            <a:r>
              <a:rPr lang="en-US" sz="3200" dirty="0" smtClean="0"/>
              <a:t> = ?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321629" y="2209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  <a:r>
              <a:rPr lang="en-US" sz="3200" dirty="0" smtClean="0"/>
              <a:t>. a x a</a:t>
            </a:r>
            <a:r>
              <a:rPr lang="en-US" sz="3200" baseline="30000" dirty="0" smtClean="0"/>
              <a:t>10</a:t>
            </a:r>
            <a:r>
              <a:rPr lang="en-US" sz="3200" dirty="0" smtClean="0"/>
              <a:t> = ?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048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  <a:r>
              <a:rPr lang="en-US" sz="3200" dirty="0" smtClean="0"/>
              <a:t>. 2</a:t>
            </a:r>
            <a:r>
              <a:rPr lang="en-US" sz="3200" baseline="30000" dirty="0" smtClean="0"/>
              <a:t>4</a:t>
            </a:r>
            <a:r>
              <a:rPr lang="en-US" sz="3200" dirty="0" smtClean="0"/>
              <a:t> . 2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= ?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2000" y="3810000"/>
                <a:ext cx="3352800" cy="85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7.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3200" dirty="0" smtClean="0"/>
                  <a:t> = ? 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10000"/>
                <a:ext cx="3352800" cy="857799"/>
              </a:xfrm>
              <a:prstGeom prst="rect">
                <a:avLst/>
              </a:prstGeom>
              <a:blipFill rotWithShape="1">
                <a:blip r:embed="rId2"/>
                <a:stretch>
                  <a:fillRect l="-4545"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05200" y="3079668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6. 2</a:t>
            </a:r>
            <a:r>
              <a:rPr lang="en-US" sz="3200" baseline="30000" dirty="0" smtClean="0"/>
              <a:t>4</a:t>
            </a:r>
            <a:r>
              <a:rPr lang="en-US" sz="3200" dirty="0" smtClean="0"/>
              <a:t> . 2</a:t>
            </a:r>
            <a:r>
              <a:rPr lang="en-US" sz="3200" baseline="30000" dirty="0" smtClean="0"/>
              <a:t>-2</a:t>
            </a:r>
            <a:r>
              <a:rPr lang="en-US" sz="3200" dirty="0" smtClean="0"/>
              <a:t>= 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703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2743200" y="1295400"/>
                <a:ext cx="3733800" cy="10668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.   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e>
                            <m:sup/>
                          </m:sSup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295400"/>
                <a:ext cx="3733800" cy="10668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3733800" y="274074"/>
            <a:ext cx="2514600" cy="4264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2724397" y="2514600"/>
                <a:ext cx="3733800" cy="10668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. 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sz="240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.   </m:t>
                          </m:r>
                          <m:rad>
                            <m:radPr>
                              <m:ctrlPr>
                                <a:rPr lang="en-US" sz="240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397" y="2514600"/>
                <a:ext cx="3733800" cy="1066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2724397" y="3886200"/>
                <a:ext cx="3733800" cy="10668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cs typeface="NikoshBAN" pitchFamily="2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.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397" y="3886200"/>
                <a:ext cx="3733800" cy="10668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8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1332</TotalTime>
  <Words>274</Words>
  <Application>Microsoft Office PowerPoint</Application>
  <PresentationFormat>On-screen Show (4:3)</PresentationFormat>
  <Paragraphs>50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Packager Shell Object</vt:lpstr>
      <vt:lpstr>স্বাগতম</vt:lpstr>
      <vt:lpstr>মোঃ মিজানুর রহমান ইন্সট্রাক্টর (গণিত) বেগমগঞ্জ টেকনিক্যাল স্কুল এন্ড কলেজ  </vt:lpstr>
      <vt:lpstr>PowerPoint Presentation</vt:lpstr>
      <vt:lpstr>পাঠ শেষে শিক্ষার্থীরা -------------</vt:lpstr>
      <vt:lpstr>উপস্থাপন</vt:lpstr>
      <vt:lpstr>4. (2a-1+3b-1)-1</vt:lpstr>
      <vt:lpstr>PowerPoint Presentation</vt:lpstr>
      <vt:lpstr>PowerPoint Presentation</vt:lpstr>
      <vt:lpstr>PowerPoint Presentation</vt:lpstr>
      <vt:lpstr>সবাইকে অনেক অনেক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User.TTTC</dc:creator>
  <cp:lastModifiedBy>Windows User</cp:lastModifiedBy>
  <cp:revision>272</cp:revision>
  <dcterms:created xsi:type="dcterms:W3CDTF">2006-08-16T00:00:00Z</dcterms:created>
  <dcterms:modified xsi:type="dcterms:W3CDTF">2019-11-26T13:53:48Z</dcterms:modified>
</cp:coreProperties>
</file>