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015E-1FC0-4DD8-8343-04DE55055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C0DA8-5BD7-4DBF-8F93-2000FD8A0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B4465-C8F0-45FE-BC70-E6D9E492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383E7-CC75-425C-B1E6-A84AF36D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22D4-613F-4498-A436-E775897E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4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6BA6-5F87-4ECC-B3C0-1EBC7C6D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960FC-7A83-4DA6-A112-D0CEA662E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33C07-AA33-4E49-AE17-5C44512D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9B77D-78CF-4F1F-ABB3-A21041CF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CB706-1354-4953-8751-A724E265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8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563FF-0D78-4634-8DB7-56CFC1DD1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61BDF-CB0A-4D47-8EE9-1CA1A52CA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1C27-A7A5-49BC-92FB-FA564063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8210-9CE1-410D-952E-0E9EA9E7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3AEDC-ACC5-41C3-9C5A-C01B5170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EF93-6663-4624-A4E4-650BB07F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9239-EC5C-4EB8-9BD7-A0445B5C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9D81-391A-4415-8026-073CCD9C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85DA2-1246-40BD-ACD6-B14E75D8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DD478-105A-44D0-B9B8-DCB60016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3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FDC6-D389-41F8-9927-C9FA7BF6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AB811-8A21-4F56-8474-3CE572D0B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DD554-0945-4289-B3EE-2BEEDB5C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02230-2314-4FEC-9304-C6B7CFD1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949A5-CAE3-44B6-9016-1F612CFA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7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AC6C-B97F-46D1-8EF4-2626500B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30D1-C030-429B-AC70-CED698ED4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13CE0-22F0-4457-97A0-3990512B9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DB554-C4D0-4ED7-B26A-26C1DD29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5136C-281F-4103-A2A9-EA7A1696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C65F4-9E42-45C2-AEED-CC999AE6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15D5-7A8E-4AF4-B485-6A3252E6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402C9-B5F2-425D-8D6F-F89943671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5C6B9-46BA-4A3B-9EE6-38FEB9806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7BF2D-FC21-4036-B680-A728712EE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2D208-CA3B-48B0-8300-5D4BBE372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44AA00-E6F2-4212-B023-BC971B90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D1A8B-037E-46B8-87A0-32101436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4896E-7F78-4842-AE55-0973F89A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7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13E4-FAC8-48A2-BBA8-C3F7F24D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AA13C-8D5D-46F7-AAFA-A6E1C758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6D8C0-6E58-43AB-9512-BF1BFE7A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BAB8-8F23-44B9-93F5-21A88E2C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0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CE1A8-7FB6-40A6-9FB6-98B18CC6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EAAC8-62FE-4E7E-94CC-1D86664D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5F67F-CE2D-4E4D-91D0-E0E7427C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B636-5C6A-4149-9302-4EBF3CA0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1841-CCC8-4F04-9220-EA56575B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6C466-ACE3-439D-8D82-9D279AB0B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2AA45-DB42-4D27-817A-1BA5C41E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E5BDF-DB96-401A-9792-9963E96D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E8EF1-CA17-4430-929A-ECBA93B5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1123-16A7-46C6-8E35-3F8AE869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8D310-E88E-489C-AB97-7522A5DB5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8E455-81F0-4498-BBED-F1056082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D10FF-547D-4AA8-9FBF-BBA1642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D2B64-CE4B-49FA-9E1F-581E175C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26ACD-E308-47D1-AF18-15A26893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AD5A7-3127-4C90-A3E5-73807C3C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9255E-A97D-451F-90BB-2B0CF122A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8185F-F86E-4F08-B1AE-1957175E7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7CA29-5820-46EA-B598-3605D20E9E7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E10E3-79F7-40DE-AF27-BC753467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41287-6379-4FD6-AD3E-12CAA38BA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5AF4-7474-4F46-8B94-DF7058AB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7C2763-CD55-491D-936A-15BF1F43D2F2}"/>
              </a:ext>
            </a:extLst>
          </p:cNvPr>
          <p:cNvSpPr txBox="1"/>
          <p:nvPr/>
        </p:nvSpPr>
        <p:spPr>
          <a:xfrm>
            <a:off x="1245704" y="528639"/>
            <a:ext cx="9700591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ডিয়া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23DA0-5E8C-4F4F-8E54-74FDDDBC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54" y="1879522"/>
            <a:ext cx="6520689" cy="477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06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4BC5E-5D9E-4093-8AD1-9F6869ED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3" y="674821"/>
            <a:ext cx="3874603" cy="2225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3579D-71E0-4EC6-AB18-6F55E9769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05" y="581772"/>
            <a:ext cx="3296676" cy="223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1F1EC-4F0C-4F42-AF6D-6B974E733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20" y="644656"/>
            <a:ext cx="3764722" cy="2108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D76F6-5B7A-4821-A692-7402B3161188}"/>
              </a:ext>
            </a:extLst>
          </p:cNvPr>
          <p:cNvSpPr txBox="1"/>
          <p:nvPr/>
        </p:nvSpPr>
        <p:spPr>
          <a:xfrm>
            <a:off x="1456267" y="3075057"/>
            <a:ext cx="86924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C84EF-8CC9-4935-B2D1-D9BDDF06526B}"/>
              </a:ext>
            </a:extLst>
          </p:cNvPr>
          <p:cNvSpPr txBox="1"/>
          <p:nvPr/>
        </p:nvSpPr>
        <p:spPr>
          <a:xfrm>
            <a:off x="5525910" y="2878667"/>
            <a:ext cx="86924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0DCBF-EA6A-47C3-BC8B-657F2C7D2F14}"/>
              </a:ext>
            </a:extLst>
          </p:cNvPr>
          <p:cNvSpPr txBox="1"/>
          <p:nvPr/>
        </p:nvSpPr>
        <p:spPr>
          <a:xfrm>
            <a:off x="9012828" y="2879159"/>
            <a:ext cx="11627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93E85-BF4D-4F1A-8EE4-8827E27F4807}"/>
              </a:ext>
            </a:extLst>
          </p:cNvPr>
          <p:cNvSpPr txBox="1"/>
          <p:nvPr/>
        </p:nvSpPr>
        <p:spPr>
          <a:xfrm>
            <a:off x="2777067" y="4921956"/>
            <a:ext cx="677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এগুলোও মানুষের তৈরি উপাদান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2750F-F57A-4140-96A3-C0AF6E94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2" y="402160"/>
            <a:ext cx="1477710" cy="2681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DBC7A-C330-448D-8EAF-FEC758D71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7" y="362652"/>
            <a:ext cx="2720622" cy="2720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87C75D-1F76-4FD2-B13D-F1F1F460B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15" y="299152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B921A-AE2D-4EA6-A9A3-E095B0594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26" y="362653"/>
            <a:ext cx="2720622" cy="2720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53FF11-EA20-49AC-994D-B887E368493D}"/>
              </a:ext>
            </a:extLst>
          </p:cNvPr>
          <p:cNvSpPr txBox="1"/>
          <p:nvPr/>
        </p:nvSpPr>
        <p:spPr>
          <a:xfrm>
            <a:off x="488009" y="3397959"/>
            <a:ext cx="122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64E2-F704-4337-A1C1-90A2163D25E1}"/>
              </a:ext>
            </a:extLst>
          </p:cNvPr>
          <p:cNvSpPr txBox="1"/>
          <p:nvPr/>
        </p:nvSpPr>
        <p:spPr>
          <a:xfrm>
            <a:off x="2902537" y="3409251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C56E-2BA8-41F0-84DD-EB66880EFE13}"/>
              </a:ext>
            </a:extLst>
          </p:cNvPr>
          <p:cNvSpPr txBox="1"/>
          <p:nvPr/>
        </p:nvSpPr>
        <p:spPr>
          <a:xfrm>
            <a:off x="6494081" y="3397959"/>
            <a:ext cx="1286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72A31-15F8-4628-98C5-CD42644AE581}"/>
              </a:ext>
            </a:extLst>
          </p:cNvPr>
          <p:cNvSpPr txBox="1"/>
          <p:nvPr/>
        </p:nvSpPr>
        <p:spPr>
          <a:xfrm>
            <a:off x="10035822" y="3397959"/>
            <a:ext cx="156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4ACB2-C9E5-4BB9-83B2-867CB12F1EEE}"/>
              </a:ext>
            </a:extLst>
          </p:cNvPr>
          <p:cNvSpPr txBox="1"/>
          <p:nvPr/>
        </p:nvSpPr>
        <p:spPr>
          <a:xfrm>
            <a:off x="1710268" y="4561605"/>
            <a:ext cx="697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এগুলোও মানুষের তৈরি উপাদান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624D5-9BD6-45D2-AC71-86936E1D55C5}"/>
              </a:ext>
            </a:extLst>
          </p:cNvPr>
          <p:cNvSpPr txBox="1"/>
          <p:nvPr/>
        </p:nvSpPr>
        <p:spPr>
          <a:xfrm>
            <a:off x="124177" y="5605859"/>
            <a:ext cx="1195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আর মানুষের তৈরি এসব উপাদান গুলো নিয়েই গঠিত মানুষের তৈরি পরিবেশ।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99F324-20F2-486C-A9A1-4D25703A38FD}"/>
              </a:ext>
            </a:extLst>
          </p:cNvPr>
          <p:cNvSpPr txBox="1"/>
          <p:nvPr/>
        </p:nvSpPr>
        <p:spPr>
          <a:xfrm>
            <a:off x="4120445" y="299155"/>
            <a:ext cx="541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 খুলি 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E27F4-C874-4506-88CE-51E01C7CBA0F}"/>
              </a:ext>
            </a:extLst>
          </p:cNvPr>
          <p:cNvSpPr txBox="1"/>
          <p:nvPr/>
        </p:nvSpPr>
        <p:spPr>
          <a:xfrm>
            <a:off x="4752622" y="2099733"/>
            <a:ext cx="290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নং-২ ও 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8D10F-88E1-440F-AA59-52D2F12A9EBC}"/>
              </a:ext>
            </a:extLst>
          </p:cNvPr>
          <p:cNvSpPr txBox="1"/>
          <p:nvPr/>
        </p:nvSpPr>
        <p:spPr>
          <a:xfrm>
            <a:off x="609600" y="3691467"/>
            <a:ext cx="1123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 আমরা কিভাবে পরিবেশের ............মানুষের তৈরি পরিবেশ) পর্যন্ত পাঠ 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3447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A6E073-E2F7-43C6-8029-FE9D5958E567}"/>
              </a:ext>
            </a:extLst>
          </p:cNvPr>
          <p:cNvSpPr txBox="1"/>
          <p:nvPr/>
        </p:nvSpPr>
        <p:spPr>
          <a:xfrm>
            <a:off x="4109156" y="225778"/>
            <a:ext cx="26077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800" u="sng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u="sng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BCB06-FB8B-4F88-BA40-AEA7BC0FED21}"/>
              </a:ext>
            </a:extLst>
          </p:cNvPr>
          <p:cNvSpPr txBox="1"/>
          <p:nvPr/>
        </p:nvSpPr>
        <p:spPr>
          <a:xfrm>
            <a:off x="1337300" y="2543314"/>
            <a:ext cx="933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গাছপালা,পাখি ও বায়ু...............পরিবেশের উপাদান।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81EBE-F516-4891-A09A-5519C361AFD5}"/>
              </a:ext>
            </a:extLst>
          </p:cNvPr>
          <p:cNvSpPr txBox="1"/>
          <p:nvPr/>
        </p:nvSpPr>
        <p:spPr>
          <a:xfrm>
            <a:off x="1337300" y="3645878"/>
            <a:ext cx="971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তৈরি উপাদান নিয়ে তৈরি হয়............পরিবেশ।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3B2BA-87A1-49A6-8E8C-2B9DE39442F4}"/>
              </a:ext>
            </a:extLst>
          </p:cNvPr>
          <p:cNvSpPr txBox="1"/>
          <p:nvPr/>
        </p:nvSpPr>
        <p:spPr>
          <a:xfrm>
            <a:off x="1337300" y="1446101"/>
            <a:ext cx="444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খালিঘর পূরণ 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E786CE-95BA-4538-A9AA-D3B6EA8228B4}"/>
              </a:ext>
            </a:extLst>
          </p:cNvPr>
          <p:cNvSpPr txBox="1"/>
          <p:nvPr/>
        </p:nvSpPr>
        <p:spPr>
          <a:xfrm>
            <a:off x="4301067" y="316089"/>
            <a:ext cx="291253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C75D1-4100-489C-B8A7-15249CA24D57}"/>
              </a:ext>
            </a:extLst>
          </p:cNvPr>
          <p:cNvSpPr txBox="1"/>
          <p:nvPr/>
        </p:nvSpPr>
        <p:spPr>
          <a:xfrm>
            <a:off x="3172179" y="1911867"/>
            <a:ext cx="4041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1C268-80E0-4DD7-B4D6-AD29D0E4088E}"/>
              </a:ext>
            </a:extLst>
          </p:cNvPr>
          <p:cNvSpPr/>
          <p:nvPr/>
        </p:nvSpPr>
        <p:spPr>
          <a:xfrm>
            <a:off x="1342680" y="3105834"/>
            <a:ext cx="782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গাছপালা,পাখি ও বায়ু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</a:t>
            </a:r>
            <a:r>
              <a:rPr lang="as-IN" dirty="0"/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1F2C4-7F31-4BF9-8F38-734D91024066}"/>
              </a:ext>
            </a:extLst>
          </p:cNvPr>
          <p:cNvSpPr/>
          <p:nvPr/>
        </p:nvSpPr>
        <p:spPr>
          <a:xfrm>
            <a:off x="1253067" y="4196316"/>
            <a:ext cx="10123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তৈরি উপাদান নিয়ে তৈরি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CE6F3-3F1E-4D86-8BC4-FC6E87D37A1A}"/>
              </a:ext>
            </a:extLst>
          </p:cNvPr>
          <p:cNvSpPr txBox="1"/>
          <p:nvPr/>
        </p:nvSpPr>
        <p:spPr>
          <a:xfrm>
            <a:off x="4857263" y="3105834"/>
            <a:ext cx="155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E76D3-3703-45A9-A442-3F27EEA71D8B}"/>
              </a:ext>
            </a:extLst>
          </p:cNvPr>
          <p:cNvSpPr txBox="1"/>
          <p:nvPr/>
        </p:nvSpPr>
        <p:spPr>
          <a:xfrm>
            <a:off x="6545385" y="4196316"/>
            <a:ext cx="248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তৈরী</a:t>
            </a:r>
            <a:endParaRPr lang="en-US" sz="3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003102-58FB-47D2-B777-1F9E7CB6B431}"/>
              </a:ext>
            </a:extLst>
          </p:cNvPr>
          <p:cNvSpPr txBox="1"/>
          <p:nvPr/>
        </p:nvSpPr>
        <p:spPr>
          <a:xfrm>
            <a:off x="4289770" y="619007"/>
            <a:ext cx="30954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E2CF8-4D5A-4FAC-8E4A-9922E8AFA0D6}"/>
              </a:ext>
            </a:extLst>
          </p:cNvPr>
          <p:cNvSpPr txBox="1"/>
          <p:nvPr/>
        </p:nvSpPr>
        <p:spPr>
          <a:xfrm>
            <a:off x="2577340" y="2862856"/>
            <a:ext cx="7529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প্রাকৃতিক পরিবেশ বলতে কি বুঝ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3F5D7-CFD5-44B5-B0C4-8434830E193B}"/>
              </a:ext>
            </a:extLst>
          </p:cNvPr>
          <p:cNvSpPr txBox="1"/>
          <p:nvPr/>
        </p:nvSpPr>
        <p:spPr>
          <a:xfrm>
            <a:off x="2577340" y="3588456"/>
            <a:ext cx="605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তৈরি পরিবেশ বলতে কি বুঝ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4B55CF-A5E9-4661-BCFA-AF94B93BB3C8}"/>
              </a:ext>
            </a:extLst>
          </p:cNvPr>
          <p:cNvSpPr txBox="1"/>
          <p:nvPr/>
        </p:nvSpPr>
        <p:spPr>
          <a:xfrm>
            <a:off x="4408311" y="124178"/>
            <a:ext cx="22521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F014D-C0D8-48AF-BC67-9398E37FC017}"/>
              </a:ext>
            </a:extLst>
          </p:cNvPr>
          <p:cNvSpPr txBox="1"/>
          <p:nvPr/>
        </p:nvSpPr>
        <p:spPr>
          <a:xfrm>
            <a:off x="1151467" y="1484489"/>
            <a:ext cx="800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বাক্সে লেখা উপাদানগুলো নিচের ছকে সাজাই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0BA97-BE13-468E-A819-D323A0EF5DA1}"/>
              </a:ext>
            </a:extLst>
          </p:cNvPr>
          <p:cNvSpPr txBox="1"/>
          <p:nvPr/>
        </p:nvSpPr>
        <p:spPr>
          <a:xfrm>
            <a:off x="1151467" y="2697033"/>
            <a:ext cx="9034255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চেয়ার,   নদী,   বাড়ি,   ডিম,   মাটি,   আসবাবপত্র,   গাছ,                                          নৌকা,    পাহাড়,    জামা,  বিদ্যালয়,   ফুল।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22CEC6-01F4-456D-A46D-FCEE04726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53098"/>
              </p:ext>
            </p:extLst>
          </p:nvPr>
        </p:nvGraphicFramePr>
        <p:xfrm>
          <a:off x="787078" y="4631829"/>
          <a:ext cx="10394066" cy="168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033">
                  <a:extLst>
                    <a:ext uri="{9D8B030D-6E8A-4147-A177-3AD203B41FA5}">
                      <a16:colId xmlns:a16="http://schemas.microsoft.com/office/drawing/2014/main" val="3630753455"/>
                    </a:ext>
                  </a:extLst>
                </a:gridCol>
                <a:gridCol w="5197033">
                  <a:extLst>
                    <a:ext uri="{9D8B030D-6E8A-4147-A177-3AD203B41FA5}">
                      <a16:colId xmlns:a16="http://schemas.microsoft.com/office/drawing/2014/main" val="1798860806"/>
                    </a:ext>
                  </a:extLst>
                </a:gridCol>
              </a:tblGrid>
              <a:tr h="843974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পরিবেশের উপাদান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তৈরি পরিবেশের উপাদান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4295"/>
                  </a:ext>
                </a:extLst>
              </a:tr>
              <a:tr h="8439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280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6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4877EE-843E-4D30-B8B0-1402CC1CEC90}"/>
              </a:ext>
            </a:extLst>
          </p:cNvPr>
          <p:cNvSpPr/>
          <p:nvPr/>
        </p:nvSpPr>
        <p:spPr>
          <a:xfrm>
            <a:off x="4660802" y="331801"/>
            <a:ext cx="221887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72537-54FA-45E4-BFFE-A683F38A7327}"/>
              </a:ext>
            </a:extLst>
          </p:cNvPr>
          <p:cNvSpPr txBox="1"/>
          <p:nvPr/>
        </p:nvSpPr>
        <p:spPr>
          <a:xfrm>
            <a:off x="3589868" y="1569156"/>
            <a:ext cx="529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উত্তরগুলো মিলিয়ে নিই।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60A5EB-37F0-43D1-8016-03814E03E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402617"/>
              </p:ext>
            </p:extLst>
          </p:nvPr>
        </p:nvGraphicFramePr>
        <p:xfrm>
          <a:off x="982132" y="3104444"/>
          <a:ext cx="9764892" cy="265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446">
                  <a:extLst>
                    <a:ext uri="{9D8B030D-6E8A-4147-A177-3AD203B41FA5}">
                      <a16:colId xmlns:a16="http://schemas.microsoft.com/office/drawing/2014/main" val="18537422"/>
                    </a:ext>
                  </a:extLst>
                </a:gridCol>
                <a:gridCol w="4882446">
                  <a:extLst>
                    <a:ext uri="{9D8B030D-6E8A-4147-A177-3AD203B41FA5}">
                      <a16:colId xmlns:a16="http://schemas.microsoft.com/office/drawing/2014/main" val="2289713893"/>
                    </a:ext>
                  </a:extLst>
                </a:gridCol>
              </a:tblGrid>
              <a:tr h="1535813">
                <a:tc>
                  <a:txBody>
                    <a:bodyPr/>
                    <a:lstStyle/>
                    <a:p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পরিবেশের উপাদান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 তৈরি পরিবেশের উপাদান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99243"/>
                  </a:ext>
                </a:extLst>
              </a:tr>
              <a:tr h="1119862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নদী,ডিম,মাটি,গাছ, পাহাড়,ফুল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চেয়ার,বাড়ি,আসবাবপত্র,নৌকা, জামা,বিদ্যালয়।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67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4177E-5DC8-48BA-B053-B7BDABEF007D}"/>
              </a:ext>
            </a:extLst>
          </p:cNvPr>
          <p:cNvSpPr txBox="1"/>
          <p:nvPr/>
        </p:nvSpPr>
        <p:spPr>
          <a:xfrm>
            <a:off x="4820355" y="270934"/>
            <a:ext cx="184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086D8-3798-4B14-8BA2-304E30044CFA}"/>
              </a:ext>
            </a:extLst>
          </p:cNvPr>
          <p:cNvSpPr txBox="1"/>
          <p:nvPr/>
        </p:nvSpPr>
        <p:spPr>
          <a:xfrm>
            <a:off x="1885243" y="1680022"/>
            <a:ext cx="8760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প্রাকৃতিক পরিবেশের পাঁচটি উপাদানের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96B72-E430-4F11-9FDF-20049C2B33A0}"/>
              </a:ext>
            </a:extLst>
          </p:cNvPr>
          <p:cNvSpPr txBox="1"/>
          <p:nvPr/>
        </p:nvSpPr>
        <p:spPr>
          <a:xfrm>
            <a:off x="1885243" y="2966000"/>
            <a:ext cx="894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তৈরি পরিবেশের পাঁচটি উপাদানের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A1D55-9E0B-46B2-8777-32FE60C9D75A}"/>
              </a:ext>
            </a:extLst>
          </p:cNvPr>
          <p:cNvSpPr txBox="1"/>
          <p:nvPr/>
        </p:nvSpPr>
        <p:spPr>
          <a:xfrm>
            <a:off x="4910666" y="1190625"/>
            <a:ext cx="237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C6613-CC04-456A-9711-B0CCACE98EF0}"/>
              </a:ext>
            </a:extLst>
          </p:cNvPr>
          <p:cNvSpPr txBox="1"/>
          <p:nvPr/>
        </p:nvSpPr>
        <p:spPr>
          <a:xfrm>
            <a:off x="2632781" y="2767280"/>
            <a:ext cx="8173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পরিবেশ ও মানুষের তৈরি পরিবেশের মধ্যে তিনটি পার্থক্য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8B5C81-F1DF-4EDD-870A-E9F0F7730B33}"/>
              </a:ext>
            </a:extLst>
          </p:cNvPr>
          <p:cNvSpPr/>
          <p:nvPr/>
        </p:nvSpPr>
        <p:spPr>
          <a:xfrm>
            <a:off x="5658678" y="2690336"/>
            <a:ext cx="57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 হো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েন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পাইকাপন সরকারি প্রাথমিক বিদ্যালয়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০১৭১২৮১১৭০৫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syljahangir@gmail.com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4E7B0-CB14-401C-AF7F-872B4BA49DBA}"/>
              </a:ext>
            </a:extLst>
          </p:cNvPr>
          <p:cNvSpPr txBox="1"/>
          <p:nvPr/>
        </p:nvSpPr>
        <p:spPr>
          <a:xfrm>
            <a:off x="3445566" y="662609"/>
            <a:ext cx="398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2E3508-D5E0-4011-A9ED-0D024F633F29}"/>
              </a:ext>
            </a:extLst>
          </p:cNvPr>
          <p:cNvSpPr/>
          <p:nvPr/>
        </p:nvSpPr>
        <p:spPr>
          <a:xfrm>
            <a:off x="4797287" y="2030895"/>
            <a:ext cx="4479235" cy="27962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76F274-F183-4AD1-BB21-F04A42C3501D}"/>
              </a:ext>
            </a:extLst>
          </p:cNvPr>
          <p:cNvSpPr/>
          <p:nvPr/>
        </p:nvSpPr>
        <p:spPr>
          <a:xfrm>
            <a:off x="7434469" y="39358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A98322-0650-471F-8271-7906D290E6DE}"/>
              </a:ext>
            </a:extLst>
          </p:cNvPr>
          <p:cNvSpPr/>
          <p:nvPr/>
        </p:nvSpPr>
        <p:spPr>
          <a:xfrm>
            <a:off x="5380383" y="2504661"/>
            <a:ext cx="4267200" cy="20938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86B1E5-900E-422C-9E41-4593A7ACA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8" y="2504661"/>
            <a:ext cx="2782958" cy="33077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5920CB-1419-4ECC-A68E-90DF598BBDF5}"/>
              </a:ext>
            </a:extLst>
          </p:cNvPr>
          <p:cNvSpPr/>
          <p:nvPr/>
        </p:nvSpPr>
        <p:spPr>
          <a:xfrm>
            <a:off x="5141842" y="2090875"/>
            <a:ext cx="6606209" cy="3781480"/>
          </a:xfrm>
          <a:prstGeom prst="round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D16F03-23AC-4B6A-B177-3345411EE7C1}"/>
              </a:ext>
            </a:extLst>
          </p:cNvPr>
          <p:cNvSpPr/>
          <p:nvPr/>
        </p:nvSpPr>
        <p:spPr>
          <a:xfrm>
            <a:off x="3226906" y="662609"/>
            <a:ext cx="4479235" cy="10156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25D483-C093-40C0-AAE8-6900DD493082}"/>
              </a:ext>
            </a:extLst>
          </p:cNvPr>
          <p:cNvSpPr/>
          <p:nvPr/>
        </p:nvSpPr>
        <p:spPr>
          <a:xfrm>
            <a:off x="3167271" y="337260"/>
            <a:ext cx="4598504" cy="1486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6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374AA-EB30-4382-86D1-FE1CBA498412}"/>
              </a:ext>
            </a:extLst>
          </p:cNvPr>
          <p:cNvSpPr txBox="1"/>
          <p:nvPr/>
        </p:nvSpPr>
        <p:spPr>
          <a:xfrm>
            <a:off x="4453467" y="764650"/>
            <a:ext cx="3285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B3D4F-AB4C-4EC5-B6B9-D26BBA95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16" y="2265998"/>
            <a:ext cx="5397858" cy="3411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99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7CCA56-983C-4ADB-8605-4ADE1301EF47}"/>
              </a:ext>
            </a:extLst>
          </p:cNvPr>
          <p:cNvSpPr txBox="1"/>
          <p:nvPr/>
        </p:nvSpPr>
        <p:spPr>
          <a:xfrm>
            <a:off x="3631096" y="582906"/>
            <a:ext cx="5115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0656CD-CE6D-454A-A6C0-839787A55008}"/>
              </a:ext>
            </a:extLst>
          </p:cNvPr>
          <p:cNvSpPr/>
          <p:nvPr/>
        </p:nvSpPr>
        <p:spPr>
          <a:xfrm>
            <a:off x="3193773" y="463826"/>
            <a:ext cx="5446644" cy="168471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3E5EEF-FC6F-4C41-B890-2E360CB47776}"/>
              </a:ext>
            </a:extLst>
          </p:cNvPr>
          <p:cNvSpPr/>
          <p:nvPr/>
        </p:nvSpPr>
        <p:spPr>
          <a:xfrm>
            <a:off x="5486400" y="2690336"/>
            <a:ext cx="5791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 আমাদের পরিবেশ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CFDA9-B338-4192-A8F5-B34C94881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93" y="2766536"/>
            <a:ext cx="1695450" cy="2695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822466-E56D-476E-B84A-21C2BE464380}"/>
              </a:ext>
            </a:extLst>
          </p:cNvPr>
          <p:cNvSpPr/>
          <p:nvPr/>
        </p:nvSpPr>
        <p:spPr>
          <a:xfrm>
            <a:off x="5009322" y="2413958"/>
            <a:ext cx="6586330" cy="3728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57CC28-B3E3-4216-935D-B9E438483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35" y="106017"/>
            <a:ext cx="7795082" cy="4476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9054F9-C99F-421C-8073-FE46C3CB9A3C}"/>
              </a:ext>
            </a:extLst>
          </p:cNvPr>
          <p:cNvSpPr txBox="1"/>
          <p:nvPr/>
        </p:nvSpPr>
        <p:spPr>
          <a:xfrm>
            <a:off x="2822713" y="4797287"/>
            <a:ext cx="699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93530-37D4-45EE-BABA-8798A492AEC2}"/>
              </a:ext>
            </a:extLst>
          </p:cNvPr>
          <p:cNvSpPr txBox="1"/>
          <p:nvPr/>
        </p:nvSpPr>
        <p:spPr>
          <a:xfrm>
            <a:off x="2568118" y="5309799"/>
            <a:ext cx="725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391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842EC-A948-4111-AE6C-32B97A7AA636}"/>
              </a:ext>
            </a:extLst>
          </p:cNvPr>
          <p:cNvSpPr txBox="1"/>
          <p:nvPr/>
        </p:nvSpPr>
        <p:spPr>
          <a:xfrm>
            <a:off x="1618112" y="291341"/>
            <a:ext cx="8955776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FB679-21B6-4E0C-A816-4AF5A0468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42" y="1846705"/>
            <a:ext cx="7069363" cy="4468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11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728124-971D-443C-94CD-9989EF497952}"/>
              </a:ext>
            </a:extLst>
          </p:cNvPr>
          <p:cNvSpPr txBox="1"/>
          <p:nvPr/>
        </p:nvSpPr>
        <p:spPr>
          <a:xfrm>
            <a:off x="2586245" y="807554"/>
            <a:ext cx="10641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BA50F-BC7C-49D9-83CE-9930C86B1FEF}"/>
              </a:ext>
            </a:extLst>
          </p:cNvPr>
          <p:cNvSpPr txBox="1"/>
          <p:nvPr/>
        </p:nvSpPr>
        <p:spPr>
          <a:xfrm>
            <a:off x="728870" y="2199861"/>
            <a:ext cx="993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১.৩.১ বিভিন্ন ধরনের পরিবেশ চিহ্নিত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58F93-E153-453F-A83E-51A4BEC4B8F8}"/>
              </a:ext>
            </a:extLst>
          </p:cNvPr>
          <p:cNvSpPr txBox="1"/>
          <p:nvPr/>
        </p:nvSpPr>
        <p:spPr>
          <a:xfrm>
            <a:off x="609600" y="3246783"/>
            <a:ext cx="11423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১.২.৩ পর্যবেক্ষণের মাধ্যমে প্রাকৃতিক পরিবেশ ও মানুষের তৈরি পরিবেশের মধ্যে পার্থক্য নির্ণয় করতে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43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58D086-B383-4AE2-91CF-EBE9B737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55" y="200499"/>
            <a:ext cx="4713762" cy="261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4D6A1-87AB-4CAE-AD1B-B59C127C9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08" y="256738"/>
            <a:ext cx="4522091" cy="256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F59769-10F0-40CB-9560-9040243E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66" y="3515526"/>
            <a:ext cx="1938130" cy="258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7C2EF-150E-4189-96DD-288D1605E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48" y="3754494"/>
            <a:ext cx="210502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18B286-451B-4665-80D0-83D43FF3E4E6}"/>
              </a:ext>
            </a:extLst>
          </p:cNvPr>
          <p:cNvSpPr txBox="1"/>
          <p:nvPr/>
        </p:nvSpPr>
        <p:spPr>
          <a:xfrm>
            <a:off x="2762666" y="2819255"/>
            <a:ext cx="2105025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BB4A-7E54-4510-9EC6-993D4F97C08D}"/>
              </a:ext>
            </a:extLst>
          </p:cNvPr>
          <p:cNvSpPr txBox="1"/>
          <p:nvPr/>
        </p:nvSpPr>
        <p:spPr>
          <a:xfrm flipH="1">
            <a:off x="3167267" y="6175513"/>
            <a:ext cx="1004683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4C029-097D-4A4C-8124-EFE3D85C6405}"/>
              </a:ext>
            </a:extLst>
          </p:cNvPr>
          <p:cNvSpPr txBox="1"/>
          <p:nvPr/>
        </p:nvSpPr>
        <p:spPr>
          <a:xfrm>
            <a:off x="9147114" y="6016487"/>
            <a:ext cx="776492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1B068-FDED-4B85-A0CE-11B161738179}"/>
              </a:ext>
            </a:extLst>
          </p:cNvPr>
          <p:cNvSpPr/>
          <p:nvPr/>
        </p:nvSpPr>
        <p:spPr>
          <a:xfrm>
            <a:off x="9068532" y="2895487"/>
            <a:ext cx="933655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4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46E06-A778-4E2F-9711-BF2702205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9" y="133057"/>
            <a:ext cx="2017552" cy="4025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61B5A4-DBA3-4625-8D1F-ED7F4BC8E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93" y="658882"/>
            <a:ext cx="2643808" cy="148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3A9FC-9BA7-4E01-B138-74D642581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67" y="347629"/>
            <a:ext cx="242887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7FE5D4-40FC-4ABC-A763-B31C3E294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47" y="228600"/>
            <a:ext cx="2017552" cy="240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2CF34D-79DE-403C-AE58-DACDA98A0C36}"/>
              </a:ext>
            </a:extLst>
          </p:cNvPr>
          <p:cNvSpPr txBox="1"/>
          <p:nvPr/>
        </p:nvSpPr>
        <p:spPr>
          <a:xfrm>
            <a:off x="3246783" y="3167270"/>
            <a:ext cx="8123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C14F3-EDDD-4903-AAFB-89A880E65382}"/>
              </a:ext>
            </a:extLst>
          </p:cNvPr>
          <p:cNvSpPr txBox="1"/>
          <p:nvPr/>
        </p:nvSpPr>
        <p:spPr>
          <a:xfrm>
            <a:off x="4057144" y="3864400"/>
            <a:ext cx="750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7EC3E1-F325-435B-B256-D5A7D26F43EA}"/>
              </a:ext>
            </a:extLst>
          </p:cNvPr>
          <p:cNvSpPr txBox="1"/>
          <p:nvPr/>
        </p:nvSpPr>
        <p:spPr>
          <a:xfrm>
            <a:off x="3723861" y="4431020"/>
            <a:ext cx="605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।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F8C36A-BD61-4947-A819-30B2CEB0E854}"/>
              </a:ext>
            </a:extLst>
          </p:cNvPr>
          <p:cNvSpPr txBox="1"/>
          <p:nvPr/>
        </p:nvSpPr>
        <p:spPr>
          <a:xfrm>
            <a:off x="2703443" y="5084185"/>
            <a:ext cx="9369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শ।</a:t>
            </a:r>
          </a:p>
        </p:txBody>
      </p:sp>
    </p:spTree>
    <p:extLst>
      <p:ext uri="{BB962C8B-B14F-4D97-AF65-F5344CB8AC3E}">
        <p14:creationId xmlns:p14="http://schemas.microsoft.com/office/powerpoint/2010/main" val="24572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922E1B-3356-445F-8215-BEBFFE569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2" y="538161"/>
            <a:ext cx="4077700" cy="212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1BFFEE-962F-4844-8799-8C2692A9F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31" y="538161"/>
            <a:ext cx="2152650" cy="212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C34FD-0AB1-48FB-89D4-A61F9DF3F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00" y="538160"/>
            <a:ext cx="3408121" cy="2124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5DD784-1D23-43A0-A9FC-D7507E0F9498}"/>
              </a:ext>
            </a:extLst>
          </p:cNvPr>
          <p:cNvSpPr txBox="1"/>
          <p:nvPr/>
        </p:nvSpPr>
        <p:spPr>
          <a:xfrm>
            <a:off x="1603021" y="2826514"/>
            <a:ext cx="97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DB479-A0A2-4C2C-9928-029B8C680B94}"/>
              </a:ext>
            </a:extLst>
          </p:cNvPr>
          <p:cNvSpPr txBox="1"/>
          <p:nvPr/>
        </p:nvSpPr>
        <p:spPr>
          <a:xfrm>
            <a:off x="4763911" y="2788355"/>
            <a:ext cx="133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দালানকোটা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5E3D9-EB77-4CF9-8C7B-BF7DA6A54560}"/>
              </a:ext>
            </a:extLst>
          </p:cNvPr>
          <p:cNvSpPr txBox="1"/>
          <p:nvPr/>
        </p:nvSpPr>
        <p:spPr>
          <a:xfrm>
            <a:off x="8771468" y="2788354"/>
            <a:ext cx="133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A2AB25-B0B0-41B7-8EB1-FAF3C4A111A2}"/>
              </a:ext>
            </a:extLst>
          </p:cNvPr>
          <p:cNvSpPr txBox="1"/>
          <p:nvPr/>
        </p:nvSpPr>
        <p:spPr>
          <a:xfrm>
            <a:off x="603955" y="4245633"/>
            <a:ext cx="1098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এরকম অনেক ধরনের জিনিস তৈরি করে।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467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105</cp:revision>
  <dcterms:created xsi:type="dcterms:W3CDTF">2019-12-09T09:40:24Z</dcterms:created>
  <dcterms:modified xsi:type="dcterms:W3CDTF">2019-12-17T17:05:50Z</dcterms:modified>
</cp:coreProperties>
</file>