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3" r:id="rId9"/>
    <p:sldId id="264" r:id="rId10"/>
    <p:sldId id="265" r:id="rId11"/>
    <p:sldId id="267" r:id="rId12"/>
    <p:sldId id="268" r:id="rId13"/>
    <p:sldId id="269" r:id="rId14"/>
    <p:sldId id="270" r:id="rId15"/>
    <p:sldId id="271" r:id="rId16"/>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33CCFF"/>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0">
    <p:restoredLeft sz="15620"/>
    <p:restoredTop sz="94660"/>
  </p:normalViewPr>
  <p:slideViewPr>
    <p:cSldViewPr>
      <p:cViewPr varScale="1">
        <p:scale>
          <a:sx n="65" d="100"/>
          <a:sy n="65" d="100"/>
        </p:scale>
        <p:origin x="-9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7"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1D8BD707-D9CF-40AE-B4C6-C98DA3205C09}" type="datetimeFigureOut">
              <a:rPr lang="en-US" smtClean="0"/>
              <a:t>5/21/2019</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0" name=""/>
        <p:cNvGrpSpPr/>
        <p:nvPr/>
      </p:nvGrpSpPr>
      <p:grpSpPr>
        <a:xfrm>
          <a:off x="0" y="0"/>
          <a:ext cx="0" cy="0"/>
          <a:chOff x="0" y="0"/>
          <a:chExt cx="0" cy="0"/>
        </a:xfrm>
      </p:grpSpPr>
      <p:sp>
        <p:nvSpPr>
          <p:cNvPr id="1048629" name="Title 1"/>
          <p:cNvSpPr>
            <a:spLocks noGrp="1"/>
          </p:cNvSpPr>
          <p:nvPr>
            <p:ph type="title"/>
          </p:nvPr>
        </p:nvSpPr>
        <p:spPr/>
        <p:txBody>
          <a:bodyPr/>
          <a:p>
            <a:r>
              <a:rPr lang="en-US" smtClean="0"/>
              <a:t>Click to edit Master title style</a:t>
            </a:r>
            <a:endParaRPr lang="en-US"/>
          </a:p>
        </p:txBody>
      </p:sp>
      <p:sp>
        <p:nvSpPr>
          <p:cNvPr id="1048630"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1" name="Date Placeholder 3"/>
          <p:cNvSpPr>
            <a:spLocks noGrp="1"/>
          </p:cNvSpPr>
          <p:nvPr>
            <p:ph type="dt" sz="half" idx="10"/>
          </p:nvPr>
        </p:nvSpPr>
        <p:spPr/>
        <p:txBody>
          <a:bodyPr/>
          <a:p>
            <a:fld id="{1D8BD707-D9CF-40AE-B4C6-C98DA3205C09}" type="datetimeFigureOut">
              <a:rPr lang="en-US" smtClean="0"/>
              <a:t>5/21/2019</a:t>
            </a:fld>
            <a:endParaRPr lang="en-US"/>
          </a:p>
        </p:txBody>
      </p:sp>
      <p:sp>
        <p:nvSpPr>
          <p:cNvPr id="1048632" name="Footer Placeholder 4"/>
          <p:cNvSpPr>
            <a:spLocks noGrp="1"/>
          </p:cNvSpPr>
          <p:nvPr>
            <p:ph type="ftr" sz="quarter" idx="11"/>
          </p:nvPr>
        </p:nvSpPr>
        <p:spPr/>
        <p:txBody>
          <a:bodyPr/>
          <a:p>
            <a:endParaRPr lang="en-US"/>
          </a:p>
        </p:txBody>
      </p:sp>
      <p:sp>
        <p:nvSpPr>
          <p:cNvPr id="104863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9" name=""/>
        <p:cNvGrpSpPr/>
        <p:nvPr/>
      </p:nvGrpSpPr>
      <p:grpSpPr>
        <a:xfrm>
          <a:off x="0" y="0"/>
          <a:ext cx="0" cy="0"/>
          <a:chOff x="0" y="0"/>
          <a:chExt cx="0" cy="0"/>
        </a:xfrm>
      </p:grpSpPr>
      <p:sp>
        <p:nvSpPr>
          <p:cNvPr id="1048624"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25"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6" name="Date Placeholder 3"/>
          <p:cNvSpPr>
            <a:spLocks noGrp="1"/>
          </p:cNvSpPr>
          <p:nvPr>
            <p:ph type="dt" sz="half" idx="10"/>
          </p:nvPr>
        </p:nvSpPr>
        <p:spPr/>
        <p:txBody>
          <a:bodyPr/>
          <a:p>
            <a:fld id="{1D8BD707-D9CF-40AE-B4C6-C98DA3205C09}" type="datetimeFigureOut">
              <a:rPr lang="en-US" smtClean="0"/>
              <a:t>5/21/2019</a:t>
            </a:fld>
            <a:endParaRPr lang="en-US"/>
          </a:p>
        </p:txBody>
      </p:sp>
      <p:sp>
        <p:nvSpPr>
          <p:cNvPr id="1048627" name="Footer Placeholder 4"/>
          <p:cNvSpPr>
            <a:spLocks noGrp="1"/>
          </p:cNvSpPr>
          <p:nvPr>
            <p:ph type="ftr" sz="quarter" idx="11"/>
          </p:nvPr>
        </p:nvSpPr>
        <p:spPr/>
        <p:txBody>
          <a:bodyPr/>
          <a:p>
            <a:endParaRPr lang="en-US"/>
          </a:p>
        </p:txBody>
      </p:sp>
      <p:sp>
        <p:nvSpPr>
          <p:cNvPr id="1048628"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3" name=""/>
        <p:cNvGrpSpPr/>
        <p:nvPr/>
      </p:nvGrpSpPr>
      <p:grpSpPr>
        <a:xfrm>
          <a:off x="0" y="0"/>
          <a:ext cx="0" cy="0"/>
          <a:chOff x="0" y="0"/>
          <a:chExt cx="0" cy="0"/>
        </a:xfrm>
      </p:grpSpPr>
      <p:sp>
        <p:nvSpPr>
          <p:cNvPr id="1048644" name="Title 1"/>
          <p:cNvSpPr>
            <a:spLocks noGrp="1"/>
          </p:cNvSpPr>
          <p:nvPr>
            <p:ph type="title"/>
          </p:nvPr>
        </p:nvSpPr>
        <p:spPr/>
        <p:txBody>
          <a:bodyPr/>
          <a:p>
            <a:r>
              <a:rPr lang="en-US" smtClean="0"/>
              <a:t>Click to edit Master title style</a:t>
            </a:r>
            <a:endParaRPr lang="en-US"/>
          </a:p>
        </p:txBody>
      </p:sp>
      <p:sp>
        <p:nvSpPr>
          <p:cNvPr id="1048645"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6" name="Date Placeholder 3"/>
          <p:cNvSpPr>
            <a:spLocks noGrp="1"/>
          </p:cNvSpPr>
          <p:nvPr>
            <p:ph type="dt" sz="half" idx="10"/>
          </p:nvPr>
        </p:nvSpPr>
        <p:spPr/>
        <p:txBody>
          <a:bodyPr/>
          <a:p>
            <a:fld id="{1D8BD707-D9CF-40AE-B4C6-C98DA3205C09}" type="datetimeFigureOut">
              <a:rPr lang="en-US" smtClean="0"/>
              <a:t>5/21/2019</a:t>
            </a:fld>
            <a:endParaRPr lang="en-US"/>
          </a:p>
        </p:txBody>
      </p:sp>
      <p:sp>
        <p:nvSpPr>
          <p:cNvPr id="1048647" name="Footer Placeholder 4"/>
          <p:cNvSpPr>
            <a:spLocks noGrp="1"/>
          </p:cNvSpPr>
          <p:nvPr>
            <p:ph type="ftr" sz="quarter" idx="11"/>
          </p:nvPr>
        </p:nvSpPr>
        <p:spPr/>
        <p:txBody>
          <a:bodyPr/>
          <a:p>
            <a:endParaRPr lang="en-US"/>
          </a:p>
        </p:txBody>
      </p:sp>
      <p:sp>
        <p:nvSpPr>
          <p:cNvPr id="1048648"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8" name=""/>
        <p:cNvGrpSpPr/>
        <p:nvPr/>
      </p:nvGrpSpPr>
      <p:grpSpPr>
        <a:xfrm>
          <a:off x="0" y="0"/>
          <a:ext cx="0" cy="0"/>
          <a:chOff x="0" y="0"/>
          <a:chExt cx="0" cy="0"/>
        </a:xfrm>
      </p:grpSpPr>
      <p:sp>
        <p:nvSpPr>
          <p:cNvPr id="1048619"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20"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21" name="Date Placeholder 3"/>
          <p:cNvSpPr>
            <a:spLocks noGrp="1"/>
          </p:cNvSpPr>
          <p:nvPr>
            <p:ph type="dt" sz="half" idx="10"/>
          </p:nvPr>
        </p:nvSpPr>
        <p:spPr/>
        <p:txBody>
          <a:bodyPr/>
          <a:p>
            <a:fld id="{1D8BD707-D9CF-40AE-B4C6-C98DA3205C09}" type="datetimeFigureOut">
              <a:rPr lang="en-US" smtClean="0"/>
              <a:t>5/21/2019</a:t>
            </a:fld>
            <a:endParaRPr lang="en-US"/>
          </a:p>
        </p:txBody>
      </p:sp>
      <p:sp>
        <p:nvSpPr>
          <p:cNvPr id="1048622" name="Footer Placeholder 4"/>
          <p:cNvSpPr>
            <a:spLocks noGrp="1"/>
          </p:cNvSpPr>
          <p:nvPr>
            <p:ph type="ftr" sz="quarter" idx="11"/>
          </p:nvPr>
        </p:nvSpPr>
        <p:spPr/>
        <p:txBody>
          <a:bodyPr/>
          <a:p>
            <a:endParaRPr lang="en-US"/>
          </a:p>
        </p:txBody>
      </p:sp>
      <p:sp>
        <p:nvSpPr>
          <p:cNvPr id="104862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7" name=""/>
        <p:cNvGrpSpPr/>
        <p:nvPr/>
      </p:nvGrpSpPr>
      <p:grpSpPr>
        <a:xfrm>
          <a:off x="0" y="0"/>
          <a:ext cx="0" cy="0"/>
          <a:chOff x="0" y="0"/>
          <a:chExt cx="0" cy="0"/>
        </a:xfrm>
      </p:grpSpPr>
      <p:sp>
        <p:nvSpPr>
          <p:cNvPr id="1048613" name="Title 1"/>
          <p:cNvSpPr>
            <a:spLocks noGrp="1"/>
          </p:cNvSpPr>
          <p:nvPr>
            <p:ph type="title"/>
          </p:nvPr>
        </p:nvSpPr>
        <p:spPr/>
        <p:txBody>
          <a:bodyPr/>
          <a:p>
            <a:r>
              <a:rPr lang="en-US" smtClean="0"/>
              <a:t>Click to edit Master title style</a:t>
            </a:r>
            <a:endParaRPr lang="en-US"/>
          </a:p>
        </p:txBody>
      </p:sp>
      <p:sp>
        <p:nvSpPr>
          <p:cNvPr id="104861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6" name="Date Placeholder 4"/>
          <p:cNvSpPr>
            <a:spLocks noGrp="1"/>
          </p:cNvSpPr>
          <p:nvPr>
            <p:ph type="dt" sz="half" idx="10"/>
          </p:nvPr>
        </p:nvSpPr>
        <p:spPr/>
        <p:txBody>
          <a:bodyPr/>
          <a:p>
            <a:fld id="{1D8BD707-D9CF-40AE-B4C6-C98DA3205C09}" type="datetimeFigureOut">
              <a:rPr lang="en-US" smtClean="0"/>
              <a:t>5/21/2019</a:t>
            </a:fld>
            <a:endParaRPr lang="en-US"/>
          </a:p>
        </p:txBody>
      </p:sp>
      <p:sp>
        <p:nvSpPr>
          <p:cNvPr id="1048617" name="Footer Placeholder 5"/>
          <p:cNvSpPr>
            <a:spLocks noGrp="1"/>
          </p:cNvSpPr>
          <p:nvPr>
            <p:ph type="ftr" sz="quarter" idx="11"/>
          </p:nvPr>
        </p:nvSpPr>
        <p:spPr/>
        <p:txBody>
          <a:bodyPr/>
          <a:p>
            <a:endParaRPr lang="en-US"/>
          </a:p>
        </p:txBody>
      </p:sp>
      <p:sp>
        <p:nvSpPr>
          <p:cNvPr id="1048618"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5" name=""/>
        <p:cNvGrpSpPr/>
        <p:nvPr/>
      </p:nvGrpSpPr>
      <p:grpSpPr>
        <a:xfrm>
          <a:off x="0" y="0"/>
          <a:ext cx="0" cy="0"/>
          <a:chOff x="0" y="0"/>
          <a:chExt cx="0" cy="0"/>
        </a:xfrm>
      </p:grpSpPr>
      <p:sp>
        <p:nvSpPr>
          <p:cNvPr id="1048655" name="Title 1"/>
          <p:cNvSpPr>
            <a:spLocks noGrp="1"/>
          </p:cNvSpPr>
          <p:nvPr>
            <p:ph type="title"/>
          </p:nvPr>
        </p:nvSpPr>
        <p:spPr/>
        <p:txBody>
          <a:bodyPr/>
          <a:p>
            <a:r>
              <a:rPr lang="en-US" smtClean="0"/>
              <a:t>Click to edit Master title style</a:t>
            </a:r>
            <a:endParaRPr lang="en-US"/>
          </a:p>
        </p:txBody>
      </p:sp>
      <p:sp>
        <p:nvSpPr>
          <p:cNvPr id="1048656"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5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8"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5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0" name="Date Placeholder 6"/>
          <p:cNvSpPr>
            <a:spLocks noGrp="1"/>
          </p:cNvSpPr>
          <p:nvPr>
            <p:ph type="dt" sz="half" idx="10"/>
          </p:nvPr>
        </p:nvSpPr>
        <p:spPr/>
        <p:txBody>
          <a:bodyPr/>
          <a:p>
            <a:fld id="{1D8BD707-D9CF-40AE-B4C6-C98DA3205C09}" type="datetimeFigureOut">
              <a:rPr lang="en-US" smtClean="0"/>
              <a:t>5/21/2019</a:t>
            </a:fld>
            <a:endParaRPr lang="en-US"/>
          </a:p>
        </p:txBody>
      </p:sp>
      <p:sp>
        <p:nvSpPr>
          <p:cNvPr id="1048661" name="Footer Placeholder 7"/>
          <p:cNvSpPr>
            <a:spLocks noGrp="1"/>
          </p:cNvSpPr>
          <p:nvPr>
            <p:ph type="ftr" sz="quarter" idx="11"/>
          </p:nvPr>
        </p:nvSpPr>
        <p:spPr/>
        <p:txBody>
          <a:bodyPr/>
          <a:p>
            <a:endParaRPr lang="en-US"/>
          </a:p>
        </p:txBody>
      </p:sp>
      <p:sp>
        <p:nvSpPr>
          <p:cNvPr id="1048662" name="Slide Number Placeholder 8"/>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1" name=""/>
        <p:cNvGrpSpPr/>
        <p:nvPr/>
      </p:nvGrpSpPr>
      <p:grpSpPr>
        <a:xfrm>
          <a:off x="0" y="0"/>
          <a:ext cx="0" cy="0"/>
          <a:chOff x="0" y="0"/>
          <a:chExt cx="0" cy="0"/>
        </a:xfrm>
      </p:grpSpPr>
      <p:sp>
        <p:nvSpPr>
          <p:cNvPr id="1048634" name="Title 1"/>
          <p:cNvSpPr>
            <a:spLocks noGrp="1"/>
          </p:cNvSpPr>
          <p:nvPr>
            <p:ph type="title"/>
          </p:nvPr>
        </p:nvSpPr>
        <p:spPr/>
        <p:txBody>
          <a:bodyPr/>
          <a:p>
            <a:r>
              <a:rPr lang="en-US" smtClean="0"/>
              <a:t>Click to edit Master title style</a:t>
            </a:r>
            <a:endParaRPr lang="en-US"/>
          </a:p>
        </p:txBody>
      </p:sp>
      <p:sp>
        <p:nvSpPr>
          <p:cNvPr id="1048635" name="Date Placeholder 2"/>
          <p:cNvSpPr>
            <a:spLocks noGrp="1"/>
          </p:cNvSpPr>
          <p:nvPr>
            <p:ph type="dt" sz="half" idx="10"/>
          </p:nvPr>
        </p:nvSpPr>
        <p:spPr/>
        <p:txBody>
          <a:bodyPr/>
          <a:p>
            <a:fld id="{1D8BD707-D9CF-40AE-B4C6-C98DA3205C09}" type="datetimeFigureOut">
              <a:rPr lang="en-US" smtClean="0"/>
              <a:t>5/21/2019</a:t>
            </a:fld>
            <a:endParaRPr lang="en-US"/>
          </a:p>
        </p:txBody>
      </p:sp>
      <p:sp>
        <p:nvSpPr>
          <p:cNvPr id="1048636" name="Footer Placeholder 3"/>
          <p:cNvSpPr>
            <a:spLocks noGrp="1"/>
          </p:cNvSpPr>
          <p:nvPr>
            <p:ph type="ftr" sz="quarter" idx="11"/>
          </p:nvPr>
        </p:nvSpPr>
        <p:spPr/>
        <p:txBody>
          <a:bodyPr/>
          <a:p>
            <a:endParaRPr lang="en-US"/>
          </a:p>
        </p:txBody>
      </p:sp>
      <p:sp>
        <p:nvSpPr>
          <p:cNvPr id="1048637" name="Slide Number Placeholder 4"/>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1" name=""/>
        <p:cNvGrpSpPr/>
        <p:nvPr/>
      </p:nvGrpSpPr>
      <p:grpSpPr>
        <a:xfrm>
          <a:off x="0" y="0"/>
          <a:ext cx="0" cy="0"/>
          <a:chOff x="0" y="0"/>
          <a:chExt cx="0" cy="0"/>
        </a:xfrm>
      </p:grpSpPr>
      <p:sp>
        <p:nvSpPr>
          <p:cNvPr id="1048587" name="Date Placeholder 1"/>
          <p:cNvSpPr>
            <a:spLocks noGrp="1"/>
          </p:cNvSpPr>
          <p:nvPr>
            <p:ph type="dt" sz="half" idx="10"/>
          </p:nvPr>
        </p:nvSpPr>
        <p:spPr/>
        <p:txBody>
          <a:bodyPr/>
          <a:p>
            <a:fld id="{1D8BD707-D9CF-40AE-B4C6-C98DA3205C09}" type="datetimeFigureOut">
              <a:rPr lang="en-US" smtClean="0"/>
              <a:t>5/21/2019</a:t>
            </a:fld>
            <a:endParaRPr lang="en-US"/>
          </a:p>
        </p:txBody>
      </p:sp>
      <p:sp>
        <p:nvSpPr>
          <p:cNvPr id="1048588" name="Footer Placeholder 2"/>
          <p:cNvSpPr>
            <a:spLocks noGrp="1"/>
          </p:cNvSpPr>
          <p:nvPr>
            <p:ph type="ftr" sz="quarter" idx="11"/>
          </p:nvPr>
        </p:nvSpPr>
        <p:spPr/>
        <p:txBody>
          <a:bodyPr/>
          <a:p>
            <a:endParaRPr lang="en-US"/>
          </a:p>
        </p:txBody>
      </p:sp>
      <p:sp>
        <p:nvSpPr>
          <p:cNvPr id="1048589"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4" name=""/>
        <p:cNvGrpSpPr/>
        <p:nvPr/>
      </p:nvGrpSpPr>
      <p:grpSpPr>
        <a:xfrm>
          <a:off x="0" y="0"/>
          <a:ext cx="0" cy="0"/>
          <a:chOff x="0" y="0"/>
          <a:chExt cx="0" cy="0"/>
        </a:xfrm>
      </p:grpSpPr>
      <p:sp>
        <p:nvSpPr>
          <p:cNvPr id="104864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5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2" name="Date Placeholder 4"/>
          <p:cNvSpPr>
            <a:spLocks noGrp="1"/>
          </p:cNvSpPr>
          <p:nvPr>
            <p:ph type="dt" sz="half" idx="10"/>
          </p:nvPr>
        </p:nvSpPr>
        <p:spPr/>
        <p:txBody>
          <a:bodyPr/>
          <a:p>
            <a:fld id="{1D8BD707-D9CF-40AE-B4C6-C98DA3205C09}" type="datetimeFigureOut">
              <a:rPr lang="en-US" smtClean="0"/>
              <a:t>5/21/2019</a:t>
            </a:fld>
            <a:endParaRPr lang="en-US"/>
          </a:p>
        </p:txBody>
      </p:sp>
      <p:sp>
        <p:nvSpPr>
          <p:cNvPr id="1048653" name="Footer Placeholder 5"/>
          <p:cNvSpPr>
            <a:spLocks noGrp="1"/>
          </p:cNvSpPr>
          <p:nvPr>
            <p:ph type="ftr" sz="quarter" idx="11"/>
          </p:nvPr>
        </p:nvSpPr>
        <p:spPr/>
        <p:txBody>
          <a:bodyPr/>
          <a:p>
            <a:endParaRPr lang="en-US"/>
          </a:p>
        </p:txBody>
      </p:sp>
      <p:sp>
        <p:nvSpPr>
          <p:cNvPr id="1048654"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2" name=""/>
        <p:cNvGrpSpPr/>
        <p:nvPr/>
      </p:nvGrpSpPr>
      <p:grpSpPr>
        <a:xfrm>
          <a:off x="0" y="0"/>
          <a:ext cx="0" cy="0"/>
          <a:chOff x="0" y="0"/>
          <a:chExt cx="0" cy="0"/>
        </a:xfrm>
      </p:grpSpPr>
      <p:sp>
        <p:nvSpPr>
          <p:cNvPr id="1048638"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39"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40"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1" name="Date Placeholder 4"/>
          <p:cNvSpPr>
            <a:spLocks noGrp="1"/>
          </p:cNvSpPr>
          <p:nvPr>
            <p:ph type="dt" sz="half" idx="10"/>
          </p:nvPr>
        </p:nvSpPr>
        <p:spPr/>
        <p:txBody>
          <a:bodyPr/>
          <a:p>
            <a:fld id="{1D8BD707-D9CF-40AE-B4C6-C98DA3205C09}" type="datetimeFigureOut">
              <a:rPr lang="en-US" smtClean="0"/>
              <a:t>5/21/2019</a:t>
            </a:fld>
            <a:endParaRPr lang="en-US"/>
          </a:p>
        </p:txBody>
      </p:sp>
      <p:sp>
        <p:nvSpPr>
          <p:cNvPr id="1048642" name="Footer Placeholder 5"/>
          <p:cNvSpPr>
            <a:spLocks noGrp="1"/>
          </p:cNvSpPr>
          <p:nvPr>
            <p:ph type="ftr" sz="quarter" idx="11"/>
          </p:nvPr>
        </p:nvSpPr>
        <p:spPr/>
        <p:txBody>
          <a:bodyPr/>
          <a:p>
            <a:endParaRPr lang="en-US"/>
          </a:p>
        </p:txBody>
      </p:sp>
      <p:sp>
        <p:nvSpPr>
          <p:cNvPr id="1048643"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1D8BD707-D9CF-40AE-B4C6-C98DA3205C09}" type="datetimeFigureOut">
              <a:rPr lang="en-US" smtClean="0"/>
              <a:t>5/21/2019</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a:xfrm>
            <a:off x="933648" y="0"/>
            <a:ext cx="7772400" cy="1470025"/>
          </a:xfrm>
        </p:spPr>
        <p:txBody>
          <a:bodyPr/>
          <a:p>
            <a:r>
              <a:rPr b="1" dirty="0" sz="6000" lang="bn-BD" smtClean="0">
                <a:solidFill>
                  <a:srgbClr val="FF0000"/>
                </a:solidFill>
                <a:latin typeface="NikoshBAN" pitchFamily="2" charset="0"/>
                <a:cs typeface="NikoshBAN" pitchFamily="2" charset="0"/>
              </a:rPr>
              <a:t>স</a:t>
            </a:r>
            <a:r>
              <a:rPr b="1" dirty="0" sz="6000" lang="bn-BD" smtClean="0">
                <a:solidFill>
                  <a:srgbClr val="FF0000"/>
                </a:solidFill>
                <a:latin typeface="NikoshBAN" pitchFamily="2" charset="0"/>
                <a:cs typeface="NikoshBAN" pitchFamily="2" charset="0"/>
              </a:rPr>
              <a:t>ব</a:t>
            </a:r>
            <a:r>
              <a:rPr b="1" dirty="0" sz="6000" lang="bn-BD" smtClean="0">
                <a:solidFill>
                  <a:srgbClr val="FF0000"/>
                </a:solidFill>
                <a:latin typeface="NikoshBAN" pitchFamily="2" charset="0"/>
                <a:cs typeface="NikoshBAN" pitchFamily="2" charset="0"/>
              </a:rPr>
              <a:t>া</a:t>
            </a:r>
            <a:r>
              <a:rPr b="1" dirty="0" sz="6000" lang="bn-BD" smtClean="0">
                <a:solidFill>
                  <a:srgbClr val="FF0000"/>
                </a:solidFill>
                <a:latin typeface="NikoshBAN" pitchFamily="2" charset="0"/>
                <a:cs typeface="NikoshBAN" pitchFamily="2" charset="0"/>
              </a:rPr>
              <a:t>ই</a:t>
            </a:r>
            <a:r>
              <a:rPr altLang="bn-BD" b="1" dirty="0" sz="6000" lang="en-US" smtClean="0">
                <a:solidFill>
                  <a:srgbClr val="FF0000"/>
                </a:solidFill>
                <a:latin typeface="NikoshBAN" pitchFamily="2" charset="0"/>
                <a:cs typeface="NikoshBAN" pitchFamily="2" charset="0"/>
              </a:rPr>
              <a:t> </a:t>
            </a:r>
            <a:r>
              <a:rPr altLang="en-US" b="1" dirty="0" sz="6000" lang="bn-BD" smtClean="0">
                <a:solidFill>
                  <a:srgbClr val="FF0000"/>
                </a:solidFill>
                <a:latin typeface="NikoshBAN" pitchFamily="2" charset="0"/>
                <a:cs typeface="NikoshBAN" pitchFamily="2" charset="0"/>
              </a:rPr>
              <a:t>ক</a:t>
            </a:r>
            <a:r>
              <a:rPr altLang="en-US" b="1" dirty="0" sz="6000" lang="bn-BD" smtClean="0">
                <a:solidFill>
                  <a:srgbClr val="FF0000"/>
                </a:solidFill>
                <a:latin typeface="NikoshBAN" pitchFamily="2" charset="0"/>
                <a:cs typeface="NikoshBAN" pitchFamily="2" charset="0"/>
              </a:rPr>
              <a:t>ে</a:t>
            </a:r>
            <a:r>
              <a:rPr altLang="bn-BD" b="1" dirty="0" sz="6000" lang="en-US" smtClean="0">
                <a:solidFill>
                  <a:srgbClr val="FF0000"/>
                </a:solidFill>
                <a:latin typeface="NikoshBAN" pitchFamily="2" charset="0"/>
                <a:cs typeface="NikoshBAN" pitchFamily="2" charset="0"/>
              </a:rPr>
              <a:t> </a:t>
            </a:r>
            <a:r>
              <a:rPr b="1" dirty="0" sz="6000" lang="bn-BD" smtClean="0">
                <a:solidFill>
                  <a:srgbClr val="FF0000"/>
                </a:solidFill>
                <a:latin typeface="NikoshBAN" pitchFamily="2" charset="0"/>
                <a:cs typeface="NikoshBAN" pitchFamily="2" charset="0"/>
              </a:rPr>
              <a:t>স্বা</a:t>
            </a:r>
            <a:r>
              <a:rPr b="1" dirty="0" sz="6000" lang="bn-BD" smtClean="0">
                <a:solidFill>
                  <a:srgbClr val="00B0F0"/>
                </a:solidFill>
                <a:latin typeface="NikoshBAN" pitchFamily="2" charset="0"/>
                <a:cs typeface="NikoshBAN" pitchFamily="2" charset="0"/>
              </a:rPr>
              <a:t>গ</a:t>
            </a:r>
            <a:r>
              <a:rPr b="1" dirty="0" sz="6000" lang="bn-BD" smtClean="0">
                <a:solidFill>
                  <a:srgbClr val="002060"/>
                </a:solidFill>
                <a:latin typeface="NikoshBAN" pitchFamily="2" charset="0"/>
                <a:cs typeface="NikoshBAN" pitchFamily="2" charset="0"/>
              </a:rPr>
              <a:t>ত</a:t>
            </a:r>
            <a:r>
              <a:rPr b="1" dirty="0" sz="6000" lang="bn-BD" smtClean="0">
                <a:solidFill>
                  <a:srgbClr val="FF0000"/>
                </a:solidFill>
                <a:latin typeface="NikoshBAN" pitchFamily="2" charset="0"/>
                <a:cs typeface="NikoshBAN" pitchFamily="2" charset="0"/>
              </a:rPr>
              <a:t>ম</a:t>
            </a:r>
            <a:r>
              <a:rPr b="1" dirty="0" sz="6000" lang="bn-BD" smtClean="0">
                <a:latin typeface="NikoshBAN" pitchFamily="2" charset="0"/>
                <a:cs typeface="NikoshBAN" pitchFamily="2" charset="0"/>
              </a:rPr>
              <a:t> </a:t>
            </a:r>
            <a:endParaRPr b="1" dirty="0" sz="6000" lang="en-US">
              <a:latin typeface="NikoshBAN" pitchFamily="2" charset="0"/>
              <a:cs typeface="NikoshBAN" pitchFamily="2" charset="0"/>
            </a:endParaRPr>
          </a:p>
        </p:txBody>
      </p:sp>
      <p:pic>
        <p:nvPicPr>
          <p:cNvPr id="2097152" name="Picture 2" descr="1f5a66ccd0fe121c60466048efe584ab-577ab5042d377.png"/>
          <p:cNvPicPr>
            <a:picLocks noChangeAspect="1"/>
          </p:cNvPicPr>
          <p:nvPr/>
        </p:nvPicPr>
        <p:blipFill>
          <a:blip xmlns:r="http://schemas.openxmlformats.org/officeDocument/2006/relationships" r:embed="rId1"/>
          <a:stretch>
            <a:fillRect/>
          </a:stretch>
        </p:blipFill>
        <p:spPr>
          <a:xfrm>
            <a:off x="1447798" y="1966422"/>
            <a:ext cx="6744099" cy="4496066"/>
          </a:xfrm>
          <a:prstGeom prst="rect"/>
        </p:spPr>
      </p:pic>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pic>
        <p:nvPicPr>
          <p:cNvPr id="2097159" name="Picture 1" descr="9-21-2014-3-05-01-AM-10201470.jpg"/>
          <p:cNvPicPr>
            <a:picLocks noChangeAspect="1"/>
          </p:cNvPicPr>
          <p:nvPr/>
        </p:nvPicPr>
        <p:blipFill>
          <a:blip xmlns:r="http://schemas.openxmlformats.org/officeDocument/2006/relationships" r:embed="rId1"/>
          <a:stretch>
            <a:fillRect/>
          </a:stretch>
        </p:blipFill>
        <p:spPr>
          <a:xfrm>
            <a:off x="2209800" y="990600"/>
            <a:ext cx="4343400" cy="2286000"/>
          </a:xfrm>
          <a:prstGeom prst="rect"/>
          <a:ln>
            <a:solidFill>
              <a:srgbClr val="FF0000"/>
            </a:solidFill>
          </a:ln>
        </p:spPr>
      </p:pic>
      <p:sp>
        <p:nvSpPr>
          <p:cNvPr id="1048604" name="TextBox 3"/>
          <p:cNvSpPr txBox="1"/>
          <p:nvPr/>
        </p:nvSpPr>
        <p:spPr>
          <a:xfrm>
            <a:off x="3605757" y="228600"/>
            <a:ext cx="2240280" cy="447040"/>
          </a:xfrm>
          <a:prstGeom prst="rect"/>
          <a:noFill/>
        </p:spPr>
        <p:txBody>
          <a:bodyPr rtlCol="0" wrap="none">
            <a:spAutoFit/>
          </a:bodyPr>
          <a:p>
            <a:r>
              <a:rPr dirty="0" sz="2400" lang="bn-BD" smtClean="0">
                <a:latin typeface="NikoshBAN" pitchFamily="2" charset="0"/>
                <a:cs typeface="NikoshBAN" pitchFamily="2" charset="0"/>
              </a:rPr>
              <a:t>কুরবানির পটভূমি </a:t>
            </a:r>
            <a:endParaRPr dirty="0" sz="2400" lang="en-US">
              <a:latin typeface="NikoshBAN" pitchFamily="2" charset="0"/>
              <a:cs typeface="NikoshBAN" pitchFamily="2" charset="0"/>
            </a:endParaRPr>
          </a:p>
        </p:txBody>
      </p:sp>
      <p:sp>
        <p:nvSpPr>
          <p:cNvPr id="1048605" name="TextBox 4"/>
          <p:cNvSpPr txBox="1"/>
          <p:nvPr/>
        </p:nvSpPr>
        <p:spPr>
          <a:xfrm>
            <a:off x="76200" y="3962400"/>
            <a:ext cx="9067800" cy="2758440"/>
          </a:xfrm>
          <a:prstGeom prst="rect"/>
          <a:noFill/>
        </p:spPr>
        <p:txBody>
          <a:bodyPr rtlCol="0" wrap="square">
            <a:spAutoFit/>
          </a:bodyPr>
          <a:p>
            <a:r>
              <a:rPr dirty="0" sz="3600" lang="bn-BD" smtClean="0">
                <a:solidFill>
                  <a:schemeClr val="tx1">
                    <a:lumMod val="95000"/>
                    <a:lumOff val="5000"/>
                  </a:schemeClr>
                </a:solidFill>
                <a:latin typeface="NikoshBAN" pitchFamily="2" charset="0"/>
                <a:cs typeface="NikoshBAN" pitchFamily="2" charset="0"/>
              </a:rPr>
              <a:t>আল্লাহ খুশি হয়ে বেহেশত থেকে একটি দু্ম্বা এনে ইসমাঈলের জায়গায় ছুরির নিচে শুইয়ে দিলেন। ইসমাঈল (আ</a:t>
            </a:r>
            <a:r>
              <a:rPr dirty="0" sz="3600" lang="en-US" smtClean="0">
                <a:solidFill>
                  <a:schemeClr val="tx1">
                    <a:lumMod val="95000"/>
                    <a:lumOff val="5000"/>
                  </a:schemeClr>
                </a:solidFill>
                <a:latin typeface="NikoshBAN" pitchFamily="2" charset="0"/>
                <a:cs typeface="NikoshBAN" pitchFamily="2" charset="0"/>
              </a:rPr>
              <a:t>.</a:t>
            </a:r>
            <a:r>
              <a:rPr dirty="0" sz="3600" lang="bn-BD" smtClean="0">
                <a:solidFill>
                  <a:schemeClr val="tx1">
                    <a:lumMod val="95000"/>
                    <a:lumOff val="5000"/>
                  </a:schemeClr>
                </a:solidFill>
                <a:latin typeface="NikoshBAN" pitchFamily="2" charset="0"/>
                <a:cs typeface="NikoshBAN" pitchFamily="2" charset="0"/>
              </a:rPr>
              <a:t>) এর পরিবর্তে দুম্বা কুরবানি হয়ে গেল। ত্যাগের এ ঘটনাকে চিরস্মরণীয় করে রাখার জন্য তখন হতেই কুরবানির প্রথা চালু হয়েছে।  </a:t>
            </a:r>
            <a:endParaRPr dirty="0" sz="3600" lang="en-US">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2" presetSubtype="4">
                                  <p:stCondLst>
                                    <p:cond delay="0"/>
                                  </p:stCondLst>
                                  <p:childTnLst>
                                    <p:set>
                                      <p:cBhvr>
                                        <p:cTn dur="1" fill="hold" id="6">
                                          <p:stCondLst>
                                            <p:cond delay="0"/>
                                          </p:stCondLst>
                                        </p:cTn>
                                        <p:tgtEl>
                                          <p:spTgt spid="2097159"/>
                                        </p:tgtEl>
                                        <p:attrNameLst>
                                          <p:attrName>style.visibility</p:attrName>
                                        </p:attrNameLst>
                                      </p:cBhvr>
                                      <p:to>
                                        <p:strVal val="visible"/>
                                      </p:to>
                                    </p:set>
                                    <p:animEffect transition="in" filter="slide(fromBottom)">
                                      <p:cBhvr>
                                        <p:cTn dur="500" id="7"/>
                                        <p:tgtEl>
                                          <p:spTgt spid="2097159"/>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2" presetSubtype="4">
                                  <p:stCondLst>
                                    <p:cond delay="0"/>
                                  </p:stCondLst>
                                  <p:childTnLst>
                                    <p:set>
                                      <p:cBhvr>
                                        <p:cTn dur="1" fill="hold" id="11">
                                          <p:stCondLst>
                                            <p:cond delay="0"/>
                                          </p:stCondLst>
                                        </p:cTn>
                                        <p:tgtEl>
                                          <p:spTgt spid="1048605"/>
                                        </p:tgtEl>
                                        <p:attrNameLst>
                                          <p:attrName>style.visibility</p:attrName>
                                        </p:attrNameLst>
                                      </p:cBhvr>
                                      <p:to>
                                        <p:strVal val="visible"/>
                                      </p:to>
                                    </p:set>
                                    <p:animEffect transition="in" filter="slide(fromBottom)">
                                      <p:cBhvr>
                                        <p:cTn dur="500" id="12"/>
                                        <p:tgtEl>
                                          <p:spTgt spid="1048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6" name="TextBox 5"/>
          <p:cNvSpPr txBox="1"/>
          <p:nvPr/>
        </p:nvSpPr>
        <p:spPr>
          <a:xfrm>
            <a:off x="3200400" y="914400"/>
            <a:ext cx="2786380" cy="777240"/>
          </a:xfrm>
          <a:prstGeom prst="rect"/>
          <a:noFill/>
        </p:spPr>
        <p:txBody>
          <a:bodyPr rtlCol="0" wrap="none">
            <a:spAutoFit/>
          </a:bodyPr>
          <a:p>
            <a:r>
              <a:rPr b="1" dirty="0" sz="4600" lang="bn-BD" smtClean="0">
                <a:latin typeface="NikoshBAN" pitchFamily="2" charset="0"/>
                <a:cs typeface="NikoshBAN" pitchFamily="2" charset="0"/>
              </a:rPr>
              <a:t>দলীয় কাজ </a:t>
            </a:r>
            <a:endParaRPr b="1" dirty="0" sz="4600" lang="en-US">
              <a:latin typeface="NikoshBAN" pitchFamily="2" charset="0"/>
              <a:cs typeface="NikoshBAN" pitchFamily="2" charset="0"/>
            </a:endParaRPr>
          </a:p>
        </p:txBody>
      </p:sp>
      <p:sp>
        <p:nvSpPr>
          <p:cNvPr id="1048607" name="TextBox 6"/>
          <p:cNvSpPr txBox="1"/>
          <p:nvPr/>
        </p:nvSpPr>
        <p:spPr>
          <a:xfrm>
            <a:off x="2133600" y="2590800"/>
            <a:ext cx="6088380" cy="650240"/>
          </a:xfrm>
          <a:prstGeom prst="rect"/>
          <a:noFill/>
        </p:spPr>
        <p:txBody>
          <a:bodyPr rtlCol="0" wrap="none">
            <a:spAutoFit/>
          </a:bodyPr>
          <a:p>
            <a:r>
              <a:rPr b="1" dirty="0" sz="3800" lang="bn-BD" smtClean="0">
                <a:latin typeface="NikoshBAN" pitchFamily="2" charset="0"/>
                <a:cs typeface="NikoshBAN" pitchFamily="2" charset="0"/>
              </a:rPr>
              <a:t>কুরবানির নিয়মাবলি ব্যাখ্যা কর </a:t>
            </a:r>
            <a:endParaRPr b="1" dirty="0" sz="3800" lang="en-US">
              <a:latin typeface="NikoshBAN" pitchFamily="2" charset="0"/>
              <a:cs typeface="NikoshBAN" pitchFamily="2" charset="0"/>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8" name="Rectangle 3"/>
          <p:cNvSpPr/>
          <p:nvPr/>
        </p:nvSpPr>
        <p:spPr>
          <a:xfrm>
            <a:off x="3657600" y="609600"/>
            <a:ext cx="1922780" cy="751840"/>
          </a:xfrm>
          <a:prstGeom prst="rect"/>
        </p:spPr>
        <p:txBody>
          <a:bodyPr wrap="none">
            <a:spAutoFit/>
          </a:bodyPr>
          <a:p>
            <a:r>
              <a:rPr dirty="0" sz="4400" lang="bn-BD" smtClean="0">
                <a:latin typeface="NikoshBAN" pitchFamily="2" charset="0"/>
                <a:cs typeface="NikoshBAN" pitchFamily="2" charset="0"/>
              </a:rPr>
              <a:t>মূল্যায়ন</a:t>
            </a:r>
            <a:endParaRPr dirty="0" sz="4400" lang="en-US"/>
          </a:p>
        </p:txBody>
      </p:sp>
      <p:sp>
        <p:nvSpPr>
          <p:cNvPr id="1048609" name="Rectangle 4"/>
          <p:cNvSpPr/>
          <p:nvPr/>
        </p:nvSpPr>
        <p:spPr>
          <a:xfrm>
            <a:off x="2133600" y="2316479"/>
            <a:ext cx="4876800" cy="3202940"/>
          </a:xfrm>
          <a:prstGeom prst="rect"/>
        </p:spPr>
        <p:txBody>
          <a:bodyPr wrap="square">
            <a:spAutoFit/>
          </a:bodyPr>
          <a:p>
            <a:r>
              <a:rPr b="1" dirty="0" sz="3000" lang="bn-BD" smtClean="0">
                <a:solidFill>
                  <a:schemeClr val="tx1">
                    <a:lumMod val="95000"/>
                    <a:lumOff val="5000"/>
                  </a:schemeClr>
                </a:solidFill>
                <a:latin typeface="NikoshBAN" pitchFamily="2" charset="0"/>
                <a:cs typeface="NikoshBAN" pitchFamily="2" charset="0"/>
              </a:rPr>
              <a:t>১। কুরবানি কখন করা হয়? </a:t>
            </a:r>
            <a:endParaRPr b="1" dirty="0" sz="3000" lang="bn-BD" smtClean="0">
              <a:solidFill>
                <a:schemeClr val="tx1">
                  <a:lumMod val="95000"/>
                  <a:lumOff val="5000"/>
                </a:schemeClr>
              </a:solidFill>
              <a:latin typeface="NikoshBAN" pitchFamily="2" charset="0"/>
              <a:cs typeface="NikoshBAN" pitchFamily="2" charset="0"/>
            </a:endParaRPr>
          </a:p>
          <a:p>
            <a:r>
              <a:rPr b="1" dirty="0" sz="3000" lang="bn-BD" smtClean="0">
                <a:solidFill>
                  <a:schemeClr val="tx1">
                    <a:lumMod val="95000"/>
                    <a:lumOff val="5000"/>
                  </a:schemeClr>
                </a:solidFill>
                <a:latin typeface="NikoshBAN" pitchFamily="2" charset="0"/>
                <a:cs typeface="NikoshBAN" pitchFamily="2" charset="0"/>
              </a:rPr>
              <a:t>২। কুরবানি সম্পর্কে একটি হাদিস বল।</a:t>
            </a:r>
            <a:endParaRPr b="1" dirty="0" sz="3000" lang="bn-BD" smtClean="0">
              <a:solidFill>
                <a:schemeClr val="tx1">
                  <a:lumMod val="95000"/>
                  <a:lumOff val="5000"/>
                </a:schemeClr>
              </a:solidFill>
              <a:latin typeface="NikoshBAN" pitchFamily="2" charset="0"/>
              <a:cs typeface="NikoshBAN" pitchFamily="2" charset="0"/>
            </a:endParaRPr>
          </a:p>
          <a:p>
            <a:r>
              <a:rPr b="1" dirty="0" sz="3000" lang="bn-BD" smtClean="0">
                <a:solidFill>
                  <a:schemeClr val="tx1">
                    <a:lumMod val="95000"/>
                    <a:lumOff val="5000"/>
                  </a:schemeClr>
                </a:solidFill>
                <a:latin typeface="NikoshBAN" pitchFamily="2" charset="0"/>
                <a:cs typeface="NikoshBAN" pitchFamily="2" charset="0"/>
              </a:rPr>
              <a:t>৩। কুরবানির দুম্বাটি কোথা থেকে আনা হয়েছিল?</a:t>
            </a:r>
            <a:endParaRPr b="1" dirty="0" sz="3000" lang="bn-BD" smtClean="0">
              <a:solidFill>
                <a:schemeClr val="tx1">
                  <a:lumMod val="95000"/>
                  <a:lumOff val="5000"/>
                </a:schemeClr>
              </a:solidFill>
              <a:latin typeface="NikoshBAN" pitchFamily="2" charset="0"/>
              <a:cs typeface="NikoshBAN" pitchFamily="2" charset="0"/>
            </a:endParaRPr>
          </a:p>
          <a:p>
            <a:r>
              <a:rPr b="1" dirty="0" sz="3000" lang="bn-BD" smtClean="0">
                <a:solidFill>
                  <a:schemeClr val="tx1">
                    <a:lumMod val="95000"/>
                    <a:lumOff val="5000"/>
                  </a:schemeClr>
                </a:solidFill>
                <a:latin typeface="NikoshBAN" pitchFamily="2" charset="0"/>
                <a:cs typeface="NikoshBAN" pitchFamily="2" charset="0"/>
              </a:rPr>
              <a:t>৪।  ইবরাহিম (আ.) এর ছেলের নাম কী ছিল? </a:t>
            </a:r>
            <a:endParaRPr b="1" dirty="0" sz="3000" lang="en-US">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1048609">
                                            <p:txEl>
                                              <p:pRg st="0" end="0"/>
                                            </p:txEl>
                                          </p:spTgt>
                                        </p:tgtEl>
                                        <p:attrNameLst>
                                          <p:attrName>style.visibility</p:attrName>
                                        </p:attrNameLst>
                                      </p:cBhvr>
                                      <p:to>
                                        <p:strVal val="visible"/>
                                      </p:to>
                                    </p:set>
                                    <p:animEffect transition="in" filter="checkerboard(across)">
                                      <p:cBhvr>
                                        <p:cTn dur="500" id="7"/>
                                        <p:tgtEl>
                                          <p:spTgt spid="1048609">
                                            <p:txEl>
                                              <p:pRg st="0" end="0"/>
                                            </p:txEl>
                                          </p:spTgt>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5" presetSubtype="10">
                                  <p:stCondLst>
                                    <p:cond delay="0"/>
                                  </p:stCondLst>
                                  <p:childTnLst>
                                    <p:set>
                                      <p:cBhvr>
                                        <p:cTn dur="1" fill="hold" id="11">
                                          <p:stCondLst>
                                            <p:cond delay="0"/>
                                          </p:stCondLst>
                                        </p:cTn>
                                        <p:tgtEl>
                                          <p:spTgt spid="1048609">
                                            <p:txEl>
                                              <p:pRg st="1" end="1"/>
                                            </p:txEl>
                                          </p:spTgt>
                                        </p:tgtEl>
                                        <p:attrNameLst>
                                          <p:attrName>style.visibility</p:attrName>
                                        </p:attrNameLst>
                                      </p:cBhvr>
                                      <p:to>
                                        <p:strVal val="visible"/>
                                      </p:to>
                                    </p:set>
                                    <p:animEffect transition="in" filter="checkerboard(across)">
                                      <p:cBhvr>
                                        <p:cTn dur="500" id="12"/>
                                        <p:tgtEl>
                                          <p:spTgt spid="1048609">
                                            <p:txEl>
                                              <p:pRg st="1" end="1"/>
                                            </p:tx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5" presetSubtype="10">
                                  <p:stCondLst>
                                    <p:cond delay="0"/>
                                  </p:stCondLst>
                                  <p:childTnLst>
                                    <p:set>
                                      <p:cBhvr>
                                        <p:cTn dur="1" fill="hold" id="16">
                                          <p:stCondLst>
                                            <p:cond delay="0"/>
                                          </p:stCondLst>
                                        </p:cTn>
                                        <p:tgtEl>
                                          <p:spTgt spid="1048609">
                                            <p:txEl>
                                              <p:pRg st="2" end="2"/>
                                            </p:txEl>
                                          </p:spTgt>
                                        </p:tgtEl>
                                        <p:attrNameLst>
                                          <p:attrName>style.visibility</p:attrName>
                                        </p:attrNameLst>
                                      </p:cBhvr>
                                      <p:to>
                                        <p:strVal val="visible"/>
                                      </p:to>
                                    </p:set>
                                    <p:animEffect transition="in" filter="checkerboard(across)">
                                      <p:cBhvr>
                                        <p:cTn dur="500" id="17"/>
                                        <p:tgtEl>
                                          <p:spTgt spid="1048609">
                                            <p:txEl>
                                              <p:pRg st="2" end="2"/>
                                            </p:tx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5" presetSubtype="10">
                                  <p:stCondLst>
                                    <p:cond delay="0"/>
                                  </p:stCondLst>
                                  <p:childTnLst>
                                    <p:set>
                                      <p:cBhvr>
                                        <p:cTn dur="1" fill="hold" id="21">
                                          <p:stCondLst>
                                            <p:cond delay="0"/>
                                          </p:stCondLst>
                                        </p:cTn>
                                        <p:tgtEl>
                                          <p:spTgt spid="1048609">
                                            <p:txEl>
                                              <p:pRg st="3" end="3"/>
                                            </p:txEl>
                                          </p:spTgt>
                                        </p:tgtEl>
                                        <p:attrNameLst>
                                          <p:attrName>style.visibility</p:attrName>
                                        </p:attrNameLst>
                                      </p:cBhvr>
                                      <p:to>
                                        <p:strVal val="visible"/>
                                      </p:to>
                                    </p:set>
                                    <p:animEffect transition="in" filter="checkerboard(across)">
                                      <p:cBhvr>
                                        <p:cTn dur="500" id="22"/>
                                        <p:tgtEl>
                                          <p:spTgt spid="10486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10" name="Rectangle 3"/>
          <p:cNvSpPr/>
          <p:nvPr/>
        </p:nvSpPr>
        <p:spPr>
          <a:xfrm>
            <a:off x="3581400" y="838200"/>
            <a:ext cx="2329180" cy="624840"/>
          </a:xfrm>
          <a:prstGeom prst="rect"/>
        </p:spPr>
        <p:txBody>
          <a:bodyPr wrap="none">
            <a:spAutoFit/>
          </a:bodyPr>
          <a:p>
            <a:r>
              <a:rPr dirty="0" sz="3600" lang="bn-BD" smtClean="0">
                <a:solidFill>
                  <a:srgbClr val="00B050"/>
                </a:solidFill>
                <a:latin typeface="NikoshBAN" pitchFamily="2" charset="0"/>
                <a:cs typeface="NikoshBAN" pitchFamily="2" charset="0"/>
              </a:rPr>
              <a:t>বাড়ির কাজ</a:t>
            </a:r>
            <a:endParaRPr dirty="0" sz="3600" lang="en-US"/>
          </a:p>
        </p:txBody>
      </p:sp>
      <p:sp>
        <p:nvSpPr>
          <p:cNvPr id="1048611" name="Rectangle 4"/>
          <p:cNvSpPr/>
          <p:nvPr/>
        </p:nvSpPr>
        <p:spPr>
          <a:xfrm>
            <a:off x="1981200" y="2590800"/>
            <a:ext cx="5715000" cy="1539240"/>
          </a:xfrm>
          <a:prstGeom prst="rect"/>
        </p:spPr>
        <p:txBody>
          <a:bodyPr wrap="square">
            <a:spAutoFit/>
          </a:bodyPr>
          <a:p>
            <a:r>
              <a:rPr dirty="0" sz="3200" lang="bn-BD" smtClean="0">
                <a:solidFill>
                  <a:srgbClr val="00B050"/>
                </a:solidFill>
                <a:latin typeface="NikoshBAN" pitchFamily="2" charset="0"/>
                <a:cs typeface="NikoshBAN" pitchFamily="2" charset="0"/>
              </a:rPr>
              <a:t>কুরবানি কীভাবে আমাদেরকে ত্যাগের শিক্ষা দেয় তা পাঁচটি বাক্যে লিখ।</a:t>
            </a:r>
            <a:endParaRPr dirty="0" sz="3200" lang="en-US">
              <a:solidFill>
                <a:srgbClr val="00B050"/>
              </a:solidFill>
              <a:latin typeface="NikoshBAN" pitchFamily="2" charset="0"/>
              <a:cs typeface="NikoshBAN" pitchFamily="2" charset="0"/>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pic>
        <p:nvPicPr>
          <p:cNvPr id="2097160" name="Picture 1" descr="qurbanir gusto 1.jpeg"/>
          <p:cNvPicPr>
            <a:picLocks noChangeAspect="1"/>
          </p:cNvPicPr>
          <p:nvPr/>
        </p:nvPicPr>
        <p:blipFill>
          <a:blip xmlns:r="http://schemas.openxmlformats.org/officeDocument/2006/relationships" r:embed="rId1"/>
          <a:stretch>
            <a:fillRect/>
          </a:stretch>
        </p:blipFill>
        <p:spPr>
          <a:xfrm>
            <a:off x="609600" y="1524000"/>
            <a:ext cx="7924800" cy="3962400"/>
          </a:xfrm>
          <a:prstGeom prst="rect"/>
          <a:ln>
            <a:solidFill>
              <a:srgbClr val="FFFF00"/>
            </a:solidFill>
          </a:ln>
        </p:spPr>
      </p:pic>
      <p:sp>
        <p:nvSpPr>
          <p:cNvPr id="1048612" name="TextBox 2"/>
          <p:cNvSpPr txBox="1"/>
          <p:nvPr/>
        </p:nvSpPr>
        <p:spPr>
          <a:xfrm>
            <a:off x="2133600" y="2743200"/>
            <a:ext cx="4267200" cy="1069340"/>
          </a:xfrm>
          <a:prstGeom prst="rect"/>
          <a:noFill/>
        </p:spPr>
        <p:txBody>
          <a:bodyPr rtlCol="0" wrap="square">
            <a:spAutoFit/>
          </a:bodyPr>
          <a:p>
            <a:pPr algn="ctr"/>
            <a:r>
              <a:rPr dirty="0" sz="6600" lang="bn-BD" smtClean="0">
                <a:solidFill>
                  <a:srgbClr val="FFFF00"/>
                </a:solidFill>
                <a:latin typeface="NikoshBAN" pitchFamily="2" charset="0"/>
                <a:cs typeface="NikoshBAN" pitchFamily="2" charset="0"/>
              </a:rPr>
              <a:t>ধন্যবাদ</a:t>
            </a:r>
            <a:endParaRPr dirty="0" sz="6600" lang="en-US">
              <a:solidFill>
                <a:srgbClr val="FFFF00"/>
              </a:solidFill>
              <a:latin typeface="NikoshBAN" pitchFamily="2" charset="0"/>
              <a:cs typeface="NikoshBAN" pitchFamily="2" charset="0"/>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0" name="TextBox 1"/>
          <p:cNvSpPr txBox="1"/>
          <p:nvPr/>
        </p:nvSpPr>
        <p:spPr>
          <a:xfrm>
            <a:off x="3352800" y="609600"/>
            <a:ext cx="2494280" cy="891540"/>
          </a:xfrm>
          <a:prstGeom prst="rect"/>
          <a:noFill/>
        </p:spPr>
        <p:txBody>
          <a:bodyPr rtlCol="0" wrap="none">
            <a:spAutoFit/>
          </a:bodyPr>
          <a:p>
            <a:r>
              <a:rPr b="1" dirty="0" sz="5400" lang="bn-BD" smtClean="0">
                <a:solidFill>
                  <a:srgbClr val="FF0000"/>
                </a:solidFill>
                <a:latin typeface="NikoshBAN" pitchFamily="2" charset="0"/>
                <a:cs typeface="NikoshBAN" pitchFamily="2" charset="0"/>
              </a:rPr>
              <a:t>পরিচিতি </a:t>
            </a:r>
            <a:endParaRPr b="1" dirty="0" sz="5400" lang="en-US">
              <a:solidFill>
                <a:srgbClr val="FF0000"/>
              </a:solidFill>
              <a:latin typeface="NikoshBAN" pitchFamily="2" charset="0"/>
              <a:cs typeface="NikoshBAN" pitchFamily="2" charset="0"/>
            </a:endParaRPr>
          </a:p>
        </p:txBody>
      </p:sp>
      <p:sp>
        <p:nvSpPr>
          <p:cNvPr id="1048591" name="TextBox 2"/>
          <p:cNvSpPr txBox="1"/>
          <p:nvPr/>
        </p:nvSpPr>
        <p:spPr>
          <a:xfrm>
            <a:off x="533400" y="2209800"/>
            <a:ext cx="5291604" cy="1513840"/>
          </a:xfrm>
          <a:prstGeom prst="rect"/>
          <a:noFill/>
        </p:spPr>
        <p:txBody>
          <a:bodyPr rtlCol="0" wrap="none">
            <a:spAutoFit/>
          </a:bodyPr>
          <a:p>
            <a:r>
              <a:rPr dirty="0" sz="2400" lang="bn-BD" smtClean="0">
                <a:latin typeface="NikoshBAN" pitchFamily="2" charset="0"/>
                <a:cs typeface="NikoshBAN" pitchFamily="2" charset="0"/>
              </a:rPr>
              <a:t>ম</a:t>
            </a:r>
            <a:r>
              <a:rPr dirty="0" sz="2400" lang="bn-BD" smtClean="0">
                <a:latin typeface="NikoshBAN" pitchFamily="2" charset="0"/>
                <a:cs typeface="NikoshBAN" pitchFamily="2" charset="0"/>
              </a:rPr>
              <a:t>ো</a:t>
            </a:r>
            <a:r>
              <a:rPr dirty="0" sz="2400" lang="bn-BD" smtClean="0">
                <a:latin typeface="NikoshBAN" pitchFamily="2" charset="0"/>
                <a:cs typeface="NikoshBAN" pitchFamily="2" charset="0"/>
              </a:rPr>
              <a:t>হ</a:t>
            </a:r>
            <a:r>
              <a:rPr dirty="0" sz="2400" lang="bn-BD" smtClean="0">
                <a:latin typeface="NikoshBAN" pitchFamily="2" charset="0"/>
                <a:cs typeface="NikoshBAN" pitchFamily="2" charset="0"/>
              </a:rPr>
              <a:t>া</a:t>
            </a:r>
            <a:r>
              <a:rPr dirty="0" sz="2400" lang="bn-BD" smtClean="0">
                <a:latin typeface="NikoshBAN" pitchFamily="2" charset="0"/>
                <a:cs typeface="NikoshBAN" pitchFamily="2" charset="0"/>
              </a:rPr>
              <a:t>ম</a:t>
            </a:r>
            <a:r>
              <a:rPr dirty="0" sz="2400" lang="bn-BD" smtClean="0">
                <a:latin typeface="NikoshBAN" pitchFamily="2" charset="0"/>
                <a:cs typeface="NikoshBAN" pitchFamily="2" charset="0"/>
              </a:rPr>
              <a:t>্ম</a:t>
            </a:r>
            <a:r>
              <a:rPr dirty="0" sz="2400" lang="bn-BD" smtClean="0">
                <a:latin typeface="NikoshBAN" pitchFamily="2" charset="0"/>
                <a:cs typeface="NikoshBAN" pitchFamily="2" charset="0"/>
              </a:rPr>
              <a:t>া</a:t>
            </a:r>
            <a:r>
              <a:rPr dirty="0" sz="2400" lang="bn-BD" smtClean="0">
                <a:latin typeface="NikoshBAN" pitchFamily="2" charset="0"/>
                <a:cs typeface="NikoshBAN" pitchFamily="2" charset="0"/>
              </a:rPr>
              <a:t>দ</a:t>
            </a:r>
            <a:r>
              <a:rPr altLang="bn-BD" dirty="0" sz="2400" lang="en-US" smtClean="0">
                <a:latin typeface="NikoshBAN" pitchFamily="2" charset="0"/>
                <a:cs typeface="NikoshBAN" pitchFamily="2" charset="0"/>
              </a:rPr>
              <a:t> </a:t>
            </a:r>
            <a:r>
              <a:rPr altLang="en-US" dirty="0" sz="2400" lang="bn-BD" smtClean="0">
                <a:latin typeface="NikoshBAN" pitchFamily="2" charset="0"/>
                <a:cs typeface="NikoshBAN" pitchFamily="2" charset="0"/>
              </a:rPr>
              <a:t>আ</a:t>
            </a:r>
            <a:r>
              <a:rPr altLang="en-US" dirty="0" sz="2400" lang="bn-BD" smtClean="0">
                <a:latin typeface="NikoshBAN" pitchFamily="2" charset="0"/>
                <a:cs typeface="NikoshBAN" pitchFamily="2" charset="0"/>
              </a:rPr>
              <a:t>ব</a:t>
            </a:r>
            <a:r>
              <a:rPr altLang="en-US" dirty="0" sz="2400" lang="bn-BD" smtClean="0">
                <a:latin typeface="NikoshBAN" pitchFamily="2" charset="0"/>
                <a:cs typeface="NikoshBAN" pitchFamily="2" charset="0"/>
              </a:rPr>
              <a:t>ু</a:t>
            </a:r>
            <a:r>
              <a:rPr altLang="bn-BD" dirty="0" sz="2400" lang="en-US" smtClean="0">
                <a:latin typeface="NikoshBAN" pitchFamily="2" charset="0"/>
                <a:cs typeface="NikoshBAN" pitchFamily="2" charset="0"/>
              </a:rPr>
              <a:t> </a:t>
            </a:r>
            <a:r>
              <a:rPr altLang="en-US" dirty="0" sz="2400" lang="bn-BD" smtClean="0">
                <a:latin typeface="NikoshBAN" pitchFamily="2" charset="0"/>
                <a:cs typeface="NikoshBAN" pitchFamily="2" charset="0"/>
              </a:rPr>
              <a:t>স</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ই</a:t>
            </a:r>
            <a:r>
              <a:rPr altLang="en-US" dirty="0" sz="2400" lang="bn-BD" smtClean="0">
                <a:latin typeface="NikoshBAN" pitchFamily="2" charset="0"/>
                <a:cs typeface="NikoshBAN" pitchFamily="2" charset="0"/>
              </a:rPr>
              <a:t>দ</a:t>
            </a:r>
            <a:r>
              <a:rPr dirty="0" sz="2400" lang="bn-BD" smtClean="0">
                <a:latin typeface="NikoshBAN" pitchFamily="2" charset="0"/>
                <a:cs typeface="NikoshBAN" pitchFamily="2" charset="0"/>
              </a:rPr>
              <a:t> </a:t>
            </a:r>
            <a:endParaRPr altLang="en-US" lang="zh-CN"/>
          </a:p>
          <a:p>
            <a:r>
              <a:rPr altLang="en-US" dirty="0" sz="2400" lang="bn-BD" smtClean="0">
                <a:latin typeface="NikoshBAN" pitchFamily="2" charset="0"/>
                <a:cs typeface="NikoshBAN" pitchFamily="2" charset="0"/>
              </a:rPr>
              <a:t>দ</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ব</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ত</a:t>
            </a:r>
            <a:r>
              <a:rPr altLang="en-US" dirty="0" sz="2400" lang="bn-BD" smtClean="0">
                <a:latin typeface="NikoshBAN" pitchFamily="2" charset="0"/>
                <a:cs typeface="NikoshBAN" pitchFamily="2" charset="0"/>
              </a:rPr>
              <a:t>্ত</a:t>
            </a:r>
            <a:r>
              <a:rPr altLang="en-US" dirty="0" sz="2400" lang="bn-BD" smtClean="0">
                <a:latin typeface="NikoshBAN" pitchFamily="2" charset="0"/>
                <a:cs typeface="NikoshBAN" pitchFamily="2" charset="0"/>
              </a:rPr>
              <a:t>র</a:t>
            </a:r>
            <a:r>
              <a:rPr altLang="bn-BD" dirty="0" sz="2400" lang="en-US" smtClean="0">
                <a:latin typeface="NikoshBAN" pitchFamily="2" charset="0"/>
                <a:cs typeface="NikoshBAN" pitchFamily="2" charset="0"/>
              </a:rPr>
              <a:t> </a:t>
            </a:r>
            <a:r>
              <a:rPr altLang="en-US" dirty="0" sz="2400" lang="bn-BD" smtClean="0">
                <a:latin typeface="NikoshBAN" pitchFamily="2" charset="0"/>
                <a:cs typeface="NikoshBAN" pitchFamily="2" charset="0"/>
              </a:rPr>
              <a:t>দ</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খ</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ল</a:t>
            </a:r>
            <a:r>
              <a:rPr altLang="bn-BD" dirty="0" sz="2400" lang="en-US" smtClean="0">
                <a:latin typeface="NikoshBAN" pitchFamily="2" charset="0"/>
                <a:cs typeface="NikoshBAN" pitchFamily="2" charset="0"/>
              </a:rPr>
              <a:t> </a:t>
            </a:r>
            <a:r>
              <a:rPr altLang="en-US" dirty="0" sz="2400" lang="bn-BD" smtClean="0">
                <a:latin typeface="NikoshBAN" pitchFamily="2" charset="0"/>
                <a:cs typeface="NikoshBAN" pitchFamily="2" charset="0"/>
              </a:rPr>
              <a:t>ম</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দ</a:t>
            </a:r>
            <a:r>
              <a:rPr altLang="en-US" dirty="0" sz="2400" lang="bn-BD" smtClean="0">
                <a:latin typeface="NikoshBAN" pitchFamily="2" charset="0"/>
                <a:cs typeface="NikoshBAN" pitchFamily="2" charset="0"/>
              </a:rPr>
              <a:t>র</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স</a:t>
            </a:r>
            <a:r>
              <a:rPr altLang="en-US" dirty="0" sz="2400" lang="bn-BD" smtClean="0">
                <a:latin typeface="NikoshBAN" pitchFamily="2" charset="0"/>
                <a:cs typeface="NikoshBAN" pitchFamily="2" charset="0"/>
              </a:rPr>
              <a:t>া</a:t>
            </a:r>
            <a:endParaRPr altLang="en-US" lang="zh-CN"/>
          </a:p>
          <a:p>
            <a:r>
              <a:rPr altLang="en-US" dirty="0" sz="2400" lang="bn-BD" smtClean="0">
                <a:latin typeface="NikoshBAN" pitchFamily="2" charset="0"/>
                <a:cs typeface="NikoshBAN" pitchFamily="2" charset="0"/>
              </a:rPr>
              <a:t>আ</a:t>
            </a:r>
            <a:r>
              <a:rPr altLang="en-US" dirty="0" sz="2400" lang="bn-BD" smtClean="0">
                <a:latin typeface="NikoshBAN" pitchFamily="2" charset="0"/>
                <a:cs typeface="NikoshBAN" pitchFamily="2" charset="0"/>
              </a:rPr>
              <a:t>ট</a:t>
            </a:r>
            <a:r>
              <a:rPr altLang="en-US" dirty="0" sz="2400" lang="bn-BD" smtClean="0">
                <a:latin typeface="NikoshBAN" pitchFamily="2" charset="0"/>
                <a:cs typeface="NikoshBAN" pitchFamily="2" charset="0"/>
              </a:rPr>
              <a:t>ঘ</a:t>
            </a:r>
            <a:r>
              <a:rPr altLang="en-US" dirty="0" sz="2400" lang="bn-BD" smtClean="0">
                <a:latin typeface="NikoshBAN" pitchFamily="2" charset="0"/>
                <a:cs typeface="NikoshBAN" pitchFamily="2" charset="0"/>
              </a:rPr>
              <a:t>র</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য়</a:t>
            </a:r>
            <a:r>
              <a:rPr altLang="en-US" dirty="0" sz="2400" lang="bn-BD" smtClean="0">
                <a:latin typeface="NikoshBAN" pitchFamily="2" charset="0"/>
                <a:cs typeface="NikoshBAN" pitchFamily="2" charset="0"/>
              </a:rPr>
              <a:t>া</a:t>
            </a:r>
            <a:r>
              <a:rPr altLang="bn-BD" dirty="0" sz="2400" lang="en-US" smtClean="0">
                <a:latin typeface="NikoshBAN" pitchFamily="2" charset="0"/>
                <a:cs typeface="NikoshBAN" pitchFamily="2" charset="0"/>
              </a:rPr>
              <a:t>,</a:t>
            </a:r>
            <a:r>
              <a:rPr altLang="en-US" dirty="0" sz="2400" lang="bn-BD" smtClean="0">
                <a:latin typeface="NikoshBAN" pitchFamily="2" charset="0"/>
                <a:cs typeface="NikoshBAN" pitchFamily="2" charset="0"/>
              </a:rPr>
              <a:t>প</a:t>
            </a:r>
            <a:r>
              <a:rPr altLang="en-US" dirty="0" sz="2400" lang="bn-BD" smtClean="0">
                <a:latin typeface="NikoshBAN" pitchFamily="2" charset="0"/>
                <a:cs typeface="NikoshBAN" pitchFamily="2" charset="0"/>
              </a:rPr>
              <a:t>া</a:t>
            </a:r>
            <a:r>
              <a:rPr altLang="en-US" dirty="0" sz="2400" lang="bn-BD" smtClean="0">
                <a:latin typeface="NikoshBAN" pitchFamily="2" charset="0"/>
                <a:cs typeface="NikoshBAN" pitchFamily="2" charset="0"/>
              </a:rPr>
              <a:t>ব</a:t>
            </a:r>
            <a:r>
              <a:rPr altLang="en-US" dirty="0" sz="2400" lang="bn-BD" smtClean="0">
                <a:latin typeface="NikoshBAN" pitchFamily="2" charset="0"/>
                <a:cs typeface="NikoshBAN" pitchFamily="2" charset="0"/>
              </a:rPr>
              <a:t>ন</a:t>
            </a:r>
            <a:r>
              <a:rPr altLang="en-US" dirty="0" sz="2400" lang="bn-BD" smtClean="0">
                <a:latin typeface="NikoshBAN" pitchFamily="2" charset="0"/>
                <a:cs typeface="NikoshBAN" pitchFamily="2" charset="0"/>
              </a:rPr>
              <a:t>া</a:t>
            </a:r>
            <a:endParaRPr altLang="en-US" lang="zh-CN"/>
          </a:p>
          <a:p>
            <a:r>
              <a:rPr altLang="bn-BD" dirty="0" sz="2400" lang="en-US" smtClean="0">
                <a:latin typeface="NikoshBAN" pitchFamily="2" charset="0"/>
                <a:cs typeface="NikoshBAN" pitchFamily="2" charset="0"/>
              </a:rPr>
              <a:t>E</a:t>
            </a:r>
            <a:r>
              <a:rPr altLang="bn-BD" dirty="0" sz="2400" lang="en-US" smtClean="0">
                <a:latin typeface="NikoshBAN" pitchFamily="2" charset="0"/>
                <a:cs typeface="NikoshBAN" pitchFamily="2" charset="0"/>
              </a:rPr>
              <a:t>m</a:t>
            </a:r>
            <a:r>
              <a:rPr altLang="bn-BD" dirty="0" sz="2400" lang="en-US" smtClean="0">
                <a:latin typeface="NikoshBAN" pitchFamily="2" charset="0"/>
                <a:cs typeface="NikoshBAN" pitchFamily="2" charset="0"/>
              </a:rPr>
              <a:t>a</a:t>
            </a:r>
            <a:r>
              <a:rPr altLang="bn-BD" dirty="0" sz="2400" lang="en-US" smtClean="0">
                <a:latin typeface="NikoshBAN" pitchFamily="2" charset="0"/>
                <a:cs typeface="NikoshBAN" pitchFamily="2" charset="0"/>
              </a:rPr>
              <a:t>i</a:t>
            </a:r>
            <a:r>
              <a:rPr altLang="bn-BD" dirty="0" sz="2400" lang="en-US" smtClean="0">
                <a:latin typeface="NikoshBAN" pitchFamily="2" charset="0"/>
                <a:cs typeface="NikoshBAN" pitchFamily="2" charset="0"/>
              </a:rPr>
              <a:t>l</a:t>
            </a:r>
            <a:r>
              <a:rPr altLang="bn-BD" dirty="0" sz="2400" lang="en-US" smtClean="0">
                <a:latin typeface="NikoshBAN" pitchFamily="2" charset="0"/>
                <a:cs typeface="NikoshBAN" pitchFamily="2" charset="0"/>
              </a:rPr>
              <a:t>:</a:t>
            </a:r>
            <a:r>
              <a:rPr altLang="bn-BD" dirty="0" sz="2400" lang="en-US" smtClean="0">
                <a:latin typeface="NikoshBAN" pitchFamily="2" charset="0"/>
                <a:cs typeface="NikoshBAN" pitchFamily="2" charset="0"/>
              </a:rPr>
              <a:t> </a:t>
            </a:r>
            <a:r>
              <a:rPr altLang="bn-BD" dirty="0" sz="2400" lang="en-US" smtClean="0">
                <a:latin typeface="NikoshBAN" pitchFamily="2" charset="0"/>
                <a:cs typeface="NikoshBAN" pitchFamily="2" charset="0"/>
              </a:rPr>
              <a:t>m</a:t>
            </a:r>
            <a:r>
              <a:rPr altLang="bn-BD" dirty="0" sz="2400" lang="en-US" smtClean="0">
                <a:latin typeface="NikoshBAN" pitchFamily="2" charset="0"/>
                <a:cs typeface="NikoshBAN" pitchFamily="2" charset="0"/>
              </a:rPr>
              <a:t>a</a:t>
            </a:r>
            <a:r>
              <a:rPr altLang="bn-BD" dirty="0" sz="2400" lang="en-US" smtClean="0">
                <a:latin typeface="NikoshBAN" pitchFamily="2" charset="0"/>
                <a:cs typeface="NikoshBAN" pitchFamily="2" charset="0"/>
              </a:rPr>
              <a:t>s</a:t>
            </a:r>
            <a:r>
              <a:rPr altLang="bn-BD" dirty="0" sz="2400" lang="en-US" smtClean="0">
                <a:latin typeface="NikoshBAN" pitchFamily="2" charset="0"/>
                <a:cs typeface="NikoshBAN" pitchFamily="2" charset="0"/>
              </a:rPr>
              <a:t>a</a:t>
            </a:r>
            <a:r>
              <a:rPr altLang="bn-BD" dirty="0" sz="2400" lang="en-US" smtClean="0">
                <a:latin typeface="NikoshBAN" pitchFamily="2" charset="0"/>
                <a:cs typeface="NikoshBAN" pitchFamily="2" charset="0"/>
              </a:rPr>
              <a:t>y</a:t>
            </a:r>
            <a:r>
              <a:rPr altLang="bn-BD" dirty="0" sz="2400" lang="en-US" smtClean="0">
                <a:latin typeface="NikoshBAN" pitchFamily="2" charset="0"/>
                <a:cs typeface="NikoshBAN" pitchFamily="2" charset="0"/>
              </a:rPr>
              <a:t>e</a:t>
            </a:r>
            <a:r>
              <a:rPr altLang="bn-BD" dirty="0" sz="2400" lang="en-US" smtClean="0">
                <a:latin typeface="NikoshBAN" pitchFamily="2" charset="0"/>
                <a:cs typeface="NikoshBAN" pitchFamily="2" charset="0"/>
              </a:rPr>
              <a:t>e</a:t>
            </a:r>
            <a:r>
              <a:rPr altLang="bn-BD" dirty="0" sz="2400" lang="en-US" smtClean="0">
                <a:latin typeface="NikoshBAN" pitchFamily="2" charset="0"/>
                <a:cs typeface="NikoshBAN" pitchFamily="2" charset="0"/>
              </a:rPr>
              <a:t>d</a:t>
            </a:r>
            <a:r>
              <a:rPr altLang="bn-BD" dirty="0" sz="2400" lang="en-US" smtClean="0">
                <a:latin typeface="NikoshBAN" pitchFamily="2" charset="0"/>
                <a:cs typeface="NikoshBAN" pitchFamily="2" charset="0"/>
              </a:rPr>
              <a:t>t</a:t>
            </a:r>
            <a:r>
              <a:rPr altLang="bn-BD" dirty="0" sz="2400" lang="en-US" smtClean="0">
                <a:latin typeface="NikoshBAN" pitchFamily="2" charset="0"/>
                <a:cs typeface="NikoshBAN" pitchFamily="2" charset="0"/>
              </a:rPr>
              <a:t>o</a:t>
            </a:r>
            <a:r>
              <a:rPr altLang="bn-BD" dirty="0" sz="2400" lang="en-US" smtClean="0">
                <a:latin typeface="NikoshBAN" pitchFamily="2" charset="0"/>
                <a:cs typeface="NikoshBAN" pitchFamily="2" charset="0"/>
              </a:rPr>
              <a:t>n</a:t>
            </a:r>
            <a:r>
              <a:rPr altLang="bn-BD" dirty="0" sz="2400" lang="en-US" smtClean="0">
                <a:latin typeface="NikoshBAN" pitchFamily="2" charset="0"/>
                <a:cs typeface="NikoshBAN" pitchFamily="2" charset="0"/>
              </a:rPr>
              <a:t>m</a:t>
            </a:r>
            <a:r>
              <a:rPr altLang="bn-BD" dirty="0" sz="2400" lang="en-US" smtClean="0">
                <a:latin typeface="NikoshBAN" pitchFamily="2" charset="0"/>
                <a:cs typeface="NikoshBAN" pitchFamily="2" charset="0"/>
              </a:rPr>
              <a:t>o</a:t>
            </a:r>
            <a:r>
              <a:rPr altLang="bn-BD" dirty="0" sz="2400" lang="en-US" smtClean="0">
                <a:latin typeface="NikoshBAN" pitchFamily="2" charset="0"/>
                <a:cs typeface="NikoshBAN" pitchFamily="2" charset="0"/>
              </a:rPr>
              <a:t>y</a:t>
            </a:r>
            <a:r>
              <a:rPr altLang="bn-BD" dirty="0" sz="2400" lang="en-US" smtClean="0">
                <a:latin typeface="NikoshBAN" pitchFamily="2" charset="0"/>
                <a:cs typeface="NikoshBAN" pitchFamily="2" charset="0"/>
              </a:rPr>
              <a:t>@</a:t>
            </a:r>
            <a:r>
              <a:rPr altLang="bn-BD" dirty="0" sz="2400" lang="en-US" smtClean="0">
                <a:latin typeface="NikoshBAN" pitchFamily="2" charset="0"/>
                <a:cs typeface="NikoshBAN" pitchFamily="2" charset="0"/>
              </a:rPr>
              <a:t>g</a:t>
            </a:r>
            <a:r>
              <a:rPr altLang="bn-BD" dirty="0" sz="2400" lang="en-US" smtClean="0">
                <a:latin typeface="NikoshBAN" pitchFamily="2" charset="0"/>
                <a:cs typeface="NikoshBAN" pitchFamily="2" charset="0"/>
              </a:rPr>
              <a:t>m</a:t>
            </a:r>
            <a:r>
              <a:rPr altLang="bn-BD" dirty="0" sz="2400" lang="en-US" smtClean="0">
                <a:latin typeface="NikoshBAN" pitchFamily="2" charset="0"/>
                <a:cs typeface="NikoshBAN" pitchFamily="2" charset="0"/>
              </a:rPr>
              <a:t>a</a:t>
            </a:r>
            <a:r>
              <a:rPr altLang="bn-BD" dirty="0" sz="2400" lang="en-US" smtClean="0">
                <a:latin typeface="NikoshBAN" pitchFamily="2" charset="0"/>
                <a:cs typeface="NikoshBAN" pitchFamily="2" charset="0"/>
              </a:rPr>
              <a:t>i</a:t>
            </a:r>
            <a:r>
              <a:rPr altLang="bn-BD" dirty="0" sz="2400" lang="en-US" smtClean="0">
                <a:latin typeface="NikoshBAN" pitchFamily="2" charset="0"/>
                <a:cs typeface="NikoshBAN" pitchFamily="2" charset="0"/>
              </a:rPr>
              <a:t>l</a:t>
            </a:r>
            <a:r>
              <a:rPr altLang="bn-BD" dirty="0" sz="2400" lang="en-US" smtClean="0">
                <a:latin typeface="NikoshBAN" pitchFamily="2" charset="0"/>
                <a:cs typeface="NikoshBAN" pitchFamily="2" charset="0"/>
              </a:rPr>
              <a:t>.</a:t>
            </a:r>
            <a:r>
              <a:rPr altLang="bn-BD" dirty="0" sz="2400" lang="en-US" smtClean="0">
                <a:latin typeface="NikoshBAN" pitchFamily="2" charset="0"/>
                <a:cs typeface="NikoshBAN" pitchFamily="2" charset="0"/>
              </a:rPr>
              <a:t>c</a:t>
            </a:r>
            <a:r>
              <a:rPr altLang="bn-BD" dirty="0" sz="2400" lang="en-US" smtClean="0">
                <a:latin typeface="NikoshBAN" pitchFamily="2" charset="0"/>
                <a:cs typeface="NikoshBAN" pitchFamily="2" charset="0"/>
              </a:rPr>
              <a:t>o</a:t>
            </a:r>
            <a:r>
              <a:rPr altLang="bn-BD" dirty="0" sz="2400" lang="en-US" smtClean="0">
                <a:latin typeface="NikoshBAN" pitchFamily="2" charset="0"/>
                <a:cs typeface="NikoshBAN" pitchFamily="2" charset="0"/>
              </a:rPr>
              <a:t>m</a:t>
            </a:r>
            <a:r>
              <a:rPr dirty="0" sz="2400" lang="bn-BD" smtClean="0">
                <a:latin typeface="NikoshBAN" pitchFamily="2" charset="0"/>
                <a:cs typeface="NikoshBAN" pitchFamily="2" charset="0"/>
              </a:rPr>
              <a:t> </a:t>
            </a:r>
            <a:endParaRPr altLang="en-US" lang="zh-CN"/>
          </a:p>
        </p:txBody>
      </p:sp>
      <p:sp>
        <p:nvSpPr>
          <p:cNvPr id="1048592" name="TextBox 3"/>
          <p:cNvSpPr txBox="1"/>
          <p:nvPr/>
        </p:nvSpPr>
        <p:spPr>
          <a:xfrm>
            <a:off x="4734570" y="2270759"/>
            <a:ext cx="3167379" cy="1158240"/>
          </a:xfrm>
          <a:prstGeom prst="rect"/>
          <a:noFill/>
        </p:spPr>
        <p:txBody>
          <a:bodyPr rtlCol="0" wrap="none">
            <a:spAutoFit/>
          </a:bodyPr>
          <a:p>
            <a:r>
              <a:rPr dirty="0" sz="2400" lang="bn-BD" smtClean="0">
                <a:latin typeface="NikoshBAN" pitchFamily="2" charset="0"/>
                <a:cs typeface="NikoshBAN" pitchFamily="2" charset="0"/>
              </a:rPr>
              <a:t>শ্রেনিঃ </a:t>
            </a:r>
            <a:r>
              <a:rPr altLang="bn-BD" dirty="0" sz="2400" lang="bn-BD" smtClean="0">
                <a:latin typeface="NikoshBAN" pitchFamily="2" charset="0"/>
                <a:cs typeface="NikoshBAN" pitchFamily="2" charset="0"/>
              </a:rPr>
              <a:t>৯</a:t>
            </a:r>
            <a:r>
              <a:rPr altLang="bn-BD" dirty="0" sz="2400" lang="bn-BD" smtClean="0">
                <a:latin typeface="NikoshBAN" pitchFamily="2" charset="0"/>
                <a:cs typeface="NikoshBAN" pitchFamily="2" charset="0"/>
              </a:rPr>
              <a:t>ম</a:t>
            </a:r>
            <a:r>
              <a:rPr altLang="bn-BD" dirty="0" sz="2400" lang="en-US" smtClean="0">
                <a:latin typeface="NikoshBAN" pitchFamily="2" charset="0"/>
                <a:cs typeface="NikoshBAN" pitchFamily="2" charset="0"/>
              </a:rPr>
              <a:t>/</a:t>
            </a:r>
            <a:r>
              <a:rPr altLang="en-US" dirty="0" sz="2400" lang="bn-BD" smtClean="0">
                <a:latin typeface="NikoshBAN" pitchFamily="2" charset="0"/>
                <a:cs typeface="NikoshBAN" pitchFamily="2" charset="0"/>
              </a:rPr>
              <a:t>১</a:t>
            </a:r>
            <a:r>
              <a:rPr altLang="en-US" dirty="0" sz="2400" lang="bn-BD" smtClean="0">
                <a:latin typeface="NikoshBAN" pitchFamily="2" charset="0"/>
                <a:cs typeface="NikoshBAN" pitchFamily="2" charset="0"/>
              </a:rPr>
              <a:t>০</a:t>
            </a:r>
            <a:r>
              <a:rPr altLang="en-US" dirty="0" sz="2400" lang="bn-BD" smtClean="0">
                <a:latin typeface="NikoshBAN" pitchFamily="2" charset="0"/>
                <a:cs typeface="NikoshBAN" pitchFamily="2" charset="0"/>
              </a:rPr>
              <a:t>ম</a:t>
            </a:r>
            <a:r>
              <a:rPr dirty="0" sz="2400" lang="en-US" smtClean="0">
                <a:latin typeface="NikoshBAN" pitchFamily="2" charset="0"/>
                <a:cs typeface="NikoshBAN" pitchFamily="2" charset="0"/>
              </a:rPr>
              <a:t> </a:t>
            </a:r>
            <a:r>
              <a:rPr dirty="0" sz="2400" lang="bn-BD" smtClean="0">
                <a:latin typeface="NikoshBAN" pitchFamily="2" charset="0"/>
                <a:cs typeface="NikoshBAN" pitchFamily="2" charset="0"/>
              </a:rPr>
              <a:t> </a:t>
            </a:r>
            <a:endParaRPr altLang="en-US" lang="zh-CN"/>
          </a:p>
          <a:p>
            <a:r>
              <a:rPr dirty="0" sz="2400" lang="bn-BD" smtClean="0">
                <a:latin typeface="NikoshBAN" pitchFamily="2" charset="0"/>
                <a:cs typeface="NikoshBAN" pitchFamily="2" charset="0"/>
              </a:rPr>
              <a:t>বিষয়ঃ </a:t>
            </a:r>
            <a:r>
              <a:rPr dirty="0" sz="2400" lang="bn-BD" err="1" smtClean="0">
                <a:latin typeface="NikoshBAN" pitchFamily="2" charset="0"/>
                <a:cs typeface="NikoshBAN" pitchFamily="2" charset="0"/>
              </a:rPr>
              <a:t>আ</a:t>
            </a:r>
            <a:r>
              <a:rPr dirty="0" sz="2400" lang="bn-BD" err="1" smtClean="0">
                <a:latin typeface="NikoshBAN" pitchFamily="2" charset="0"/>
                <a:cs typeface="NikoshBAN" pitchFamily="2" charset="0"/>
              </a:rPr>
              <a:t>ক</a:t>
            </a:r>
            <a:r>
              <a:rPr dirty="0" sz="2400" lang="bn-BD" err="1" smtClean="0">
                <a:latin typeface="NikoshBAN" pitchFamily="2" charset="0"/>
                <a:cs typeface="NikoshBAN" pitchFamily="2" charset="0"/>
              </a:rPr>
              <a:t>া</a:t>
            </a:r>
            <a:r>
              <a:rPr dirty="0" sz="2400" lang="bn-BD" err="1" smtClean="0">
                <a:latin typeface="NikoshBAN" pitchFamily="2" charset="0"/>
                <a:cs typeface="NikoshBAN" pitchFamily="2" charset="0"/>
              </a:rPr>
              <a:t>ই</a:t>
            </a:r>
            <a:r>
              <a:rPr dirty="0" sz="2400" lang="bn-BD" err="1" smtClean="0">
                <a:latin typeface="NikoshBAN" pitchFamily="2" charset="0"/>
                <a:cs typeface="NikoshBAN" pitchFamily="2" charset="0"/>
              </a:rPr>
              <a:t>দ</a:t>
            </a:r>
            <a:r>
              <a:rPr altLang="bn-BD" dirty="0" sz="2400" lang="en-US" err="1" smtClean="0">
                <a:latin typeface="NikoshBAN" pitchFamily="2" charset="0"/>
                <a:cs typeface="NikoshBAN" pitchFamily="2" charset="0"/>
              </a:rPr>
              <a:t> </a:t>
            </a:r>
            <a:r>
              <a:rPr altLang="en-US" dirty="0" sz="2400" lang="bn-BD" err="1" smtClean="0">
                <a:latin typeface="NikoshBAN" pitchFamily="2" charset="0"/>
                <a:cs typeface="NikoshBAN" pitchFamily="2" charset="0"/>
              </a:rPr>
              <a:t>ও</a:t>
            </a:r>
            <a:r>
              <a:rPr altLang="bn-BD" dirty="0" sz="2400" lang="en-US" err="1" smtClean="0">
                <a:latin typeface="NikoshBAN" pitchFamily="2" charset="0"/>
                <a:cs typeface="NikoshBAN" pitchFamily="2" charset="0"/>
              </a:rPr>
              <a:t> </a:t>
            </a:r>
            <a:r>
              <a:rPr altLang="en-US" dirty="0" sz="2400" lang="bn-BD" err="1" smtClean="0">
                <a:latin typeface="NikoshBAN" pitchFamily="2" charset="0"/>
                <a:cs typeface="NikoshBAN" pitchFamily="2" charset="0"/>
              </a:rPr>
              <a:t>ফ</a:t>
            </a:r>
            <a:r>
              <a:rPr altLang="en-US" dirty="0" sz="2400" lang="bn-BD" err="1" smtClean="0">
                <a:latin typeface="NikoshBAN" pitchFamily="2" charset="0"/>
                <a:cs typeface="NikoshBAN" pitchFamily="2" charset="0"/>
              </a:rPr>
              <a:t>ি</a:t>
            </a:r>
            <a:r>
              <a:rPr altLang="en-US" dirty="0" sz="2400" lang="bn-BD" err="1" smtClean="0">
                <a:latin typeface="NikoshBAN" pitchFamily="2" charset="0"/>
                <a:cs typeface="NikoshBAN" pitchFamily="2" charset="0"/>
              </a:rPr>
              <a:t>ক</a:t>
            </a:r>
            <a:r>
              <a:rPr altLang="en-US" dirty="0" sz="2400" lang="bn-BD" err="1" smtClean="0">
                <a:latin typeface="NikoshBAN" pitchFamily="2" charset="0"/>
                <a:cs typeface="NikoshBAN" pitchFamily="2" charset="0"/>
              </a:rPr>
              <a:t>হ</a:t>
            </a:r>
            <a:r>
              <a:rPr dirty="0" sz="2400" lang="en-US" smtClean="0">
                <a:latin typeface="NikoshBAN" pitchFamily="2" charset="0"/>
                <a:cs typeface="NikoshBAN" pitchFamily="2" charset="0"/>
              </a:rPr>
              <a:t> </a:t>
            </a:r>
            <a:r>
              <a:rPr dirty="0" sz="2400" lang="bn-BD" smtClean="0">
                <a:latin typeface="NikoshBAN" pitchFamily="2" charset="0"/>
                <a:cs typeface="NikoshBAN" pitchFamily="2" charset="0"/>
              </a:rPr>
              <a:t> </a:t>
            </a:r>
            <a:endParaRPr altLang="en-US" lang="zh-CN"/>
          </a:p>
          <a:p>
            <a:r>
              <a:rPr dirty="0" sz="2400" lang="bn-BD" smtClean="0">
                <a:latin typeface="NikoshBAN" pitchFamily="2" charset="0"/>
                <a:cs typeface="NikoshBAN" pitchFamily="2" charset="0"/>
              </a:rPr>
              <a:t>সময়ঃ ৪</a:t>
            </a:r>
            <a:r>
              <a:rPr dirty="0" sz="2400" lang="en-US" smtClean="0">
                <a:latin typeface="NikoshBAN" pitchFamily="2" charset="0"/>
                <a:cs typeface="NikoshBAN" pitchFamily="2" charset="0"/>
              </a:rPr>
              <a:t>০</a:t>
            </a:r>
            <a:r>
              <a:rPr dirty="0" sz="2400" lang="bn-BD" smtClean="0">
                <a:latin typeface="NikoshBAN" pitchFamily="2" charset="0"/>
                <a:cs typeface="NikoshBAN" pitchFamily="2" charset="0"/>
              </a:rPr>
              <a:t> মিনিট </a:t>
            </a:r>
            <a:endParaRPr dirty="0" sz="2400" lang="en-US">
              <a:latin typeface="NikoshBAN" pitchFamily="2" charset="0"/>
              <a:cs typeface="NikoshBAN" pitchFamily="2" charset="0"/>
            </a:endParaRPr>
          </a:p>
        </p:txBody>
      </p:sp>
      <p:pic>
        <p:nvPicPr>
          <p:cNvPr id="2097161" name=""/>
          <p:cNvPicPr>
            <a:picLocks/>
          </p:cNvPicPr>
          <p:nvPr/>
        </p:nvPicPr>
        <p:blipFill>
          <a:blip xmlns:r="http://schemas.openxmlformats.org/officeDocument/2006/relationships" r:embed="rId1"/>
          <a:stretch>
            <a:fillRect/>
          </a:stretch>
        </p:blipFill>
        <p:spPr>
          <a:xfrm rot="0">
            <a:off x="3031334" y="3796342"/>
            <a:ext cx="2430954" cy="2750693"/>
          </a:xfrm>
          <a:prstGeom prst="rect"/>
        </p:spPr>
      </p:pic>
    </p:spTree>
  </p:cSld>
  <p:clrMapOvr>
    <a:masterClrMapping/>
  </p:clrMapOvr>
  <p:transition spd="slow">
    <p:wipe dir="l"/>
  </p:transition>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pic>
        <p:nvPicPr>
          <p:cNvPr id="2097153" name="Picture 1" descr="9-21-2014-3-05-01-AM-10201470.jpg"/>
          <p:cNvPicPr>
            <a:picLocks noChangeAspect="1"/>
          </p:cNvPicPr>
          <p:nvPr/>
        </p:nvPicPr>
        <p:blipFill>
          <a:blip xmlns:r="http://schemas.openxmlformats.org/officeDocument/2006/relationships" r:embed="rId1"/>
          <a:stretch>
            <a:fillRect/>
          </a:stretch>
        </p:blipFill>
        <p:spPr>
          <a:xfrm>
            <a:off x="685800" y="1371600"/>
            <a:ext cx="3914775" cy="2060408"/>
          </a:xfrm>
          <a:prstGeom prst="rect"/>
          <a:ln>
            <a:solidFill>
              <a:srgbClr val="FF0000"/>
            </a:solidFill>
          </a:ln>
        </p:spPr>
      </p:pic>
      <p:pic>
        <p:nvPicPr>
          <p:cNvPr id="2097154" name="Picture 2" descr="cemel.jpeg"/>
          <p:cNvPicPr>
            <a:picLocks noChangeAspect="1"/>
          </p:cNvPicPr>
          <p:nvPr/>
        </p:nvPicPr>
        <p:blipFill>
          <a:blip xmlns:r="http://schemas.openxmlformats.org/officeDocument/2006/relationships" r:embed="rId2"/>
          <a:stretch>
            <a:fillRect/>
          </a:stretch>
        </p:blipFill>
        <p:spPr>
          <a:xfrm>
            <a:off x="4724400" y="1447800"/>
            <a:ext cx="3733800" cy="1914525"/>
          </a:xfrm>
          <a:prstGeom prst="rect"/>
          <a:ln>
            <a:solidFill>
              <a:srgbClr val="FF0000"/>
            </a:solidFill>
          </a:ln>
        </p:spPr>
      </p:pic>
      <p:pic>
        <p:nvPicPr>
          <p:cNvPr id="2097155" name="Picture 4" descr="mohis.jpeg"/>
          <p:cNvPicPr>
            <a:picLocks noChangeAspect="1"/>
          </p:cNvPicPr>
          <p:nvPr/>
        </p:nvPicPr>
        <p:blipFill>
          <a:blip xmlns:r="http://schemas.openxmlformats.org/officeDocument/2006/relationships" r:embed="rId3"/>
          <a:stretch>
            <a:fillRect/>
          </a:stretch>
        </p:blipFill>
        <p:spPr>
          <a:xfrm>
            <a:off x="685800" y="3733800"/>
            <a:ext cx="3886200" cy="1790700"/>
          </a:xfrm>
          <a:prstGeom prst="rect"/>
          <a:ln>
            <a:solidFill>
              <a:srgbClr val="FFFF00"/>
            </a:solidFill>
          </a:ln>
        </p:spPr>
      </p:pic>
      <p:pic>
        <p:nvPicPr>
          <p:cNvPr id="2097156" name="Picture 6" descr="qurbanir cow 6.JPG"/>
          <p:cNvPicPr>
            <a:picLocks noChangeAspect="1"/>
          </p:cNvPicPr>
          <p:nvPr/>
        </p:nvPicPr>
        <p:blipFill>
          <a:blip xmlns:r="http://schemas.openxmlformats.org/officeDocument/2006/relationships" r:embed="rId4"/>
          <a:stretch>
            <a:fillRect/>
          </a:stretch>
        </p:blipFill>
        <p:spPr>
          <a:xfrm>
            <a:off x="4953000" y="3733800"/>
            <a:ext cx="3733800" cy="1864533"/>
          </a:xfrm>
          <a:prstGeom prst="rect"/>
          <a:ln>
            <a:solidFill>
              <a:srgbClr val="FFFF00"/>
            </a:solidFill>
          </a:ln>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2" presetSubtype="4">
                                  <p:stCondLst>
                                    <p:cond delay="0"/>
                                  </p:stCondLst>
                                  <p:childTnLst>
                                    <p:set>
                                      <p:cBhvr>
                                        <p:cTn dur="1" fill="hold" id="6">
                                          <p:stCondLst>
                                            <p:cond delay="0"/>
                                          </p:stCondLst>
                                        </p:cTn>
                                        <p:tgtEl>
                                          <p:spTgt spid="2097153"/>
                                        </p:tgtEl>
                                        <p:attrNameLst>
                                          <p:attrName>style.visibility</p:attrName>
                                        </p:attrNameLst>
                                      </p:cBhvr>
                                      <p:to>
                                        <p:strVal val="visible"/>
                                      </p:to>
                                    </p:set>
                                    <p:animEffect transition="in" filter="slide(fromBottom)">
                                      <p:cBhvr>
                                        <p:cTn dur="500" id="7"/>
                                        <p:tgtEl>
                                          <p:spTgt spid="2097153"/>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12" presetSubtype="4">
                                  <p:stCondLst>
                                    <p:cond delay="0"/>
                                  </p:stCondLst>
                                  <p:childTnLst>
                                    <p:set>
                                      <p:cBhvr>
                                        <p:cTn dur="1" fill="hold" id="11">
                                          <p:stCondLst>
                                            <p:cond delay="0"/>
                                          </p:stCondLst>
                                        </p:cTn>
                                        <p:tgtEl>
                                          <p:spTgt spid="2097154"/>
                                        </p:tgtEl>
                                        <p:attrNameLst>
                                          <p:attrName>style.visibility</p:attrName>
                                        </p:attrNameLst>
                                      </p:cBhvr>
                                      <p:to>
                                        <p:strVal val="visible"/>
                                      </p:to>
                                    </p:set>
                                    <p:animEffect transition="in" filter="slide(fromBottom)">
                                      <p:cBhvr>
                                        <p:cTn dur="500" id="12"/>
                                        <p:tgtEl>
                                          <p:spTgt spid="2097154"/>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12" presetSubtype="4">
                                  <p:stCondLst>
                                    <p:cond delay="0"/>
                                  </p:stCondLst>
                                  <p:childTnLst>
                                    <p:set>
                                      <p:cBhvr>
                                        <p:cTn dur="1" fill="hold" id="16">
                                          <p:stCondLst>
                                            <p:cond delay="0"/>
                                          </p:stCondLst>
                                        </p:cTn>
                                        <p:tgtEl>
                                          <p:spTgt spid="2097155"/>
                                        </p:tgtEl>
                                        <p:attrNameLst>
                                          <p:attrName>style.visibility</p:attrName>
                                        </p:attrNameLst>
                                      </p:cBhvr>
                                      <p:to>
                                        <p:strVal val="visible"/>
                                      </p:to>
                                    </p:set>
                                    <p:animEffect transition="in" filter="slide(fromBottom)">
                                      <p:cBhvr>
                                        <p:cTn dur="500" id="17"/>
                                        <p:tgtEl>
                                          <p:spTgt spid="2097155"/>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12" presetSubtype="4">
                                  <p:stCondLst>
                                    <p:cond delay="0"/>
                                  </p:stCondLst>
                                  <p:childTnLst>
                                    <p:set>
                                      <p:cBhvr>
                                        <p:cTn dur="1" fill="hold" id="21">
                                          <p:stCondLst>
                                            <p:cond delay="0"/>
                                          </p:stCondLst>
                                        </p:cTn>
                                        <p:tgtEl>
                                          <p:spTgt spid="2097156"/>
                                        </p:tgtEl>
                                        <p:attrNameLst>
                                          <p:attrName>style.visibility</p:attrName>
                                        </p:attrNameLst>
                                      </p:cBhvr>
                                      <p:to>
                                        <p:strVal val="visible"/>
                                      </p:to>
                                    </p:set>
                                    <p:animEffect transition="in" filter="slide(fromBottom)">
                                      <p:cBhvr>
                                        <p:cTn dur="500" id="22"/>
                                        <p:tgtEl>
                                          <p:spTgt spid="209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3" name="Rectangle 2"/>
          <p:cNvSpPr/>
          <p:nvPr/>
        </p:nvSpPr>
        <p:spPr>
          <a:xfrm>
            <a:off x="2492939" y="2022743"/>
            <a:ext cx="2570480" cy="993140"/>
          </a:xfrm>
          <a:prstGeom prst="rect"/>
        </p:spPr>
        <p:txBody>
          <a:bodyPr wrap="none">
            <a:spAutoFit/>
          </a:bodyPr>
          <a:p>
            <a:r>
              <a:rPr dirty="0" sz="6000" lang="bn-BD" smtClean="0">
                <a:latin typeface="NikoshBAN" pitchFamily="2" charset="0"/>
                <a:cs typeface="NikoshBAN" pitchFamily="2" charset="0"/>
              </a:rPr>
              <a:t>কুরবানি</a:t>
            </a:r>
            <a:endParaRPr dirty="0" sz="6000" lang="en-US"/>
          </a:p>
        </p:txBody>
      </p:sp>
      <p:sp>
        <p:nvSpPr>
          <p:cNvPr id="1048670" name=""/>
          <p:cNvSpPr/>
          <p:nvPr/>
        </p:nvSpPr>
        <p:spPr>
          <a:xfrm>
            <a:off x="2492939" y="74562"/>
            <a:ext cx="3048000" cy="1524000"/>
          </a:xfrm>
          <a:prstGeom prst="homePlate"/>
          <a:solidFill>
            <a:srgbClr val="FFFFFF"/>
          </a:solidFill>
          <a:ln w="25400">
            <a:solidFill>
              <a:srgbClr val="666666"/>
            </a:solidFill>
          </a:ln>
        </p:spPr>
        <p:txBody>
          <a:bodyPr anchor="ctr"/>
          <a:p>
            <a:pPr algn="ctr"/>
            <a:endParaRPr b="1" sz="2700" lang="en-US"/>
          </a:p>
        </p:txBody>
      </p:sp>
      <p:sp>
        <p:nvSpPr>
          <p:cNvPr id="1048671" name=""/>
          <p:cNvSpPr txBox="1"/>
          <p:nvPr/>
        </p:nvSpPr>
        <p:spPr>
          <a:xfrm>
            <a:off x="2492939" y="498744"/>
            <a:ext cx="4000000" cy="675639"/>
          </a:xfrm>
          <a:prstGeom prst="rect"/>
        </p:spPr>
        <p:txBody>
          <a:bodyPr rtlCol="0" wrap="square">
            <a:spAutoFit/>
          </a:bodyPr>
          <a:p>
            <a:r>
              <a:rPr altLang="en-US" b="1" sz="3900" lang="en-US">
                <a:solidFill>
                  <a:srgbClr val="FF6600"/>
                </a:solidFill>
              </a:rPr>
              <a:t>আ</a:t>
            </a:r>
            <a:r>
              <a:rPr altLang="en-US" b="1" sz="3900" lang="en-US">
                <a:solidFill>
                  <a:srgbClr val="FF6600"/>
                </a:solidFill>
              </a:rPr>
              <a:t>জ</a:t>
            </a:r>
            <a:r>
              <a:rPr altLang="en-US" b="1" sz="3900" lang="en-US">
                <a:solidFill>
                  <a:srgbClr val="FF6600"/>
                </a:solidFill>
              </a:rPr>
              <a:t>ক</a:t>
            </a:r>
            <a:r>
              <a:rPr altLang="en-US" b="1" sz="3900" lang="en-US">
                <a:solidFill>
                  <a:srgbClr val="FF6600"/>
                </a:solidFill>
              </a:rPr>
              <a:t>ে</a:t>
            </a:r>
            <a:r>
              <a:rPr altLang="en-US" b="1" sz="3900" lang="en-US">
                <a:solidFill>
                  <a:srgbClr val="FF6600"/>
                </a:solidFill>
              </a:rPr>
              <a:t>র</a:t>
            </a:r>
            <a:r>
              <a:rPr altLang="en-US" b="1" sz="3900" lang="en-US">
                <a:solidFill>
                  <a:srgbClr val="FF6600"/>
                </a:solidFill>
              </a:rPr>
              <a:t> </a:t>
            </a:r>
            <a:r>
              <a:rPr altLang="en-US" b="1" sz="3900" lang="en-US">
                <a:solidFill>
                  <a:srgbClr val="FF6600"/>
                </a:solidFill>
              </a:rPr>
              <a:t>প</a:t>
            </a:r>
            <a:r>
              <a:rPr altLang="en-US" b="1" sz="3900" lang="en-US">
                <a:solidFill>
                  <a:srgbClr val="FF6600"/>
                </a:solidFill>
              </a:rPr>
              <a:t>া</a:t>
            </a:r>
            <a:r>
              <a:rPr altLang="en-US" b="1" sz="3900" lang="en-US">
                <a:solidFill>
                  <a:srgbClr val="FF6600"/>
                </a:solidFill>
              </a:rPr>
              <a:t>ঠ</a:t>
            </a:r>
            <a:endParaRPr b="1" sz="3900" lang="en-US">
              <a:solidFill>
                <a:srgbClr val="FF6600"/>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2" presetSubtype="4">
                                  <p:stCondLst>
                                    <p:cond delay="0"/>
                                  </p:stCondLst>
                                  <p:childTnLst>
                                    <p:set>
                                      <p:cBhvr>
                                        <p:cTn dur="1" fill="hold" id="6">
                                          <p:stCondLst>
                                            <p:cond delay="0"/>
                                          </p:stCondLst>
                                        </p:cTn>
                                        <p:tgtEl>
                                          <p:spTgt spid="1048593"/>
                                        </p:tgtEl>
                                        <p:attrNameLst>
                                          <p:attrName>style.visibility</p:attrName>
                                        </p:attrNameLst>
                                      </p:cBhvr>
                                      <p:to>
                                        <p:strVal val="visible"/>
                                      </p:to>
                                    </p:set>
                                    <p:animEffect transition="in" filter="slide(fromBottom)">
                                      <p:cBhvr>
                                        <p:cTn dur="500" id="7"/>
                                        <p:tgtEl>
                                          <p:spTgt spid="1048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94" name="Rectangle 2"/>
          <p:cNvSpPr/>
          <p:nvPr/>
        </p:nvSpPr>
        <p:spPr>
          <a:xfrm>
            <a:off x="1219200" y="2819400"/>
            <a:ext cx="5791200" cy="3444240"/>
          </a:xfrm>
          <a:prstGeom prst="rect"/>
        </p:spPr>
        <p:txBody>
          <a:bodyPr wrap="square">
            <a:spAutoFit/>
          </a:bodyPr>
          <a:p>
            <a:r>
              <a:rPr dirty="0" sz="2800" lang="bn-BD" smtClean="0">
                <a:latin typeface="NikoshBAN" pitchFamily="2" charset="0"/>
                <a:cs typeface="NikoshBAN" pitchFamily="2" charset="0"/>
              </a:rPr>
              <a:t>এই পাঠ শেষে শিক্ষার্থীরা--- </a:t>
            </a:r>
            <a:br>
              <a:rPr dirty="0" sz="2800" lang="bn-BD" smtClean="0">
                <a:latin typeface="NikoshBAN" pitchFamily="2" charset="0"/>
                <a:cs typeface="NikoshBAN" pitchFamily="2" charset="0"/>
              </a:rPr>
            </a:br>
            <a:r>
              <a:rPr dirty="0" sz="2800" lang="bn-BD" smtClean="0">
                <a:latin typeface="NikoshBAN" pitchFamily="2" charset="0"/>
                <a:cs typeface="NikoshBAN" pitchFamily="2" charset="0"/>
              </a:rPr>
              <a:t>১। কুরবানি কী তা বলতে পারবে</a:t>
            </a:r>
            <a:br>
              <a:rPr dirty="0" sz="2800" lang="bn-BD" smtClean="0">
                <a:latin typeface="NikoshBAN" pitchFamily="2" charset="0"/>
                <a:cs typeface="NikoshBAN" pitchFamily="2" charset="0"/>
              </a:rPr>
            </a:br>
            <a:r>
              <a:rPr dirty="0" sz="2800" lang="bn-BD" smtClean="0">
                <a:latin typeface="NikoshBAN" pitchFamily="2" charset="0"/>
                <a:cs typeface="NikoshBAN" pitchFamily="2" charset="0"/>
              </a:rPr>
              <a:t>২। কুরবানির গুরুত্ব ও  তাৎপর্য বর্ণনা করতে পারবে</a:t>
            </a:r>
          </a:p>
          <a:p>
            <a:r>
              <a:rPr dirty="0" sz="2800" lang="bn-BD" smtClean="0">
                <a:latin typeface="NikoshBAN" pitchFamily="2" charset="0"/>
                <a:cs typeface="NikoshBAN" pitchFamily="2" charset="0"/>
              </a:rPr>
              <a:t>৩। কুরবানির বিধিবিধান বর্ণনা করতে পারবে</a:t>
            </a:r>
            <a:br>
              <a:rPr dirty="0" sz="2800" lang="bn-BD" smtClean="0">
                <a:latin typeface="NikoshBAN" pitchFamily="2" charset="0"/>
                <a:cs typeface="NikoshBAN" pitchFamily="2" charset="0"/>
              </a:rPr>
            </a:br>
            <a:r>
              <a:rPr dirty="0" sz="2800" lang="bn-BD" smtClean="0">
                <a:latin typeface="NikoshBAN" pitchFamily="2" charset="0"/>
                <a:cs typeface="NikoshBAN" pitchFamily="2" charset="0"/>
              </a:rPr>
              <a:t>৪। কুরবানির পটভূমি বিশ্লেষণ করতে পারবে </a:t>
            </a:r>
          </a:p>
        </p:txBody>
      </p:sp>
      <p:sp>
        <p:nvSpPr>
          <p:cNvPr id="1048595" name="TextBox 3"/>
          <p:cNvSpPr txBox="1"/>
          <p:nvPr/>
        </p:nvSpPr>
        <p:spPr>
          <a:xfrm>
            <a:off x="3691974" y="939225"/>
            <a:ext cx="2125979" cy="688340"/>
          </a:xfrm>
          <a:prstGeom prst="rect"/>
          <a:noFill/>
        </p:spPr>
        <p:txBody>
          <a:bodyPr rtlCol="0" wrap="none">
            <a:spAutoFit/>
          </a:bodyPr>
          <a:p>
            <a:r>
              <a:rPr b="1" dirty="0" sz="4000" lang="bn-BD" smtClean="0">
                <a:solidFill>
                  <a:srgbClr val="800000"/>
                </a:solidFill>
                <a:latin typeface="NikoshBAN" pitchFamily="2" charset="0"/>
                <a:cs typeface="NikoshBAN" pitchFamily="2" charset="0"/>
              </a:rPr>
              <a:t>শিখনফল</a:t>
            </a:r>
            <a:endParaRPr b="1" dirty="0" sz="4000" lang="en-US">
              <a:solidFill>
                <a:srgbClr val="800000"/>
              </a:solidFill>
              <a:latin typeface="NikoshBAN" pitchFamily="2" charset="0"/>
              <a:cs typeface="NikoshBAN" pitchFamily="2" charset="0"/>
            </a:endParaRP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6" name="TextBox 4"/>
          <p:cNvSpPr txBox="1"/>
          <p:nvPr/>
        </p:nvSpPr>
        <p:spPr>
          <a:xfrm>
            <a:off x="1447800" y="2133600"/>
            <a:ext cx="6324600" cy="1958341"/>
          </a:xfrm>
          <a:prstGeom prst="rect"/>
          <a:noFill/>
        </p:spPr>
        <p:txBody>
          <a:bodyPr rtlCol="0" wrap="square">
            <a:spAutoFit/>
          </a:bodyPr>
          <a:p>
            <a:r>
              <a:rPr dirty="0" sz="3600" lang="bn-BD" smtClean="0">
                <a:solidFill>
                  <a:schemeClr val="tx1">
                    <a:lumMod val="95000"/>
                    <a:lumOff val="5000"/>
                  </a:schemeClr>
                </a:solidFill>
                <a:latin typeface="NikoshBAN" pitchFamily="2" charset="0"/>
                <a:cs typeface="NikoshBAN" pitchFamily="2" charset="0"/>
              </a:rPr>
              <a:t>কুরবানি শব্দের অর্থ—</a:t>
            </a:r>
          </a:p>
          <a:p>
            <a:r>
              <a:rPr dirty="0" sz="3600" lang="bn-BD" smtClean="0">
                <a:solidFill>
                  <a:schemeClr val="tx1">
                    <a:lumMod val="95000"/>
                    <a:lumOff val="5000"/>
                  </a:schemeClr>
                </a:solidFill>
                <a:latin typeface="NikoshBAN" pitchFamily="2" charset="0"/>
                <a:cs typeface="NikoshBAN" pitchFamily="2" charset="0"/>
              </a:rPr>
              <a:t>ত্যাগ, ঊৎসর্গ, নৈকট্য লাভ</a:t>
            </a:r>
            <a:r>
              <a:rPr dirty="0" sz="3600" lang="en-US" smtClean="0">
                <a:solidFill>
                  <a:schemeClr val="tx1">
                    <a:lumMod val="95000"/>
                    <a:lumOff val="5000"/>
                  </a:schemeClr>
                </a:solidFill>
                <a:latin typeface="NikoshBAN" pitchFamily="2" charset="0"/>
                <a:cs typeface="NikoshBAN" pitchFamily="2" charset="0"/>
              </a:rPr>
              <a:t> ,</a:t>
            </a:r>
            <a:r>
              <a:rPr dirty="0" sz="3600" lang="bn-BD" smtClean="0">
                <a:solidFill>
                  <a:schemeClr val="tx1">
                    <a:lumMod val="95000"/>
                    <a:lumOff val="5000"/>
                  </a:schemeClr>
                </a:solidFill>
                <a:latin typeface="NikoshBAN" pitchFamily="2" charset="0"/>
                <a:cs typeface="NikoshBAN" pitchFamily="2" charset="0"/>
              </a:rPr>
              <a:t> রক্ত প্রবাহিত করা ইত্যাদি।</a:t>
            </a:r>
          </a:p>
          <a:p>
            <a:r>
              <a:rPr dirty="0" lang="bn-BD" smtClean="0">
                <a:latin typeface="NikoshBAN" pitchFamily="2" charset="0"/>
                <a:cs typeface="NikoshBAN" pitchFamily="2" charset="0"/>
              </a:rPr>
              <a:t> </a:t>
            </a:r>
            <a:r>
              <a:rPr dirty="0" lang="en-US" smtClean="0">
                <a:latin typeface="NikoshBAN" pitchFamily="2" charset="0"/>
                <a:cs typeface="NikoshBAN" pitchFamily="2" charset="0"/>
              </a:rPr>
              <a:t> </a:t>
            </a:r>
            <a:endParaRPr dirty="0" lang="en-US">
              <a:latin typeface="NikoshBAN" pitchFamily="2" charset="0"/>
              <a:cs typeface="NikoshBAN" pitchFamily="2" charset="0"/>
            </a:endParaRPr>
          </a:p>
        </p:txBody>
      </p:sp>
      <p:sp>
        <p:nvSpPr>
          <p:cNvPr id="1048597" name="TextBox 5"/>
          <p:cNvSpPr txBox="1"/>
          <p:nvPr/>
        </p:nvSpPr>
        <p:spPr>
          <a:xfrm>
            <a:off x="3352800" y="609600"/>
            <a:ext cx="2862579" cy="789940"/>
          </a:xfrm>
          <a:prstGeom prst="rect"/>
          <a:noFill/>
        </p:spPr>
        <p:txBody>
          <a:bodyPr rtlCol="0" wrap="none">
            <a:spAutoFit/>
          </a:bodyPr>
          <a:p>
            <a:r>
              <a:rPr b="1" dirty="0" sz="4700" lang="bn-BD" smtClean="0">
                <a:solidFill>
                  <a:srgbClr val="FF0000"/>
                </a:solidFill>
                <a:latin typeface="NikoshBAN" pitchFamily="2" charset="0"/>
                <a:cs typeface="NikoshBAN" pitchFamily="2" charset="0"/>
              </a:rPr>
              <a:t>কুরবানি কি </a:t>
            </a:r>
            <a:endParaRPr b="1" dirty="0" sz="4700" lang="en-US">
              <a:solidFill>
                <a:srgbClr val="FF0000"/>
              </a:solidFill>
              <a:latin typeface="NikoshBAN" pitchFamily="2" charset="0"/>
              <a:cs typeface="NikoshBAN" pitchFamily="2" charset="0"/>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8" name="Rectangle 3"/>
          <p:cNvSpPr/>
          <p:nvPr/>
        </p:nvSpPr>
        <p:spPr>
          <a:xfrm>
            <a:off x="1219200" y="5370493"/>
            <a:ext cx="6400800" cy="1348740"/>
          </a:xfrm>
          <a:prstGeom prst="rect"/>
        </p:spPr>
        <p:txBody>
          <a:bodyPr wrap="square">
            <a:spAutoFit/>
          </a:bodyPr>
          <a:p>
            <a:r>
              <a:rPr dirty="0" sz="2800" lang="bn-BD" smtClean="0">
                <a:solidFill>
                  <a:schemeClr val="tx1">
                    <a:lumMod val="95000"/>
                    <a:lumOff val="5000"/>
                  </a:schemeClr>
                </a:solidFill>
                <a:latin typeface="NikoshBAN" pitchFamily="2" charset="0"/>
                <a:cs typeface="NikoshBAN" pitchFamily="2" charset="0"/>
              </a:rPr>
              <a:t>যিলহজ মাসের ১০, ১১, ১২ তারিখ আল্লাহর নৈকট্য লাভের জন্য যে পশু জবাই করা হয় তাকে কুরবানি বলে</a:t>
            </a:r>
            <a:endParaRPr dirty="0" sz="2800" lang="en-US">
              <a:solidFill>
                <a:schemeClr val="tx1">
                  <a:lumMod val="95000"/>
                  <a:lumOff val="5000"/>
                </a:schemeClr>
              </a:solidFill>
            </a:endParaRPr>
          </a:p>
        </p:txBody>
      </p:sp>
      <p:pic>
        <p:nvPicPr>
          <p:cNvPr id="2097157" name="Picture 2" descr="Tmxk86_1534184984.jpg"/>
          <p:cNvPicPr>
            <a:picLocks noChangeAspect="1"/>
          </p:cNvPicPr>
          <p:nvPr/>
        </p:nvPicPr>
        <p:blipFill>
          <a:blip xmlns:r="http://schemas.openxmlformats.org/officeDocument/2006/relationships" r:embed="rId1"/>
          <a:stretch>
            <a:fillRect/>
          </a:stretch>
        </p:blipFill>
        <p:spPr>
          <a:xfrm>
            <a:off x="762000" y="752475"/>
            <a:ext cx="7620000" cy="4048125"/>
          </a:xfrm>
          <a:prstGeom prst="rect"/>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2" presetSubtype="4">
                                  <p:stCondLst>
                                    <p:cond delay="0"/>
                                  </p:stCondLst>
                                  <p:childTnLst>
                                    <p:set>
                                      <p:cBhvr>
                                        <p:cTn dur="1" fill="hold" id="6">
                                          <p:stCondLst>
                                            <p:cond delay="0"/>
                                          </p:stCondLst>
                                        </p:cTn>
                                        <p:tgtEl>
                                          <p:spTgt spid="2097157"/>
                                        </p:tgtEl>
                                        <p:attrNameLst>
                                          <p:attrName>style.visibility</p:attrName>
                                        </p:attrNameLst>
                                      </p:cBhvr>
                                      <p:to>
                                        <p:strVal val="visible"/>
                                      </p:to>
                                    </p:set>
                                    <p:animEffect transition="in" filter="slide(fromBottom)">
                                      <p:cBhvr>
                                        <p:cTn dur="500" id="7"/>
                                        <p:tgtEl>
                                          <p:spTgt spid="2097157"/>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12" presetSubtype="4">
                                  <p:stCondLst>
                                    <p:cond delay="0"/>
                                  </p:stCondLst>
                                  <p:childTnLst>
                                    <p:set>
                                      <p:cBhvr>
                                        <p:cTn dur="1" fill="hold" id="11">
                                          <p:stCondLst>
                                            <p:cond delay="0"/>
                                          </p:stCondLst>
                                        </p:cTn>
                                        <p:tgtEl>
                                          <p:spTgt spid="1048598"/>
                                        </p:tgtEl>
                                        <p:attrNameLst>
                                          <p:attrName>style.visibility</p:attrName>
                                        </p:attrNameLst>
                                      </p:cBhvr>
                                      <p:to>
                                        <p:strVal val="visible"/>
                                      </p:to>
                                    </p:set>
                                    <p:animEffect transition="in" filter="slide(fromBottom)">
                                      <p:cBhvr>
                                        <p:cTn dur="500" id="12"/>
                                        <p:tgtEl>
                                          <p:spTgt spid="104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9" name="TextBox 1"/>
          <p:cNvSpPr txBox="1"/>
          <p:nvPr/>
        </p:nvSpPr>
        <p:spPr>
          <a:xfrm>
            <a:off x="685800" y="685801"/>
            <a:ext cx="6934200" cy="6657340"/>
          </a:xfrm>
          <a:prstGeom prst="rect"/>
          <a:noFill/>
        </p:spPr>
        <p:txBody>
          <a:bodyPr rtlCol="0" wrap="square">
            <a:spAutoFit/>
          </a:bodyPr>
          <a:p>
            <a:pPr algn="ctr"/>
            <a:r>
              <a:rPr dirty="0" sz="4000" lang="bn-BD" smtClean="0">
                <a:latin typeface="NikoshBAN" pitchFamily="2" charset="0"/>
                <a:cs typeface="NikoshBAN" pitchFamily="2" charset="0"/>
              </a:rPr>
              <a:t>পবিত্র কুরআনে ঊল্লেখ রয়েছে, “তিনি (ইবরাহিম) বললেনঃ হে বৎস! আমি স্বপ্নে দেখেছি যে, আমি তোমাকে জবাই করছি। এখন তোমার অভিমত কী? তিনি (ইসমাঈল) বললেনঃ হে আমার আব্বা! আপনি যা আদিষ্ট হয়েছেন তা-ই করুন। আল্লাহ ইচ্ছা করলে আপনি আমাকে ধৈর্যশীলদের অন্তর্ভুক্ত পাবেন।”(আস-সাফফাতঃ ১০২ )</a:t>
            </a:r>
            <a:endParaRPr dirty="0" sz="4000" lang="en-US">
              <a:latin typeface="NikoshBAN" pitchFamily="2" charset="0"/>
              <a:cs typeface="NikoshBAN" pitchFamily="2" charset="0"/>
            </a:endParaRPr>
          </a:p>
        </p:txBody>
      </p:sp>
      <p:sp>
        <p:nvSpPr>
          <p:cNvPr id="1048600" name="TextBox 2"/>
          <p:cNvSpPr txBox="1"/>
          <p:nvPr/>
        </p:nvSpPr>
        <p:spPr>
          <a:xfrm>
            <a:off x="3886200" y="147935"/>
            <a:ext cx="2113280" cy="447040"/>
          </a:xfrm>
          <a:prstGeom prst="rect"/>
          <a:noFill/>
        </p:spPr>
        <p:txBody>
          <a:bodyPr rtlCol="0" wrap="none">
            <a:spAutoFit/>
          </a:bodyPr>
          <a:p>
            <a:r>
              <a:rPr dirty="0" sz="2400" lang="bn-BD" smtClean="0">
                <a:latin typeface="NikoshBAN" pitchFamily="2" charset="0"/>
                <a:cs typeface="NikoshBAN" pitchFamily="2" charset="0"/>
              </a:rPr>
              <a:t>গুরুত্ব ও তাৎপর্য </a:t>
            </a:r>
            <a:endParaRPr dirty="0" sz="2400" lang="en-US">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0" presetSubtype="0">
                                  <p:stCondLst>
                                    <p:cond delay="0"/>
                                  </p:stCondLst>
                                  <p:childTnLst>
                                    <p:set>
                                      <p:cBhvr>
                                        <p:cTn dur="1" fill="hold" id="6">
                                          <p:stCondLst>
                                            <p:cond delay="0"/>
                                          </p:stCondLst>
                                        </p:cTn>
                                        <p:tgtEl>
                                          <p:spTgt spid="1048599"/>
                                        </p:tgtEl>
                                        <p:attrNameLst>
                                          <p:attrName>style.visibility</p:attrName>
                                        </p:attrNameLst>
                                      </p:cBhvr>
                                      <p:to>
                                        <p:strVal val="visible"/>
                                      </p:to>
                                    </p:set>
                                    <p:animEffect transition="in" filter="fade">
                                      <p:cBhvr>
                                        <p:cTn decel="100000" dur="800" id="7"/>
                                        <p:tgtEl>
                                          <p:spTgt spid="1048599"/>
                                        </p:tgtEl>
                                      </p:cBhvr>
                                    </p:animEffect>
                                    <p:anim calcmode="lin" valueType="num">
                                      <p:cBhvr>
                                        <p:cTn decel="100000" dur="800" fill="hold" id="8"/>
                                        <p:tgtEl>
                                          <p:spTgt spid="1048599"/>
                                        </p:tgtEl>
                                        <p:attrNameLst>
                                          <p:attrName>style.rotation</p:attrName>
                                        </p:attrNameLst>
                                      </p:cBhvr>
                                      <p:tavLst>
                                        <p:tav tm="0">
                                          <p:val>
                                            <p:fltVal val="-90.0"/>
                                          </p:val>
                                        </p:tav>
                                        <p:tav tm="100000">
                                          <p:val>
                                            <p:fltVal val="0.0"/>
                                          </p:val>
                                        </p:tav>
                                      </p:tavLst>
                                    </p:anim>
                                    <p:anim calcmode="lin" valueType="num">
                                      <p:cBhvr>
                                        <p:cTn decel="100000" dur="800" fill="hold" id="9"/>
                                        <p:tgtEl>
                                          <p:spTgt spid="1048599"/>
                                        </p:tgtEl>
                                        <p:attrNameLst>
                                          <p:attrName>ppt_x</p:attrName>
                                        </p:attrNameLst>
                                      </p:cBhvr>
                                      <p:tavLst>
                                        <p:tav tm="0">
                                          <p:val>
                                            <p:strVal val="#ppt_x+0.4"/>
                                          </p:val>
                                        </p:tav>
                                        <p:tav tm="100000">
                                          <p:val>
                                            <p:strVal val="#ppt_x-0.05"/>
                                          </p:val>
                                        </p:tav>
                                      </p:tavLst>
                                    </p:anim>
                                    <p:anim calcmode="lin" valueType="num">
                                      <p:cBhvr>
                                        <p:cTn decel="100000" dur="800" fill="hold" id="10"/>
                                        <p:tgtEl>
                                          <p:spTgt spid="1048599"/>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1048599"/>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104859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pic>
        <p:nvPicPr>
          <p:cNvPr id="2097158" name="Picture 1" descr="qurbani in mina.jpg"/>
          <p:cNvPicPr>
            <a:picLocks noChangeAspect="1"/>
          </p:cNvPicPr>
          <p:nvPr/>
        </p:nvPicPr>
        <p:blipFill>
          <a:blip xmlns:r="http://schemas.openxmlformats.org/officeDocument/2006/relationships" r:embed="rId1"/>
          <a:stretch>
            <a:fillRect/>
          </a:stretch>
        </p:blipFill>
        <p:spPr>
          <a:xfrm>
            <a:off x="2209800" y="609600"/>
            <a:ext cx="4495800" cy="3371850"/>
          </a:xfrm>
          <a:prstGeom prst="rect"/>
          <a:ln>
            <a:solidFill>
              <a:srgbClr val="FF0000"/>
            </a:solidFill>
          </a:ln>
        </p:spPr>
      </p:pic>
      <p:sp>
        <p:nvSpPr>
          <p:cNvPr id="1048601" name="TextBox 3"/>
          <p:cNvSpPr txBox="1"/>
          <p:nvPr/>
        </p:nvSpPr>
        <p:spPr>
          <a:xfrm>
            <a:off x="0" y="4038600"/>
            <a:ext cx="9144000" cy="3291840"/>
          </a:xfrm>
          <a:prstGeom prst="rect"/>
          <a:noFill/>
        </p:spPr>
        <p:txBody>
          <a:bodyPr rtlCol="0" wrap="square">
            <a:spAutoFit/>
          </a:bodyPr>
          <a:p>
            <a:r>
              <a:rPr dirty="0" sz="3600" lang="bn-BD" smtClean="0">
                <a:latin typeface="NikoshBAN" pitchFamily="2" charset="0"/>
                <a:cs typeface="NikoshBAN" pitchFamily="2" charset="0"/>
              </a:rPr>
              <a:t>ছেলের সাহসিকতাপূর্ণ উত্তর পেয়ে ইবরাহিম (আ</a:t>
            </a:r>
            <a:r>
              <a:rPr dirty="0" sz="3600" lang="en-US" smtClean="0">
                <a:latin typeface="NikoshBAN" pitchFamily="2" charset="0"/>
                <a:cs typeface="NikoshBAN" pitchFamily="2" charset="0"/>
              </a:rPr>
              <a:t>.)</a:t>
            </a:r>
            <a:r>
              <a:rPr dirty="0" sz="3600" lang="bn-BD" smtClean="0">
                <a:latin typeface="NikoshBAN" pitchFamily="2" charset="0"/>
                <a:cs typeface="NikoshBAN" pitchFamily="2" charset="0"/>
              </a:rPr>
              <a:t> খুশি হলেন এবং ইসমাঈলের গলায় ছুরি চালালেন। আল্লাহ কুরআনে বলেন, “তখন আমি তাকে আহবান করে বললামঃ হে ইবরাহিম! তুমি তো স্বপ্নাদেশ সত্যিই পালন করলে।” ( সুরা আস-সাফফাত, আয়াত ১০৪-১০৫)</a:t>
            </a:r>
            <a:endParaRPr dirty="0" sz="3600" lang="en-US">
              <a:latin typeface="NikoshBAN" pitchFamily="2" charset="0"/>
              <a:cs typeface="NikoshBAN" pitchFamily="2" charset="0"/>
            </a:endParaRPr>
          </a:p>
        </p:txBody>
      </p:sp>
      <p:sp>
        <p:nvSpPr>
          <p:cNvPr id="1048602" name="TextBox 4"/>
          <p:cNvSpPr txBox="1"/>
          <p:nvPr/>
        </p:nvSpPr>
        <p:spPr>
          <a:xfrm>
            <a:off x="3886200" y="0"/>
            <a:ext cx="2113280" cy="447040"/>
          </a:xfrm>
          <a:prstGeom prst="rect"/>
          <a:noFill/>
        </p:spPr>
        <p:txBody>
          <a:bodyPr rtlCol="0" wrap="none">
            <a:spAutoFit/>
          </a:bodyPr>
          <a:p>
            <a:r>
              <a:rPr dirty="0" sz="2400" lang="bn-BD" smtClean="0">
                <a:latin typeface="NikoshBAN" pitchFamily="2" charset="0"/>
                <a:cs typeface="NikoshBAN" pitchFamily="2" charset="0"/>
              </a:rPr>
              <a:t>গুরুত্ব ও তাৎপর্য </a:t>
            </a:r>
            <a:endParaRPr dirty="0" sz="2400" lang="en-US">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4" presetSubtype="16">
                                  <p:stCondLst>
                                    <p:cond delay="0"/>
                                  </p:stCondLst>
                                  <p:childTnLst>
                                    <p:set>
                                      <p:cBhvr>
                                        <p:cTn dur="1" fill="hold" id="6">
                                          <p:stCondLst>
                                            <p:cond delay="0"/>
                                          </p:stCondLst>
                                        </p:cTn>
                                        <p:tgtEl>
                                          <p:spTgt spid="2097158"/>
                                        </p:tgtEl>
                                        <p:attrNameLst>
                                          <p:attrName>style.visibility</p:attrName>
                                        </p:attrNameLst>
                                      </p:cBhvr>
                                      <p:to>
                                        <p:strVal val="visible"/>
                                      </p:to>
                                    </p:set>
                                    <p:animEffect transition="in" filter="box(in)">
                                      <p:cBhvr>
                                        <p:cTn dur="500" id="7"/>
                                        <p:tgtEl>
                                          <p:spTgt spid="2097158"/>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4" presetSubtype="16">
                                  <p:stCondLst>
                                    <p:cond delay="0"/>
                                  </p:stCondLst>
                                  <p:childTnLst>
                                    <p:set>
                                      <p:cBhvr>
                                        <p:cTn dur="1" fill="hold" id="11">
                                          <p:stCondLst>
                                            <p:cond delay="0"/>
                                          </p:stCondLst>
                                        </p:cTn>
                                        <p:tgtEl>
                                          <p:spTgt spid="1048601"/>
                                        </p:tgtEl>
                                        <p:attrNameLst>
                                          <p:attrName>style.visibility</p:attrName>
                                        </p:attrNameLst>
                                      </p:cBhvr>
                                      <p:to>
                                        <p:strVal val="visible"/>
                                      </p:to>
                                    </p:set>
                                    <p:animEffect transition="in" filter="box(in)">
                                      <p:cBhvr>
                                        <p:cTn dur="500" id="12"/>
                                        <p:tgtEl>
                                          <p:spTgt spid="1048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1" grpId="0"/>
    </p:bldLst>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T1 7.0</dc:creator>
  <cp:lastModifiedBy>ACER</cp:lastModifiedBy>
  <dcterms:created xsi:type="dcterms:W3CDTF">2006-08-15T12:00:00Z</dcterms:created>
  <dcterms:modified xsi:type="dcterms:W3CDTF">2019-12-17T16:00:02Z</dcterms:modified>
</cp:coreProperties>
</file>