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2" r:id="rId4"/>
    <p:sldId id="260" r:id="rId5"/>
    <p:sldId id="261" r:id="rId6"/>
    <p:sldId id="258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8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5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7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4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6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3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50D3-5522-475E-B602-4B9D41B778D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B0B9E-486C-499F-8BA3-92823911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3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9" y="225084"/>
            <a:ext cx="11499424" cy="642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70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84210" y="647114"/>
            <a:ext cx="3854547" cy="120982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বাড়ীর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20837" y="3938954"/>
            <a:ext cx="10269416" cy="112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solidFill>
                  <a:schemeClr val="tx1"/>
                </a:solidFill>
              </a:rPr>
              <a:t>বাঙালির</a:t>
            </a:r>
            <a:r>
              <a:rPr lang="en-US" sz="3200" i="1" dirty="0" smtClean="0">
                <a:solidFill>
                  <a:schemeClr val="tx1"/>
                </a:solidFill>
              </a:rPr>
              <a:t>  </a:t>
            </a:r>
            <a:r>
              <a:rPr lang="en-US" sz="3200" i="1" dirty="0" err="1" smtClean="0">
                <a:solidFill>
                  <a:schemeClr val="tx1"/>
                </a:solidFill>
              </a:rPr>
              <a:t>মুক্তিযুদ্ধের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ইতিহাস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বর্ণনা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কর</a:t>
            </a:r>
            <a:r>
              <a:rPr lang="en-US" sz="3200" i="1" dirty="0" smtClean="0">
                <a:solidFill>
                  <a:schemeClr val="tx1"/>
                </a:solidFill>
              </a:rPr>
              <a:t>। 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929" y="33699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1" y="1936259"/>
            <a:ext cx="9355015" cy="464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57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স্বাগতম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4560"/>
            <a:ext cx="10880188" cy="440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89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C7DDF1"/>
            </a:gs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 smtClean="0"/>
              <a:t>নূরুল্লাহ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 ( </a:t>
            </a:r>
            <a:r>
              <a:rPr lang="en-US" sz="2000" dirty="0" err="1" smtClean="0"/>
              <a:t>আইসিটি</a:t>
            </a:r>
            <a:r>
              <a:rPr lang="en-US" sz="2000" dirty="0" smtClean="0"/>
              <a:t> )</a:t>
            </a:r>
          </a:p>
          <a:p>
            <a:pPr marL="0" indent="0" algn="ctr">
              <a:buNone/>
            </a:pPr>
            <a:r>
              <a:rPr lang="en-US" sz="2000" dirty="0" err="1" smtClean="0"/>
              <a:t>সাইটুটা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হোছাইনিয়া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দাখিল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মাদ্রাসা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/>
              <a:t>করিমগঞ্জ-কিশোরগঞ্জ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 smtClean="0"/>
              <a:t>বিষয়</a:t>
            </a:r>
            <a:r>
              <a:rPr lang="en-US" sz="2000" dirty="0" smtClean="0"/>
              <a:t> :</a:t>
            </a:r>
            <a:r>
              <a:rPr lang="en-US" sz="2000" dirty="0" err="1" smtClean="0"/>
              <a:t>বাংলাদেশ</a:t>
            </a:r>
            <a:r>
              <a:rPr lang="en-US" sz="2000" dirty="0" smtClean="0"/>
              <a:t> ও </a:t>
            </a:r>
            <a:r>
              <a:rPr lang="en-US" sz="2000" dirty="0" err="1" smtClean="0"/>
              <a:t>বিশ্বপরিচয়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/>
              <a:t>শ্রেণি</a:t>
            </a:r>
            <a:r>
              <a:rPr lang="en-US" sz="2000" dirty="0" smtClean="0"/>
              <a:t> : </a:t>
            </a:r>
            <a:r>
              <a:rPr lang="en-US" sz="2000" dirty="0" err="1" smtClean="0"/>
              <a:t>ষষ্ঠ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/>
              <a:t>অধ্যায়</a:t>
            </a:r>
            <a:r>
              <a:rPr lang="en-US" sz="2000" dirty="0" smtClean="0"/>
              <a:t> : </a:t>
            </a:r>
            <a:r>
              <a:rPr lang="en-US" sz="2000" dirty="0" err="1" smtClean="0"/>
              <a:t>প্রথম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2000" dirty="0" err="1" smtClean="0"/>
              <a:t>পাঠ</a:t>
            </a:r>
            <a:r>
              <a:rPr lang="en-US" sz="2000" dirty="0"/>
              <a:t> </a:t>
            </a:r>
            <a:r>
              <a:rPr lang="en-US" sz="2000" dirty="0" smtClean="0"/>
              <a:t>: ১ম ও ২য়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420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154746"/>
            <a:ext cx="11563643" cy="660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02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25" y="182184"/>
            <a:ext cx="11306872" cy="609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00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C7DDF1"/>
            </a:gs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126609"/>
            <a:ext cx="11971605" cy="67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53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বাংলাদেশের</a:t>
            </a:r>
            <a:r>
              <a:rPr lang="en-US" sz="4000" dirty="0" smtClean="0"/>
              <a:t>  </a:t>
            </a:r>
            <a:r>
              <a:rPr lang="en-US" sz="4000" dirty="0" err="1" smtClean="0"/>
              <a:t>মুক্তিযুদ্ধ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05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99138" y="365760"/>
            <a:ext cx="68509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err="1" smtClean="0">
                <a:solidFill>
                  <a:schemeClr val="tx1"/>
                </a:solidFill>
              </a:rPr>
              <a:t>এই</a:t>
            </a: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</a:rPr>
              <a:t>পাঠ</a:t>
            </a: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</a:rPr>
              <a:t>শেষে</a:t>
            </a: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</a:rPr>
              <a:t>শিক্ষার্থীরা</a:t>
            </a:r>
            <a:r>
              <a:rPr lang="en-US" sz="4000" i="1" dirty="0" smtClean="0">
                <a:solidFill>
                  <a:schemeClr val="tx1"/>
                </a:solidFill>
              </a:rPr>
              <a:t> ……….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385" y="2546253"/>
            <a:ext cx="10860258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*</a:t>
            </a:r>
            <a:r>
              <a:rPr lang="en-US" sz="3200" i="1" dirty="0" err="1" smtClean="0">
                <a:solidFill>
                  <a:schemeClr val="tx1"/>
                </a:solidFill>
              </a:rPr>
              <a:t>বাঙালির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মুক্তিযুদ্ধের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ঝাপিয়ে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পড়ার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কারণ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করতে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পারব</a:t>
            </a:r>
            <a:r>
              <a:rPr lang="en-US" sz="3200" i="1" dirty="0" smtClean="0">
                <a:solidFill>
                  <a:schemeClr val="tx1"/>
                </a:solidFill>
              </a:rPr>
              <a:t> ;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*</a:t>
            </a:r>
            <a:r>
              <a:rPr lang="en-US" sz="3200" i="1" dirty="0" err="1" smtClean="0">
                <a:solidFill>
                  <a:schemeClr val="tx1"/>
                </a:solidFill>
              </a:rPr>
              <a:t>বাঙালির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মুক্তিযুদ্ধের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মহানায়ন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কে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জানতে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পারব</a:t>
            </a:r>
            <a:r>
              <a:rPr lang="en-US" sz="3200" i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*</a:t>
            </a:r>
            <a:r>
              <a:rPr lang="en-US" sz="3200" i="1" dirty="0" err="1" smtClean="0">
                <a:solidFill>
                  <a:schemeClr val="tx1"/>
                </a:solidFill>
              </a:rPr>
              <a:t>মুক্তিযুদ্ধের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ঘোষক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কে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করতে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</a:rPr>
              <a:t>পারব</a:t>
            </a:r>
            <a:r>
              <a:rPr lang="en-US" sz="3200" i="1" dirty="0" smtClean="0">
                <a:solidFill>
                  <a:schemeClr val="tx1"/>
                </a:solidFill>
              </a:rPr>
              <a:t>;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6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54547" y="337625"/>
            <a:ext cx="3784209" cy="1491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মূল্যায়ন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488" y="2194560"/>
            <a:ext cx="11479237" cy="4459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* </a:t>
            </a:r>
            <a:r>
              <a:rPr lang="en-US" sz="3200" dirty="0" err="1" smtClean="0">
                <a:solidFill>
                  <a:schemeClr val="tx1"/>
                </a:solidFill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সালে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মুক্তিযুদ্ধ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হয়েছিল</a:t>
            </a:r>
            <a:r>
              <a:rPr lang="en-US" sz="3200" dirty="0" smtClean="0">
                <a:solidFill>
                  <a:schemeClr val="tx1"/>
                </a:solidFill>
              </a:rPr>
              <a:t> ?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* </a:t>
            </a:r>
            <a:r>
              <a:rPr lang="en-US" sz="3200" dirty="0" err="1" smtClean="0">
                <a:solidFill>
                  <a:schemeClr val="tx1"/>
                </a:solidFill>
              </a:rPr>
              <a:t>মুক্তিযুদ্ধের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মহান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ঘোষক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কে</a:t>
            </a:r>
            <a:r>
              <a:rPr lang="en-US" sz="3200" dirty="0" smtClean="0">
                <a:solidFill>
                  <a:schemeClr val="tx1"/>
                </a:solidFill>
              </a:rPr>
              <a:t> ?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* </a:t>
            </a:r>
            <a:r>
              <a:rPr lang="en-US" sz="3200" dirty="0" err="1" smtClean="0">
                <a:solidFill>
                  <a:schemeClr val="tx1"/>
                </a:solidFill>
              </a:rPr>
              <a:t>বঙ্গবন্ধুকে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তারিখে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গ্রেফতার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1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98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সবাই কে স্বাগতম</vt:lpstr>
      <vt:lpstr>পরিচিতি</vt:lpstr>
      <vt:lpstr>PowerPoint Presentation</vt:lpstr>
      <vt:lpstr>PowerPoint Presentation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সকল 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2019-12-17T04:41:09Z</dcterms:created>
  <dcterms:modified xsi:type="dcterms:W3CDTF">2019-12-18T06:35:41Z</dcterms:modified>
</cp:coreProperties>
</file>