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79" r:id="rId3"/>
    <p:sldId id="269" r:id="rId4"/>
    <p:sldId id="283" r:id="rId5"/>
    <p:sldId id="284" r:id="rId6"/>
    <p:sldId id="266" r:id="rId7"/>
    <p:sldId id="265" r:id="rId8"/>
    <p:sldId id="288" r:id="rId9"/>
    <p:sldId id="294" r:id="rId10"/>
    <p:sldId id="295" r:id="rId11"/>
    <p:sldId id="296" r:id="rId12"/>
    <p:sldId id="297" r:id="rId13"/>
    <p:sldId id="298" r:id="rId14"/>
    <p:sldId id="301" r:id="rId15"/>
    <p:sldId id="299" r:id="rId16"/>
    <p:sldId id="302" r:id="rId17"/>
    <p:sldId id="303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BB0394"/>
    <a:srgbClr val="00FF00"/>
    <a:srgbClr val="003300"/>
    <a:srgbClr val="000066"/>
    <a:srgbClr val="FF6600"/>
    <a:srgbClr val="FF33CC"/>
    <a:srgbClr val="A6629E"/>
    <a:srgbClr val="A86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>
        <p:scale>
          <a:sx n="50" d="100"/>
          <a:sy n="50" d="100"/>
        </p:scale>
        <p:origin x="-534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A29B2-F564-4240-9BBA-AD6681E435E9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CEA4D-7FF7-4E27-B499-AAE301D40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308A2-A466-42FF-A0CB-907D7BA3E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EA99F24-187F-4D76-89BA-95D8C5F5D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0DD87C-EFB0-428A-87A4-17A56CB8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76B4-169F-4F1D-92D2-AA141BF3496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B24498-9DEF-47DC-A2AE-3CE54F2D3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E131F0-FEE8-4AE4-A98C-66754930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D378-604B-4691-ADB7-1FA872CE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6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E823DB-A8BC-4B4A-95C2-84135285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6BF7DF-A146-49BB-BE04-55897C30D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1FACBF-592B-4CE7-A61E-B423E8AA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76B4-169F-4F1D-92D2-AA141BF3496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AB94FD-E3D5-4D8B-A786-7CDB9A44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7AE06F-0655-4053-8F99-86AA97CC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D378-604B-4691-ADB7-1FA872CE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5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F027A0E-2B7C-4D08-A3CF-17C3DDDD2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771987-6DD0-40DB-B1DE-BADBC0F08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210BC3-A2C8-4884-9ECE-0F7AA305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76B4-169F-4F1D-92D2-AA141BF3496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B462B9-254F-401B-B040-A1C0F2FD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74FA8E-DD9D-42EF-9BB0-DB96818A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D378-604B-4691-ADB7-1FA872CE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7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DCE95-2B12-4CED-B60F-114C21C3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6F2DB1-4FB4-48EA-A76C-0588E38E2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72F347-65F3-4E81-8841-1E0C2AB3A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76B4-169F-4F1D-92D2-AA141BF3496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644125-37DD-4B62-861A-59678DFF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B0D180-FF55-4A38-90EA-84E3CB53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D378-604B-4691-ADB7-1FA872CE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362F9-A799-47D2-BC81-B0445131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C8076C-64D8-44D3-B129-BB81693C0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5664CF-411E-44AE-B597-7668228F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76B4-169F-4F1D-92D2-AA141BF3496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27CC43-C937-402B-B7C0-A01F9E82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9EE1A6-A9DE-4A6B-B706-F179DC4A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D378-604B-4691-ADB7-1FA872CE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6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620F3-574F-4B45-AC04-4A9ED01F0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04AA09-DFEC-4B25-A7C6-ADF55B8ED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350805-7C69-4D23-93AB-128610875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FE6E52-FFF2-4141-86AA-35A505F8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76B4-169F-4F1D-92D2-AA141BF3496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75B624-D7DA-417B-BAEB-B0F17081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A9C584-DA8B-469A-A8F6-F77F5BB1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D378-604B-4691-ADB7-1FA872CE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C94A4-1E44-41CC-B675-DD32CC16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4B8E6D-DBAC-4159-8B5F-6F7CA2508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1E9740-4792-4FDB-BA71-2B04D9638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D35C86-C6C0-4F68-8C9B-543101DD3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7BC06F5-A907-4CF0-B493-176596149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851C82-C3CD-4229-9D4F-0F5FAB4FF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76B4-169F-4F1D-92D2-AA141BF3496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D14790-E576-408A-9CCC-897600672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625A13D-660D-45F3-AF84-6A3A993A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D378-604B-4691-ADB7-1FA872CE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6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A11A1-CFAE-40D2-B607-D349C825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ECF1D4-36C4-48AE-8DED-B51B9341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76B4-169F-4F1D-92D2-AA141BF3496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A50241-1C52-42B6-8A06-5512A06E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29C486-AC0D-488B-A9BD-E01DE1C4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D378-604B-4691-ADB7-1FA872CE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7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B71828-4080-4DE3-BCD1-23EB20A8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76B4-169F-4F1D-92D2-AA141BF3496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B95BDD-6B5B-47AE-A3AC-E76ABB7C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DA0B4B-9DF1-403C-8C12-6DAE2C32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D378-604B-4691-ADB7-1FA872CE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2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905E43-EECF-466B-838A-4FF7498D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392065-D32B-45ED-BE1A-1E7B1A5FB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FBB320-696D-4045-88FC-3BA9CCE1C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90DFBF-E078-4A3B-B212-D3B41C9C1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76B4-169F-4F1D-92D2-AA141BF3496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7DD74E-BD32-45EF-A29C-D9C6EA92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A486BB-B646-4908-880D-BE9F6374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D378-604B-4691-ADB7-1FA872CE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6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5899C-5421-498B-AD55-B51E83509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A3AA658-917A-4E2D-B68F-3BB1800C5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F64924-737F-4CEB-B6BE-C965DD286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634A9E-0EA2-4136-91F0-9FD5F99D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76B4-169F-4F1D-92D2-AA141BF3496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4B6E8C-A157-4551-B5DA-61E521D2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5C38B4-D117-4C3F-9482-DDFF90B5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D378-604B-4691-ADB7-1FA872CE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8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B4DDF03-5FC0-4E8F-A89C-8AEBCD85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01B516-A585-496D-98A3-373FD63FC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7F4BB7-9E0E-4DF1-9CBE-5D8DC6E3A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276B4-169F-4F1D-92D2-AA141BF3496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AD1A95-DB5D-441A-9C57-46AB636A8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A171B9-A8C1-490F-B952-D669E2A96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BD378-604B-4691-ADB7-1FA872CE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y presentation\flower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46" y="2384415"/>
            <a:ext cx="6629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5506" y="714236"/>
            <a:ext cx="3174267" cy="83099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ফুলেল শুভেচছা </a:t>
            </a:r>
            <a:endParaRPr lang="en-US" sz="4800" b="1" dirty="0">
              <a:solidFill>
                <a:srgbClr val="FF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5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2578"/>
            <a:ext cx="2231756" cy="11662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4025" y="5480173"/>
            <a:ext cx="2231756" cy="11662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0342" y="4973006"/>
            <a:ext cx="2231756" cy="11662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6767" y="615422"/>
            <a:ext cx="2231756" cy="1166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9492" y="212577"/>
            <a:ext cx="3275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BB0394"/>
                </a:solidFill>
                <a:latin typeface="NikoshBAN" pitchFamily="2" charset="0"/>
                <a:cs typeface="NikoshBAN" pitchFamily="2" charset="0"/>
              </a:rPr>
              <a:t>শিক্ষকের আবৃতি</a:t>
            </a:r>
            <a:endParaRPr lang="en-US" sz="4800" dirty="0">
              <a:solidFill>
                <a:srgbClr val="BB039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4D31B60-4CB9-4454-BC6D-83F52DF514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3" y="1043573"/>
            <a:ext cx="6385302" cy="5019736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5208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2578"/>
            <a:ext cx="2231756" cy="11662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4025" y="5480173"/>
            <a:ext cx="2231756" cy="11662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0342" y="4973006"/>
            <a:ext cx="2231756" cy="11662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6767" y="615422"/>
            <a:ext cx="2231756" cy="1166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9492" y="212577"/>
            <a:ext cx="3275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BB0394"/>
                </a:solidFill>
                <a:latin typeface="NikoshBAN" pitchFamily="2" charset="0"/>
                <a:cs typeface="NikoshBAN" pitchFamily="2" charset="0"/>
              </a:rPr>
              <a:t>শিক্ষকের আবৃতি</a:t>
            </a:r>
            <a:endParaRPr lang="en-US" sz="4800" dirty="0">
              <a:solidFill>
                <a:srgbClr val="BB039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6BD41B5-A5F7-4B0B-8261-BCAAB0511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24" y="1198558"/>
            <a:ext cx="6881247" cy="48647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28304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2578"/>
            <a:ext cx="2231756" cy="11662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4025" y="5480173"/>
            <a:ext cx="2231756" cy="11662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0342" y="4973006"/>
            <a:ext cx="2231756" cy="11662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6767" y="615422"/>
            <a:ext cx="2231756" cy="1166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9492" y="212577"/>
            <a:ext cx="3275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BB0394"/>
                </a:solidFill>
                <a:latin typeface="NikoshBAN" pitchFamily="2" charset="0"/>
                <a:cs typeface="NikoshBAN" pitchFamily="2" charset="0"/>
              </a:rPr>
              <a:t>শিক্ষকের আবৃতি</a:t>
            </a:r>
            <a:endParaRPr lang="en-US" sz="4800" dirty="0">
              <a:solidFill>
                <a:srgbClr val="BB039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274244-2728-4426-B3D9-9A2D9B122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11" y="1043574"/>
            <a:ext cx="7108530" cy="4776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46960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2578"/>
            <a:ext cx="2231756" cy="11662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4025" y="5480173"/>
            <a:ext cx="2231756" cy="11662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0342" y="4973006"/>
            <a:ext cx="2231756" cy="11662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6767" y="615422"/>
            <a:ext cx="2231756" cy="1166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9492" y="212577"/>
            <a:ext cx="3275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BB0394"/>
                </a:solidFill>
                <a:latin typeface="NikoshBAN" pitchFamily="2" charset="0"/>
                <a:cs typeface="NikoshBAN" pitchFamily="2" charset="0"/>
              </a:rPr>
              <a:t>শিক্ষকের আবৃতি</a:t>
            </a:r>
            <a:endParaRPr lang="en-US" sz="4800" dirty="0">
              <a:solidFill>
                <a:srgbClr val="BB039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75B8C0-6B9B-48B5-83B4-5D0B7D4A5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61" y="1043574"/>
            <a:ext cx="6307810" cy="49658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8939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2578"/>
            <a:ext cx="2231756" cy="11662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4025" y="5480173"/>
            <a:ext cx="2231756" cy="11662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0342" y="4973006"/>
            <a:ext cx="2231756" cy="11662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6767" y="615422"/>
            <a:ext cx="2231756" cy="1166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1037" y="212576"/>
            <a:ext cx="4128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BB0394"/>
                </a:solidFill>
                <a:latin typeface="NikoshBAN" pitchFamily="2" charset="0"/>
                <a:cs typeface="NikoshBAN" pitchFamily="2" charset="0"/>
              </a:rPr>
              <a:t>নতুন শব্দ জেনে নেই।</a:t>
            </a:r>
            <a:endParaRPr lang="en-US" sz="4800" dirty="0">
              <a:solidFill>
                <a:srgbClr val="BB039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5364" y="1378850"/>
            <a:ext cx="1032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দোর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0880" y="3191928"/>
            <a:ext cx="1082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ভো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441" y="5064674"/>
            <a:ext cx="9460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52" y="3108593"/>
            <a:ext cx="1373848" cy="1191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52" y="4696052"/>
            <a:ext cx="1373847" cy="1437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63" y="1000509"/>
            <a:ext cx="1497832" cy="19630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72166" y="788717"/>
            <a:ext cx="1373848" cy="5133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7017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208 L 0.1560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743E-7 -0.00925 L 0.13979 -0.012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743E-7 -5.20231E-7 L 0.13719 -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2578"/>
            <a:ext cx="2231756" cy="11662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4025" y="5480173"/>
            <a:ext cx="2231756" cy="11662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0342" y="4973006"/>
            <a:ext cx="2231756" cy="11662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6767" y="615422"/>
            <a:ext cx="2231756" cy="1166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2515" y="212576"/>
            <a:ext cx="3275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BB0394"/>
                </a:solidFill>
                <a:latin typeface="NikoshBAN" pitchFamily="2" charset="0"/>
                <a:cs typeface="NikoshBAN" pitchFamily="2" charset="0"/>
              </a:rPr>
              <a:t>শিক্ষার্থীর আবৃতি</a:t>
            </a:r>
            <a:endParaRPr lang="en-US" sz="4800" dirty="0">
              <a:solidFill>
                <a:srgbClr val="BB039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449F914-7E23-4354-BA64-29F0011E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17" y="1518335"/>
            <a:ext cx="4974956" cy="417729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782771" y="1013892"/>
            <a:ext cx="263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পাঠ্যবইর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৫৬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খোল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5112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2578"/>
            <a:ext cx="2231756" cy="11662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4025" y="5480173"/>
            <a:ext cx="2231756" cy="11662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0342" y="4973006"/>
            <a:ext cx="2231756" cy="11662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6767" y="615422"/>
            <a:ext cx="2231756" cy="1166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2515" y="212576"/>
            <a:ext cx="2618024" cy="830997"/>
          </a:xfrm>
          <a:prstGeom prst="rect">
            <a:avLst/>
          </a:prstGeom>
          <a:noFill/>
          <a:ln>
            <a:solidFill>
              <a:srgbClr val="BB0394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BB0394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solidFill>
                <a:srgbClr val="BB039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449F914-7E23-4354-BA64-29F0011E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75" y="2289472"/>
            <a:ext cx="4974956" cy="377383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710875" y="1715190"/>
            <a:ext cx="4974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solidFill>
                  <a:srgbClr val="BB0394"/>
                </a:solidFill>
                <a:latin typeface="NikoshBAN" pitchFamily="2" charset="0"/>
                <a:cs typeface="NikoshBAN" pitchFamily="2" charset="0"/>
              </a:rPr>
              <a:t>একজন এক লাইন অন্যজন পরের লাইন  আবৃতি কর।</a:t>
            </a:r>
            <a:endParaRPr lang="en-US" dirty="0">
              <a:solidFill>
                <a:srgbClr val="BB0394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33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2578"/>
            <a:ext cx="2231756" cy="11662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4025" y="5480173"/>
            <a:ext cx="2231756" cy="11662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0342" y="4973006"/>
            <a:ext cx="2231756" cy="11662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6767" y="615422"/>
            <a:ext cx="2231756" cy="1166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2481" y="212578"/>
            <a:ext cx="2218877" cy="830997"/>
          </a:xfrm>
          <a:prstGeom prst="rect">
            <a:avLst/>
          </a:prstGeom>
          <a:noFill/>
          <a:ln>
            <a:solidFill>
              <a:srgbClr val="BB0394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BB0394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solidFill>
                <a:srgbClr val="BB039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0875" y="1715190"/>
            <a:ext cx="4974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solidFill>
                  <a:srgbClr val="BB0394"/>
                </a:solidFill>
                <a:latin typeface="NikoshBAN" pitchFamily="2" charset="0"/>
                <a:cs typeface="NikoshBAN" pitchFamily="2" charset="0"/>
              </a:rPr>
              <a:t>৪ টি দলে ভাগ হয়ে শব্দগুলো মিল কর।</a:t>
            </a:r>
            <a:endParaRPr lang="en-US" dirty="0">
              <a:solidFill>
                <a:srgbClr val="BB039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1641" y="2913181"/>
            <a:ext cx="1082348" cy="830997"/>
          </a:xfrm>
          <a:prstGeom prst="rect">
            <a:avLst/>
          </a:prstGeom>
          <a:noFill/>
          <a:ln>
            <a:solidFill>
              <a:srgbClr val="BB0394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ভোর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6487" y="4060396"/>
            <a:ext cx="1032655" cy="830997"/>
          </a:xfrm>
          <a:prstGeom prst="rect">
            <a:avLst/>
          </a:prstGeom>
          <a:noFill/>
          <a:ln>
            <a:solidFill>
              <a:srgbClr val="BB0394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দোর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3049" y="5165524"/>
            <a:ext cx="946093" cy="830997"/>
          </a:xfrm>
          <a:prstGeom prst="rect">
            <a:avLst/>
          </a:prstGeom>
          <a:ln>
            <a:solidFill>
              <a:srgbClr val="BB039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02480" y="4087405"/>
            <a:ext cx="1309974" cy="830997"/>
          </a:xfrm>
          <a:prstGeom prst="rect">
            <a:avLst/>
          </a:prstGeom>
          <a:noFill/>
          <a:ln>
            <a:solidFill>
              <a:srgbClr val="BB0394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সকাল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9438" y="5140643"/>
            <a:ext cx="1242648" cy="830997"/>
          </a:xfrm>
          <a:prstGeom prst="rect">
            <a:avLst/>
          </a:prstGeom>
          <a:noFill/>
          <a:ln>
            <a:solidFill>
              <a:srgbClr val="BB0394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দরজা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02480" y="3044487"/>
            <a:ext cx="1239442" cy="830997"/>
          </a:xfrm>
          <a:prstGeom prst="rect">
            <a:avLst/>
          </a:prstGeom>
          <a:ln>
            <a:solidFill>
              <a:srgbClr val="BB039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>
            <a:stCxn id="9" idx="3"/>
          </p:cNvCxnSpPr>
          <p:nvPr/>
        </p:nvCxnSpPr>
        <p:spPr>
          <a:xfrm>
            <a:off x="4093989" y="3328680"/>
            <a:ext cx="3508491" cy="130531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101738" y="3459985"/>
            <a:ext cx="3500742" cy="212226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076054" y="4502904"/>
            <a:ext cx="3613384" cy="12004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209744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7653" y="590227"/>
            <a:ext cx="2107769" cy="12954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90" y="2471737"/>
            <a:ext cx="7082725" cy="36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3985038C-FAE1-4034-ABB7-813A772D7B5E}"/>
              </a:ext>
            </a:extLst>
          </p:cNvPr>
          <p:cNvSpPr txBox="1">
            <a:spLocks/>
          </p:cNvSpPr>
          <p:nvPr/>
        </p:nvSpPr>
        <p:spPr>
          <a:xfrm>
            <a:off x="337625" y="1998901"/>
            <a:ext cx="4656407" cy="4549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DPE\Desktop\Manik si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33" y="375111"/>
            <a:ext cx="1827847" cy="29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166618" y="604023"/>
            <a:ext cx="0" cy="5715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17985" y="1161948"/>
            <a:ext cx="0" cy="4678680"/>
          </a:xfrm>
          <a:prstGeom prst="line">
            <a:avLst/>
          </a:prstGeom>
          <a:ln w="28575">
            <a:solidFill>
              <a:srgbClr val="0DF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37686" y="1096468"/>
            <a:ext cx="0" cy="4678680"/>
          </a:xfrm>
          <a:prstGeom prst="line">
            <a:avLst/>
          </a:prstGeom>
          <a:ln w="28575">
            <a:solidFill>
              <a:srgbClr val="0DF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37625" y="3501288"/>
            <a:ext cx="4366901" cy="30469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32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gvwgbyj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Bmjvg</a:t>
            </a:r>
            <a:endParaRPr lang="en-US" sz="32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32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Ckvbcyi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mitcÖvtwe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`¨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endParaRPr lang="en-US" sz="32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Kvnv‡ivj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w`bvRcyi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017977443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mominict9@gmail.com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8875" y="3341024"/>
            <a:ext cx="6035089" cy="31700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n-IN" sz="40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প্রথম</a:t>
            </a:r>
          </a:p>
          <a:p>
            <a:r>
              <a:rPr lang="bn-IN" sz="40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</a:t>
            </a:r>
            <a:endParaRPr lang="bn-IN" sz="4000" b="1" cap="none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পাঠ: </a:t>
            </a:r>
            <a:r>
              <a:rPr lang="bn-IN" sz="4000" b="1" cap="none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ভোর হলো</a:t>
            </a:r>
            <a:r>
              <a:rPr lang="en-US" sz="4000" b="1" cap="none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cap="none" spc="50" dirty="0" err="1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b="1" cap="none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cap="none" spc="50" dirty="0" err="1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ভোর</a:t>
            </a:r>
            <a:r>
              <a:rPr lang="en-US" sz="4000" b="1" cap="none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en-US" sz="4000" b="1" cap="none" spc="50" dirty="0" err="1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000" b="1" cap="none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50" dirty="0" err="1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খুলল</a:t>
            </a:r>
            <a:r>
              <a:rPr lang="en-US" sz="4000" b="1" cap="none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cap="none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cap="none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নং ৫৬</a:t>
            </a:r>
            <a:endParaRPr lang="en-US" sz="4000" b="1" cap="none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62" y="375111"/>
            <a:ext cx="1717260" cy="279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6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EA6483-A260-4539-B789-9925B1FEF9E7}"/>
              </a:ext>
            </a:extLst>
          </p:cNvPr>
          <p:cNvSpPr txBox="1"/>
          <p:nvPr/>
        </p:nvSpPr>
        <p:spPr>
          <a:xfrm>
            <a:off x="4665784" y="379828"/>
            <a:ext cx="2808849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BB0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rgbClr val="BB03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9D18B7-310A-4A71-90C5-74361F77D433}"/>
              </a:ext>
            </a:extLst>
          </p:cNvPr>
          <p:cNvSpPr txBox="1"/>
          <p:nvPr/>
        </p:nvSpPr>
        <p:spPr>
          <a:xfrm>
            <a:off x="764344" y="1801877"/>
            <a:ext cx="10663311" cy="4216539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-------</a:t>
            </a:r>
          </a:p>
          <a:p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২.১.১ কবিতা শুনে আনন্দ লাভ করবে ও তার অভিব্যক্তি প্রকাশ করবে।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২.১.৩ পাঠ্যবইয়ের কবিতা বলতে পারবে।</a:t>
            </a:r>
          </a:p>
          <a:p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২.১.৩ পাঠ্যবইয়ের কবিতা পড়তে পারবে।</a:t>
            </a: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4214" y="5333935"/>
            <a:ext cx="3563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BB0394"/>
                </a:solidFill>
                <a:latin typeface="NikoshBAN" pitchFamily="2" charset="0"/>
                <a:cs typeface="NikoshBAN" pitchFamily="2" charset="0"/>
              </a:rPr>
              <a:t>ছবির দিকে তাকাও।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77" y="1379349"/>
            <a:ext cx="3631682" cy="3626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63" y="1131376"/>
            <a:ext cx="3365864" cy="387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932509"/>
              </p:ext>
            </p:extLst>
          </p:nvPr>
        </p:nvGraphicFramePr>
        <p:xfrm>
          <a:off x="5346913" y="282198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6913" y="282198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25894" y="4112038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BB0394"/>
                </a:solidFill>
              </a:rPr>
              <a:t>এখন একটি ভিডিও দেখব।</a:t>
            </a:r>
          </a:p>
        </p:txBody>
      </p:sp>
    </p:spTree>
    <p:extLst>
      <p:ext uri="{BB962C8B-B14F-4D97-AF65-F5344CB8AC3E}">
        <p14:creationId xmlns:p14="http://schemas.microsoft.com/office/powerpoint/2010/main" val="362705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4562" y="154983"/>
            <a:ext cx="5486400" cy="830997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  পাঠ</a:t>
            </a:r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 smtClean="0">
                <a:solidFill>
                  <a:srgbClr val="BB0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ভোর</a:t>
            </a:r>
            <a:r>
              <a:rPr lang="en-US" sz="4800" b="1" dirty="0" smtClean="0">
                <a:solidFill>
                  <a:srgbClr val="BB0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BB0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449F914-7E23-4354-BA64-29F0011E4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54" y="1204039"/>
            <a:ext cx="8741044" cy="5443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805193" y="1126547"/>
            <a:ext cx="9020014" cy="1678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05193" y="4865212"/>
            <a:ext cx="9006390" cy="1845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01576" y="2537883"/>
            <a:ext cx="4523631" cy="2327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05193" y="2818143"/>
            <a:ext cx="446397" cy="206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82324" y="1131530"/>
            <a:ext cx="35830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83" y="1983783"/>
            <a:ext cx="5997844" cy="4031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0756" y="212578"/>
            <a:ext cx="22862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BB0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ভোর</a:t>
            </a:r>
            <a:r>
              <a:rPr lang="en-US" sz="4800" b="1" dirty="0">
                <a:solidFill>
                  <a:srgbClr val="BB0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BB0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BD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5873857" y="1194201"/>
            <a:ext cx="1658318" cy="582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34724" y="1194201"/>
            <a:ext cx="1662381" cy="582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97105" y="1983783"/>
            <a:ext cx="2998922" cy="4031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898184" y="1983783"/>
            <a:ext cx="2998922" cy="4031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2578"/>
            <a:ext cx="2231756" cy="11662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4025" y="5480173"/>
            <a:ext cx="2231756" cy="11662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0342" y="4973006"/>
            <a:ext cx="2231756" cy="11662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6767" y="615422"/>
            <a:ext cx="2231756" cy="1166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37353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7 -0.00231 L 0.20058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4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59 -0.00439 L -0.21085 -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4854E-6 2.25434E-6 L 0.24522 -0.00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1" y="-3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1617E-7 1.7341E-6 L -0.2348 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2578"/>
            <a:ext cx="2231756" cy="11662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4025" y="5480173"/>
            <a:ext cx="2231756" cy="11662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0342" y="4973006"/>
            <a:ext cx="2231756" cy="11662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6767" y="615422"/>
            <a:ext cx="2231756" cy="1166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9492" y="212577"/>
            <a:ext cx="3275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BB0394"/>
                </a:solidFill>
                <a:latin typeface="NikoshBAN" pitchFamily="2" charset="0"/>
                <a:cs typeface="NikoshBAN" pitchFamily="2" charset="0"/>
              </a:rPr>
              <a:t>শিক্ষকের আবৃতি</a:t>
            </a:r>
            <a:endParaRPr lang="en-US" sz="4800" dirty="0">
              <a:solidFill>
                <a:srgbClr val="BB039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043574"/>
            <a:ext cx="6850251" cy="5131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0778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2578"/>
            <a:ext cx="2231756" cy="11662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4025" y="5480173"/>
            <a:ext cx="2231756" cy="11662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0342" y="4973006"/>
            <a:ext cx="2231756" cy="11662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56767" y="615422"/>
            <a:ext cx="2231756" cy="1166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9492" y="212577"/>
            <a:ext cx="3275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BB0394"/>
                </a:solidFill>
                <a:latin typeface="NikoshBAN" pitchFamily="2" charset="0"/>
                <a:cs typeface="NikoshBAN" pitchFamily="2" charset="0"/>
              </a:rPr>
              <a:t>শিক্ষকের আবৃতি</a:t>
            </a:r>
            <a:endParaRPr lang="en-US" sz="4800" dirty="0">
              <a:solidFill>
                <a:srgbClr val="BB039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08" y="1109038"/>
            <a:ext cx="6850250" cy="5019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4002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3511</TotalTime>
  <Words>150</Words>
  <Application>Microsoft Office PowerPoint</Application>
  <PresentationFormat>Custom</PresentationFormat>
  <Paragraphs>48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DPE</cp:lastModifiedBy>
  <cp:revision>173</cp:revision>
  <dcterms:created xsi:type="dcterms:W3CDTF">2019-08-13T10:02:43Z</dcterms:created>
  <dcterms:modified xsi:type="dcterms:W3CDTF">2019-12-18T13:53:02Z</dcterms:modified>
</cp:coreProperties>
</file>