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79" r:id="rId3"/>
    <p:sldId id="280" r:id="rId4"/>
    <p:sldId id="260" r:id="rId5"/>
    <p:sldId id="282" r:id="rId6"/>
    <p:sldId id="262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274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E5C57-A1E9-4593-9D68-B4B36581EC50}" type="doc">
      <dgm:prSet loTypeId="urn:microsoft.com/office/officeart/2005/8/layout/vList5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0ED778-42C0-47BF-9BFF-DBAEA20BDA69}">
      <dgm:prSet phldrT="[Text]" custT="1"/>
      <dgm:spPr/>
      <dgm:t>
        <a:bodyPr/>
        <a:lstStyle/>
        <a:p>
          <a:pPr algn="l"/>
          <a:r>
            <a:rPr lang="bn-BD" sz="3600" dirty="0" smtClean="0">
              <a:latin typeface="NikoshBAN" pitchFamily="2" charset="0"/>
              <a:cs typeface="NikoshBAN" pitchFamily="2" charset="0"/>
            </a:rPr>
            <a:t>১। ইন্টারনেটে </a:t>
          </a:r>
          <a:r>
            <a:rPr lang="bn-IN" sz="3600" dirty="0" smtClean="0">
              <a:latin typeface="NikoshBAN" pitchFamily="2" charset="0"/>
              <a:cs typeface="NikoshBAN" pitchFamily="2" charset="0"/>
            </a:rPr>
            <a:t>কী কী</a:t>
          </a:r>
          <a:r>
            <a:rPr lang="bn-BD" sz="3600" dirty="0" smtClean="0">
              <a:latin typeface="NikoshBAN" pitchFamily="2" charset="0"/>
              <a:cs typeface="NikoshBAN" pitchFamily="2" charset="0"/>
            </a:rPr>
            <a:t> কাজ করা যায় ? 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18AA6DA4-9793-49AD-BE15-233CFD01F7B7}" type="parTrans" cxnId="{8E40BB5F-827C-4E3C-96C8-14A4BAC38D75}">
      <dgm:prSet/>
      <dgm:spPr/>
      <dgm:t>
        <a:bodyPr/>
        <a:lstStyle/>
        <a:p>
          <a:endParaRPr lang="en-US"/>
        </a:p>
      </dgm:t>
    </dgm:pt>
    <dgm:pt modelId="{9A1A781F-5162-411F-89A8-285D3BDADDF6}" type="sibTrans" cxnId="{8E40BB5F-827C-4E3C-96C8-14A4BAC38D75}">
      <dgm:prSet/>
      <dgm:spPr/>
      <dgm:t>
        <a:bodyPr/>
        <a:lstStyle/>
        <a:p>
          <a:endParaRPr lang="en-US"/>
        </a:p>
      </dgm:t>
    </dgm:pt>
    <dgm:pt modelId="{A6ED6DB4-DA0B-4D97-B767-DAE9C35BDC58}">
      <dgm:prSet phldrT="[Text]" custT="1"/>
      <dgm:spPr/>
      <dgm:t>
        <a:bodyPr/>
        <a:lstStyle/>
        <a:p>
          <a:pPr algn="l"/>
          <a:r>
            <a:rPr lang="bn-BD" sz="3600" dirty="0" smtClean="0">
              <a:latin typeface="NikoshBAN" pitchFamily="2" charset="0"/>
              <a:cs typeface="NikoshBAN" pitchFamily="2" charset="0"/>
            </a:rPr>
            <a:t>২।কিভাবে বিশ্ববিদ্যালয়ে ভর্তি হওয়া যায়?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090A1911-0F5C-4E61-803C-52A8BD28C2D0}" type="parTrans" cxnId="{FE9375AB-8C8E-4795-8FE8-F565C2466765}">
      <dgm:prSet/>
      <dgm:spPr/>
      <dgm:t>
        <a:bodyPr/>
        <a:lstStyle/>
        <a:p>
          <a:endParaRPr lang="en-US"/>
        </a:p>
      </dgm:t>
    </dgm:pt>
    <dgm:pt modelId="{66415A98-317C-47A5-A1CB-F84487EE373A}" type="sibTrans" cxnId="{FE9375AB-8C8E-4795-8FE8-F565C2466765}">
      <dgm:prSet/>
      <dgm:spPr/>
      <dgm:t>
        <a:bodyPr/>
        <a:lstStyle/>
        <a:p>
          <a:endParaRPr lang="en-US"/>
        </a:p>
      </dgm:t>
    </dgm:pt>
    <dgm:pt modelId="{EA04BCC7-5C48-402B-A7A1-ACAF922A190E}">
      <dgm:prSet phldrT="[Text]" custT="1"/>
      <dgm:spPr/>
      <dgm:t>
        <a:bodyPr/>
        <a:lstStyle/>
        <a:p>
          <a:pPr algn="l"/>
          <a:r>
            <a:rPr lang="bn-BD" sz="4400" dirty="0" smtClean="0">
              <a:latin typeface="NikoshBAN" pitchFamily="2" charset="0"/>
              <a:cs typeface="NikoshBAN" pitchFamily="2" charset="0"/>
            </a:rPr>
            <a:t>৩।  ই – মেইল কি?</a:t>
          </a:r>
          <a:endParaRPr lang="en-US" sz="4400" dirty="0">
            <a:latin typeface="NikoshBAN" pitchFamily="2" charset="0"/>
            <a:cs typeface="NikoshBAN" pitchFamily="2" charset="0"/>
          </a:endParaRPr>
        </a:p>
      </dgm:t>
    </dgm:pt>
    <dgm:pt modelId="{DBCA6F7C-7AF9-4383-B96A-4FCBEE6E24AB}" type="parTrans" cxnId="{9955B598-DA2D-44D6-8872-F2A1BF6AF14E}">
      <dgm:prSet/>
      <dgm:spPr/>
      <dgm:t>
        <a:bodyPr/>
        <a:lstStyle/>
        <a:p>
          <a:endParaRPr lang="en-US"/>
        </a:p>
      </dgm:t>
    </dgm:pt>
    <dgm:pt modelId="{8DBA4B1D-35CD-4A9A-800E-80C4143210C3}" type="sibTrans" cxnId="{9955B598-DA2D-44D6-8872-F2A1BF6AF14E}">
      <dgm:prSet/>
      <dgm:spPr/>
      <dgm:t>
        <a:bodyPr/>
        <a:lstStyle/>
        <a:p>
          <a:endParaRPr lang="en-US"/>
        </a:p>
      </dgm:t>
    </dgm:pt>
    <dgm:pt modelId="{A69B4644-CA0F-4376-8C99-15EA054AB4E6}" type="pres">
      <dgm:prSet presAssocID="{3D4E5C57-A1E9-4593-9D68-B4B36581EC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DC299E-0664-4BF5-869C-47B02D8027CF}" type="pres">
      <dgm:prSet presAssocID="{670ED778-42C0-47BF-9BFF-DBAEA20BDA69}" presName="linNode" presStyleCnt="0"/>
      <dgm:spPr/>
      <dgm:t>
        <a:bodyPr/>
        <a:lstStyle/>
        <a:p>
          <a:endParaRPr lang="en-US"/>
        </a:p>
      </dgm:t>
    </dgm:pt>
    <dgm:pt modelId="{12620483-BC15-4546-8267-69DAD4EF8AEE}" type="pres">
      <dgm:prSet presAssocID="{670ED778-42C0-47BF-9BFF-DBAEA20BDA69}" presName="parentText" presStyleLbl="node1" presStyleIdx="0" presStyleCnt="3" custScaleX="277778" custLinFactNeighborX="-1738" custLinFactNeighborY="47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2158B4-456C-4D66-BFF8-B3FF35E3796F}" type="pres">
      <dgm:prSet presAssocID="{9A1A781F-5162-411F-89A8-285D3BDADDF6}" presName="sp" presStyleCnt="0"/>
      <dgm:spPr/>
      <dgm:t>
        <a:bodyPr/>
        <a:lstStyle/>
        <a:p>
          <a:endParaRPr lang="en-US"/>
        </a:p>
      </dgm:t>
    </dgm:pt>
    <dgm:pt modelId="{96D92803-0E6A-4E60-A087-A84C8F041566}" type="pres">
      <dgm:prSet presAssocID="{A6ED6DB4-DA0B-4D97-B767-DAE9C35BDC58}" presName="linNode" presStyleCnt="0"/>
      <dgm:spPr/>
      <dgm:t>
        <a:bodyPr/>
        <a:lstStyle/>
        <a:p>
          <a:endParaRPr lang="en-US"/>
        </a:p>
      </dgm:t>
    </dgm:pt>
    <dgm:pt modelId="{30915C40-3738-4E76-8867-B67D3DA2CBAC}" type="pres">
      <dgm:prSet presAssocID="{A6ED6DB4-DA0B-4D97-B767-DAE9C35BDC58}" presName="parentText" presStyleLbl="node1" presStyleIdx="1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F26933-73DB-4B91-8D23-6C2FF5A18006}" type="pres">
      <dgm:prSet presAssocID="{66415A98-317C-47A5-A1CB-F84487EE373A}" presName="sp" presStyleCnt="0"/>
      <dgm:spPr/>
      <dgm:t>
        <a:bodyPr/>
        <a:lstStyle/>
        <a:p>
          <a:endParaRPr lang="en-US"/>
        </a:p>
      </dgm:t>
    </dgm:pt>
    <dgm:pt modelId="{029CBC7E-77CF-45ED-832E-5EFEC72C298D}" type="pres">
      <dgm:prSet presAssocID="{EA04BCC7-5C48-402B-A7A1-ACAF922A190E}" presName="linNode" presStyleCnt="0"/>
      <dgm:spPr/>
      <dgm:t>
        <a:bodyPr/>
        <a:lstStyle/>
        <a:p>
          <a:endParaRPr lang="en-US"/>
        </a:p>
      </dgm:t>
    </dgm:pt>
    <dgm:pt modelId="{36BEB094-3AAB-4665-8433-CDAE3BF5BF33}" type="pres">
      <dgm:prSet presAssocID="{EA04BCC7-5C48-402B-A7A1-ACAF922A190E}" presName="parentText" presStyleLbl="node1" presStyleIdx="2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40BB5F-827C-4E3C-96C8-14A4BAC38D75}" srcId="{3D4E5C57-A1E9-4593-9D68-B4B36581EC50}" destId="{670ED778-42C0-47BF-9BFF-DBAEA20BDA69}" srcOrd="0" destOrd="0" parTransId="{18AA6DA4-9793-49AD-BE15-233CFD01F7B7}" sibTransId="{9A1A781F-5162-411F-89A8-285D3BDADDF6}"/>
    <dgm:cxn modelId="{FE425827-3F09-4EAA-BCD3-EB03F1AE6088}" type="presOf" srcId="{670ED778-42C0-47BF-9BFF-DBAEA20BDA69}" destId="{12620483-BC15-4546-8267-69DAD4EF8AEE}" srcOrd="0" destOrd="0" presId="urn:microsoft.com/office/officeart/2005/8/layout/vList5"/>
    <dgm:cxn modelId="{F5C0396A-7E4B-459B-AD65-C90C9972319C}" type="presOf" srcId="{3D4E5C57-A1E9-4593-9D68-B4B36581EC50}" destId="{A69B4644-CA0F-4376-8C99-15EA054AB4E6}" srcOrd="0" destOrd="0" presId="urn:microsoft.com/office/officeart/2005/8/layout/vList5"/>
    <dgm:cxn modelId="{CE6EE004-6E38-4F21-A8CC-1C5C1778D323}" type="presOf" srcId="{A6ED6DB4-DA0B-4D97-B767-DAE9C35BDC58}" destId="{30915C40-3738-4E76-8867-B67D3DA2CBAC}" srcOrd="0" destOrd="0" presId="urn:microsoft.com/office/officeart/2005/8/layout/vList5"/>
    <dgm:cxn modelId="{99078BAE-B65A-4559-BA4E-0B95327539F4}" type="presOf" srcId="{EA04BCC7-5C48-402B-A7A1-ACAF922A190E}" destId="{36BEB094-3AAB-4665-8433-CDAE3BF5BF33}" srcOrd="0" destOrd="0" presId="urn:microsoft.com/office/officeart/2005/8/layout/vList5"/>
    <dgm:cxn modelId="{FE9375AB-8C8E-4795-8FE8-F565C2466765}" srcId="{3D4E5C57-A1E9-4593-9D68-B4B36581EC50}" destId="{A6ED6DB4-DA0B-4D97-B767-DAE9C35BDC58}" srcOrd="1" destOrd="0" parTransId="{090A1911-0F5C-4E61-803C-52A8BD28C2D0}" sibTransId="{66415A98-317C-47A5-A1CB-F84487EE373A}"/>
    <dgm:cxn modelId="{9955B598-DA2D-44D6-8872-F2A1BF6AF14E}" srcId="{3D4E5C57-A1E9-4593-9D68-B4B36581EC50}" destId="{EA04BCC7-5C48-402B-A7A1-ACAF922A190E}" srcOrd="2" destOrd="0" parTransId="{DBCA6F7C-7AF9-4383-B96A-4FCBEE6E24AB}" sibTransId="{8DBA4B1D-35CD-4A9A-800E-80C4143210C3}"/>
    <dgm:cxn modelId="{EFDF4AE8-7187-45A4-9AB9-93A09EB549B7}" type="presParOf" srcId="{A69B4644-CA0F-4376-8C99-15EA054AB4E6}" destId="{09DC299E-0664-4BF5-869C-47B02D8027CF}" srcOrd="0" destOrd="0" presId="urn:microsoft.com/office/officeart/2005/8/layout/vList5"/>
    <dgm:cxn modelId="{144B9EBB-6455-4B99-B60E-0A790625EBC7}" type="presParOf" srcId="{09DC299E-0664-4BF5-869C-47B02D8027CF}" destId="{12620483-BC15-4546-8267-69DAD4EF8AEE}" srcOrd="0" destOrd="0" presId="urn:microsoft.com/office/officeart/2005/8/layout/vList5"/>
    <dgm:cxn modelId="{DE63ED50-A963-4744-8392-604AC9F6499D}" type="presParOf" srcId="{A69B4644-CA0F-4376-8C99-15EA054AB4E6}" destId="{472158B4-456C-4D66-BFF8-B3FF35E3796F}" srcOrd="1" destOrd="0" presId="urn:microsoft.com/office/officeart/2005/8/layout/vList5"/>
    <dgm:cxn modelId="{DB7D3148-AA97-4BE3-99B2-9ABAA0117663}" type="presParOf" srcId="{A69B4644-CA0F-4376-8C99-15EA054AB4E6}" destId="{96D92803-0E6A-4E60-A087-A84C8F041566}" srcOrd="2" destOrd="0" presId="urn:microsoft.com/office/officeart/2005/8/layout/vList5"/>
    <dgm:cxn modelId="{8CE228E4-1FAA-4D5F-B2E6-F78573BCD1B5}" type="presParOf" srcId="{96D92803-0E6A-4E60-A087-A84C8F041566}" destId="{30915C40-3738-4E76-8867-B67D3DA2CBAC}" srcOrd="0" destOrd="0" presId="urn:microsoft.com/office/officeart/2005/8/layout/vList5"/>
    <dgm:cxn modelId="{CCE94714-A928-445E-8AE7-19DE1B171BD5}" type="presParOf" srcId="{A69B4644-CA0F-4376-8C99-15EA054AB4E6}" destId="{9EF26933-73DB-4B91-8D23-6C2FF5A18006}" srcOrd="3" destOrd="0" presId="urn:microsoft.com/office/officeart/2005/8/layout/vList5"/>
    <dgm:cxn modelId="{F64D117E-A1C8-4EDB-A3AA-C7999B01A8F4}" type="presParOf" srcId="{A69B4644-CA0F-4376-8C99-15EA054AB4E6}" destId="{029CBC7E-77CF-45ED-832E-5EFEC72C298D}" srcOrd="4" destOrd="0" presId="urn:microsoft.com/office/officeart/2005/8/layout/vList5"/>
    <dgm:cxn modelId="{A4B3D544-918D-4B87-A24E-A0D49AAA7D8D}" type="presParOf" srcId="{029CBC7E-77CF-45ED-832E-5EFEC72C298D}" destId="{36BEB094-3AAB-4665-8433-CDAE3BF5BF3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20483-BC15-4546-8267-69DAD4EF8AEE}">
      <dsp:nvSpPr>
        <dsp:cNvPr id="0" name=""/>
        <dsp:cNvSpPr/>
      </dsp:nvSpPr>
      <dsp:spPr>
        <a:xfrm>
          <a:off x="0" y="64652"/>
          <a:ext cx="6318428" cy="130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latin typeface="NikoshBAN" pitchFamily="2" charset="0"/>
              <a:cs typeface="NikoshBAN" pitchFamily="2" charset="0"/>
            </a:rPr>
            <a:t>১। ইন্টারনেটে </a:t>
          </a:r>
          <a:r>
            <a:rPr lang="bn-IN" sz="3600" kern="1200" dirty="0" smtClean="0">
              <a:latin typeface="NikoshBAN" pitchFamily="2" charset="0"/>
              <a:cs typeface="NikoshBAN" pitchFamily="2" charset="0"/>
            </a:rPr>
            <a:t>কী কী</a:t>
          </a:r>
          <a:r>
            <a:rPr lang="bn-BD" sz="3600" kern="1200" dirty="0" smtClean="0">
              <a:latin typeface="NikoshBAN" pitchFamily="2" charset="0"/>
              <a:cs typeface="NikoshBAN" pitchFamily="2" charset="0"/>
            </a:rPr>
            <a:t> কাজ করা যায় ? </a:t>
          </a:r>
          <a:endParaRPr lang="en-US" sz="3600" kern="1200" dirty="0">
            <a:latin typeface="NikoshBAN" pitchFamily="2" charset="0"/>
            <a:cs typeface="NikoshBAN" pitchFamily="2" charset="0"/>
          </a:endParaRPr>
        </a:p>
      </dsp:txBody>
      <dsp:txXfrm>
        <a:off x="63934" y="128586"/>
        <a:ext cx="6190560" cy="1181819"/>
      </dsp:txXfrm>
    </dsp:sp>
    <dsp:sp modelId="{30915C40-3738-4E76-8867-B67D3DA2CBAC}">
      <dsp:nvSpPr>
        <dsp:cNvPr id="0" name=""/>
        <dsp:cNvSpPr/>
      </dsp:nvSpPr>
      <dsp:spPr>
        <a:xfrm>
          <a:off x="3085" y="1377156"/>
          <a:ext cx="6318428" cy="130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latin typeface="NikoshBAN" pitchFamily="2" charset="0"/>
              <a:cs typeface="NikoshBAN" pitchFamily="2" charset="0"/>
            </a:rPr>
            <a:t>২।কিভাবে বিশ্ববিদ্যালয়ে ভর্তি হওয়া যায়?</a:t>
          </a:r>
          <a:endParaRPr lang="en-US" sz="3600" kern="1200" dirty="0">
            <a:latin typeface="NikoshBAN" pitchFamily="2" charset="0"/>
            <a:cs typeface="NikoshBAN" pitchFamily="2" charset="0"/>
          </a:endParaRPr>
        </a:p>
      </dsp:txBody>
      <dsp:txXfrm>
        <a:off x="67019" y="1441090"/>
        <a:ext cx="6190560" cy="1181819"/>
      </dsp:txXfrm>
    </dsp:sp>
    <dsp:sp modelId="{36BEB094-3AAB-4665-8433-CDAE3BF5BF33}">
      <dsp:nvSpPr>
        <dsp:cNvPr id="0" name=""/>
        <dsp:cNvSpPr/>
      </dsp:nvSpPr>
      <dsp:spPr>
        <a:xfrm>
          <a:off x="3085" y="2752328"/>
          <a:ext cx="6318428" cy="130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latin typeface="NikoshBAN" pitchFamily="2" charset="0"/>
              <a:cs typeface="NikoshBAN" pitchFamily="2" charset="0"/>
            </a:rPr>
            <a:t>৩।  ই – মেইল কি?</a:t>
          </a:r>
          <a:endParaRPr lang="en-US" sz="4400" kern="1200" dirty="0">
            <a:latin typeface="NikoshBAN" pitchFamily="2" charset="0"/>
            <a:cs typeface="NikoshBAN" pitchFamily="2" charset="0"/>
          </a:endParaRPr>
        </a:p>
      </dsp:txBody>
      <dsp:txXfrm>
        <a:off x="67019" y="2816262"/>
        <a:ext cx="6190560" cy="1181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BAAA9-B88E-48CB-AA1B-8E85FAB3D730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A107C-2E04-4C4C-92CE-3F589BD603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91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E0FFF-4F7D-4E86-9F17-695B17CF49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9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A107C-2E04-4C4C-92CE-3F589BD6039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5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A107C-2E04-4C4C-92CE-3F589BD6039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02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A107C-2E04-4C4C-92CE-3F589BD6039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419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A107C-2E04-4C4C-92CE-3F589BD6039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8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60723-FBA4-4DD1-83CC-160F7D9FA6E3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666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C8C60-96F4-4A9C-B23F-76C62A303131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565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Verdana" pitchFamily="34" charset="0"/>
              <a:cs typeface="Arial" charset="0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A39CB-95C1-4D75-8E09-0CC533BD2D46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19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E1BC6-BBEE-4F31-B144-2E479D5564DD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829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4E69-02A2-468B-9799-0FE2428EC7E4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18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CE03-EB4E-4384-A588-40B1638FC777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642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3" name="Group 1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 useBgFill="1">
          <p:nvSpPr>
            <p:cNvPr id="8" name="Freeform 25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F28BC-3582-468F-9DA4-AAFBEF77D082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032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 useBgFill="1">
          <p:nvSpPr>
            <p:cNvPr id="11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D4EF-39C7-45AC-847A-6C56C8F27BCF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133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15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 useBgFill="1">
          <p:nvSpPr>
            <p:cNvPr id="11" name="Freeform 2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7C26-5B67-4B25-A7B9-9403E0DF564E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861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54B6D-C6A9-4308-A406-55F1B2DCDDA5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493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 useBgFill="1">
          <p:nvSpPr>
            <p:cNvPr id="10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73E87"/>
                </a:solidFill>
              </a:rPr>
              <a:t>11/22/2016</a:t>
            </a:r>
            <a:endParaRPr lang="en-US">
              <a:solidFill>
                <a:srgbClr val="073E87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RAFIQUL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238E9-B290-4EFA-81B3-AFDE9294EFEE}" type="slidenum">
              <a:rPr lang="en-US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71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11/22/2016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3075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308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308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308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308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 useBgFill="1">
          <p:nvSpPr>
            <p:cNvPr id="3085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307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73E87"/>
                </a:solidFill>
                <a:latin typeface="Verdana" pitchFamily="34" charset="0"/>
              </a:rPr>
              <a:t>11/22/2016</a:t>
            </a:r>
            <a:endParaRPr lang="en-US">
              <a:solidFill>
                <a:srgbClr val="073E87"/>
              </a:solidFill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73E87"/>
                </a:solidFill>
                <a:latin typeface="Verdana" pitchFamily="34" charset="0"/>
              </a:rPr>
              <a:t>RAFIQUL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5C821D-352A-4152-A8B2-5D7F41032614}" type="slidenum">
              <a:rPr lang="en-US">
                <a:solidFill>
                  <a:srgbClr val="073E87"/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73E87"/>
              </a:solidFill>
              <a:latin typeface="Verdana" pitchFamily="34" charset="0"/>
            </a:endParaRPr>
          </a:p>
        </p:txBody>
      </p:sp>
      <p:sp>
        <p:nvSpPr>
          <p:cNvPr id="308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237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Relationship Id="rId6" Type="http://schemas.openxmlformats.org/officeDocument/2006/relationships/hyperlink" Target="mailto:e-mail-alamgirchz@gmail.com" TargetMode="Externa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42283" y="3015071"/>
            <a:ext cx="4827134" cy="18981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68580" tIns="34290" rIns="68580" bIns="34290" numCol="1" rtlCol="0" anchor="b">
            <a:prstTxWarp prst="textWave1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4500" baseline="-25000" dirty="0">
                <a:ln w="76200">
                  <a:solidFill>
                    <a:schemeClr val="tx1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স্বাগতম</a:t>
            </a:r>
            <a:endParaRPr lang="en-US" sz="4500" baseline="-25000" dirty="0">
              <a:ln w="76200">
                <a:solidFill>
                  <a:schemeClr val="tx1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3" descr="bloomingrose.gif">
            <a:extLst>
              <a:ext uri="{FF2B5EF4-FFF2-40B4-BE49-F238E27FC236}">
                <a16:creationId xmlns:a16="http://schemas.microsoft.com/office/drawing/2014/main" id="{5D15429C-4608-9645-B19A-2DB5C9BA0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48" y="1703194"/>
            <a:ext cx="1681801" cy="3006029"/>
          </a:xfrm>
          <a:prstGeom prst="rect">
            <a:avLst/>
          </a:prstGeom>
        </p:spPr>
      </p:pic>
      <p:pic>
        <p:nvPicPr>
          <p:cNvPr id="6" name="Picture 5" descr="bloomingrose.gif">
            <a:extLst>
              <a:ext uri="{FF2B5EF4-FFF2-40B4-BE49-F238E27FC236}">
                <a16:creationId xmlns:a16="http://schemas.microsoft.com/office/drawing/2014/main" id="{E7A7F7BB-5B0E-B844-B6DE-030848399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794" y="1703194"/>
            <a:ext cx="1605028" cy="2868806"/>
          </a:xfrm>
          <a:prstGeom prst="rect">
            <a:avLst/>
          </a:prstGeom>
        </p:spPr>
      </p:pic>
      <p:sp>
        <p:nvSpPr>
          <p:cNvPr id="8" name="Frame 7">
            <a:extLst>
              <a:ext uri="{FF2B5EF4-FFF2-40B4-BE49-F238E27FC236}">
                <a16:creationId xmlns:a16="http://schemas.microsoft.com/office/drawing/2014/main" id="{9C2F6897-4E7E-774E-ADA3-047EC75C4D74}"/>
              </a:ext>
            </a:extLst>
          </p:cNvPr>
          <p:cNvSpPr/>
          <p:nvPr/>
        </p:nvSpPr>
        <p:spPr>
          <a:xfrm>
            <a:off x="0" y="857251"/>
            <a:ext cx="9144000" cy="5143499"/>
          </a:xfrm>
          <a:prstGeom prst="frame">
            <a:avLst>
              <a:gd name="adj1" fmla="val 3337"/>
            </a:avLst>
          </a:prstGeom>
          <a:solidFill>
            <a:srgbClr val="4F81BD"/>
          </a:solidFill>
          <a:ln w="25400" cap="flat" cmpd="sng" algn="ctr">
            <a:solidFill>
              <a:srgbClr val="FFFF00"/>
            </a:solidFill>
            <a:prstDash val="solid"/>
          </a:ln>
          <a:effectLst>
            <a:glow rad="228600">
              <a:schemeClr val="accent5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74293" tIns="37146" rIns="74293" bIns="37146" spcCol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742928">
              <a:defRPr/>
            </a:pPr>
            <a:endParaRPr lang="en-US" sz="1425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2547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2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1913" y="533400"/>
            <a:ext cx="2927403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bn-BD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8400" y="4419600"/>
            <a:ext cx="5210081" cy="1015663"/>
          </a:xfrm>
          <a:prstGeom prst="rect">
            <a:avLst/>
          </a:prstGeom>
        </p:spPr>
        <p:txBody>
          <a:bodyPr wrap="none">
            <a:prstTxWarp prst="textCurveDown">
              <a:avLst/>
            </a:prstTxWarp>
            <a:spAutoFit/>
            <a:scene3d>
              <a:camera prst="perspectiveFront"/>
              <a:lightRig rig="threePt" dir="t"/>
            </a:scene3d>
          </a:bodyPr>
          <a:lstStyle/>
          <a:p>
            <a:r>
              <a:rPr lang="bn-BD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ইন্টারনেট কি ? </a:t>
            </a:r>
            <a:endParaRPr 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User\Desktop\Untit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76400"/>
            <a:ext cx="2305050" cy="20383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593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0438" y="711087"/>
            <a:ext cx="37000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5023" y="4648200"/>
            <a:ext cx="5726247" cy="769441"/>
          </a:xfrm>
          <a:prstGeom prst="rect">
            <a:avLst/>
          </a:prstGeom>
        </p:spPr>
        <p:txBody>
          <a:bodyPr wrap="none">
            <a:prstTxWarp prst="textChevron">
              <a:avLst/>
            </a:prstTxWarp>
            <a:spAutoFit/>
          </a:bodyPr>
          <a:lstStyle/>
          <a:p>
            <a:pPr algn="ctr"/>
            <a:r>
              <a:rPr lang="bn-BD" sz="44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ই – বুক কি বুঝিয়ে বল </a:t>
            </a:r>
            <a:r>
              <a:rPr lang="bn-IN" sz="44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831" y="1752600"/>
            <a:ext cx="2797265" cy="22325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6013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53819301"/>
              </p:ext>
            </p:extLst>
          </p:nvPr>
        </p:nvGraphicFramePr>
        <p:xfrm>
          <a:off x="1524000" y="1397000"/>
          <a:ext cx="6324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3276600" y="457200"/>
            <a:ext cx="20810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মূল্যায়</a:t>
            </a:r>
            <a:r>
              <a:rPr lang="bn-IN" sz="4400" dirty="0">
                <a:latin typeface="NikoshBAN" pitchFamily="2" charset="0"/>
                <a:cs typeface="NikoshBAN" pitchFamily="2" charset="0"/>
              </a:rPr>
              <a:t>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062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620483-BC15-4546-8267-69DAD4EF8A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2620483-BC15-4546-8267-69DAD4EF8A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915C40-3738-4E76-8867-B67D3DA2CB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30915C40-3738-4E76-8867-B67D3DA2CB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BEB094-3AAB-4665-8433-CDAE3BF5B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6BEB094-3AAB-4665-8433-CDAE3BF5BF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93" y="2286000"/>
            <a:ext cx="4392202" cy="26060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07443" y="689798"/>
            <a:ext cx="39356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600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5039419"/>
            <a:ext cx="44823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শিক্ষায় ইন্টারনেটের বিবরণ দাও 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06684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85800"/>
            <a:ext cx="8198892" cy="197746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bn-IN" sz="12400" dirty="0">
                <a:ln w="0"/>
                <a:effectLst>
                  <a:reflection blurRad="6350" stA="53000" endA="300" endPos="35500" dir="5400000" sy="-90000" algn="bl" rotWithShape="0"/>
                </a:effectLst>
                <a:latin typeface="Nikosh" panose="02000000000000000000" pitchFamily="2" charset="0"/>
                <a:cs typeface="Nikosh" panose="02000000000000000000" pitchFamily="2" charset="0"/>
              </a:rPr>
              <a:t>ধন্যবাদ</a:t>
            </a:r>
            <a:endParaRPr lang="en-US" sz="12400" dirty="0">
              <a:ln w="0"/>
              <a:effectLst>
                <a:reflection blurRad="6350" stA="53000" endA="300" endPos="35500" dir="5400000" sy="-90000" algn="bl" rotWithShape="0"/>
              </a:effectLst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276600"/>
            <a:ext cx="4267200" cy="35813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81" y="3276600"/>
            <a:ext cx="4669659" cy="3581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84885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3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3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66362" y="0"/>
            <a:ext cx="9428117" cy="7284907"/>
            <a:chOff x="-287384" y="-274320"/>
            <a:chExt cx="12479383" cy="7132320"/>
          </a:xfrm>
        </p:grpSpPr>
        <p:pic>
          <p:nvPicPr>
            <p:cNvPr id="8" name="Picture 7" descr="A close up of a flower&#10;&#10;Description automatically generated">
              <a:extLst>
                <a:ext uri="{FF2B5EF4-FFF2-40B4-BE49-F238E27FC236}">
                  <a16:creationId xmlns:a16="http://schemas.microsoft.com/office/drawing/2014/main" id="{3B38AC4C-B550-4664-ABB2-1E8D3FB9D9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87384" y="-274320"/>
              <a:ext cx="12479383" cy="7132320"/>
            </a:xfrm>
            <a:prstGeom prst="rect">
              <a:avLst/>
            </a:prstGeom>
          </p:spPr>
        </p:pic>
        <p:pic>
          <p:nvPicPr>
            <p:cNvPr id="16" name="Picture 15" descr="A close up of a flower&#10;&#10;Description automatically generated">
              <a:extLst>
                <a:ext uri="{FF2B5EF4-FFF2-40B4-BE49-F238E27FC236}">
                  <a16:creationId xmlns:a16="http://schemas.microsoft.com/office/drawing/2014/main" id="{0866959C-97BF-4B1D-ADA6-B81E48D47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0890" y="2521386"/>
              <a:ext cx="1334784" cy="1167936"/>
            </a:xfrm>
            <a:prstGeom prst="rect">
              <a:avLst/>
            </a:prstGeom>
          </p:spPr>
        </p:pic>
        <p:pic>
          <p:nvPicPr>
            <p:cNvPr id="18" name="Picture 17" descr="A close up of a flower&#10;&#10;Description automatically generated">
              <a:extLst>
                <a:ext uri="{FF2B5EF4-FFF2-40B4-BE49-F238E27FC236}">
                  <a16:creationId xmlns:a16="http://schemas.microsoft.com/office/drawing/2014/main" id="{D9DB15C9-97B5-473F-874B-A905E27F5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2453" y="1546075"/>
              <a:ext cx="1334784" cy="1167936"/>
            </a:xfrm>
            <a:prstGeom prst="rect">
              <a:avLst/>
            </a:prstGeom>
          </p:spPr>
        </p:pic>
        <p:pic>
          <p:nvPicPr>
            <p:cNvPr id="19" name="Picture 18" descr="A close up of a flower&#10;&#10;Description automatically generated">
              <a:extLst>
                <a:ext uri="{FF2B5EF4-FFF2-40B4-BE49-F238E27FC236}">
                  <a16:creationId xmlns:a16="http://schemas.microsoft.com/office/drawing/2014/main" id="{0C595EED-7BD3-4311-AAAA-F1623FC03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110845">
              <a:off x="102918" y="5111663"/>
              <a:ext cx="1334784" cy="1167936"/>
            </a:xfrm>
            <a:prstGeom prst="rect">
              <a:avLst/>
            </a:prstGeom>
          </p:spPr>
        </p:pic>
        <p:pic>
          <p:nvPicPr>
            <p:cNvPr id="20" name="Picture 19" descr="A close up of a flower&#10;&#10;Description automatically generated">
              <a:extLst>
                <a:ext uri="{FF2B5EF4-FFF2-40B4-BE49-F238E27FC236}">
                  <a16:creationId xmlns:a16="http://schemas.microsoft.com/office/drawing/2014/main" id="{92F40473-8211-4A30-BBE4-78D1A6EC6A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9718" y="3486770"/>
              <a:ext cx="1334784" cy="1167936"/>
            </a:xfrm>
            <a:prstGeom prst="rect">
              <a:avLst/>
            </a:prstGeom>
          </p:spPr>
        </p:pic>
        <p:pic>
          <p:nvPicPr>
            <p:cNvPr id="21" name="Picture 20" descr="A close up of a flower&#10;&#10;Description automatically generated">
              <a:extLst>
                <a:ext uri="{FF2B5EF4-FFF2-40B4-BE49-F238E27FC236}">
                  <a16:creationId xmlns:a16="http://schemas.microsoft.com/office/drawing/2014/main" id="{BB517D73-A03E-4AAC-9092-CBF9538F46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3512" y="4517979"/>
              <a:ext cx="1334784" cy="1167936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240" y="188371"/>
            <a:ext cx="1605395" cy="16053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657572" y="1469668"/>
            <a:ext cx="3388457" cy="4848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urlz MT" panose="04040404050702020202" pitchFamily="82" charset="0"/>
              </a:rPr>
              <a:t>Lesson Introduction</a:t>
            </a:r>
            <a:endParaRPr lang="en-US" sz="495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urlz MT" panose="040404040507020202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9EFD32-862F-4C0B-9307-0E1B59C86D3D}"/>
              </a:ext>
            </a:extLst>
          </p:cNvPr>
          <p:cNvSpPr txBox="1"/>
          <p:nvPr/>
        </p:nvSpPr>
        <p:spPr>
          <a:xfrm>
            <a:off x="1" y="2640150"/>
            <a:ext cx="4289996" cy="24006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Md. Alamgir Hossain</a:t>
            </a:r>
          </a:p>
          <a:p>
            <a:pPr algn="ctr"/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Assistant Teacher(ICT)</a:t>
            </a:r>
          </a:p>
          <a:p>
            <a:pPr algn="ctr"/>
            <a:r>
              <a:rPr lang="en-US" sz="27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Rahimapur</a:t>
            </a:r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Fazil</a:t>
            </a:r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7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Madrasha</a:t>
            </a:r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,</a:t>
            </a:r>
          </a:p>
          <a:p>
            <a:pPr algn="ctr"/>
            <a:r>
              <a:rPr lang="en-US" sz="27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Patnitala</a:t>
            </a:r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7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Naogaon</a:t>
            </a:r>
            <a:r>
              <a:rPr lang="en-US" sz="27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.</a:t>
            </a:r>
            <a:endParaRPr lang="bn-BD" sz="2700" b="1" dirty="0">
              <a:solidFill>
                <a:srgbClr val="0000FF"/>
              </a:solidFill>
              <a:latin typeface="AR BERKLEY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1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  <a:hlinkClick r:id="rId6"/>
              </a:rPr>
              <a:t>e-mail-</a:t>
            </a:r>
            <a:r>
              <a:rPr lang="en-US" sz="21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  <a:hlinkClick r:id="rId6"/>
              </a:rPr>
              <a:t>alamgirchz</a:t>
            </a:r>
            <a:r>
              <a:rPr lang="bn-BD" sz="21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  <a:hlinkClick r:id="rId6"/>
              </a:rPr>
              <a:t>@gmail.com</a:t>
            </a:r>
            <a:endParaRPr lang="en-US" sz="2100" b="1" dirty="0">
              <a:solidFill>
                <a:srgbClr val="0000FF"/>
              </a:solidFill>
              <a:latin typeface="AR BERKLEY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100" b="1" dirty="0" err="1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Mobail</a:t>
            </a:r>
            <a:r>
              <a:rPr lang="en-US" sz="2100" b="1" dirty="0">
                <a:solidFill>
                  <a:srgbClr val="0000FF"/>
                </a:solidFill>
                <a:latin typeface="AR BERKLEY" panose="02000000000000000000" pitchFamily="2" charset="0"/>
                <a:cs typeface="NikoshBAN" panose="02000000000000000000" pitchFamily="2" charset="0"/>
              </a:rPr>
              <a:t> No - 01723626108</a:t>
            </a:r>
            <a:endParaRPr lang="as-IN" sz="2100" b="1" dirty="0">
              <a:solidFill>
                <a:srgbClr val="0000FF"/>
              </a:solidFill>
              <a:latin typeface="AR BERKLEY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754" y="3643132"/>
            <a:ext cx="5647614" cy="3550143"/>
            <a:chOff x="102918" y="1546075"/>
            <a:chExt cx="7475378" cy="4733524"/>
          </a:xfrm>
        </p:grpSpPr>
        <p:pic>
          <p:nvPicPr>
            <p:cNvPr id="17" name="Picture 16" descr="A close up of a flower&#10;&#10;Description automatically generated">
              <a:extLst>
                <a:ext uri="{FF2B5EF4-FFF2-40B4-BE49-F238E27FC236}">
                  <a16:creationId xmlns:a16="http://schemas.microsoft.com/office/drawing/2014/main" id="{0866959C-97BF-4B1D-ADA6-B81E48D47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0890" y="2521386"/>
              <a:ext cx="1334784" cy="1167936"/>
            </a:xfrm>
            <a:prstGeom prst="rect">
              <a:avLst/>
            </a:prstGeom>
          </p:spPr>
        </p:pic>
        <p:pic>
          <p:nvPicPr>
            <p:cNvPr id="22" name="Picture 21" descr="A close up of a flower&#10;&#10;Description automatically generated">
              <a:extLst>
                <a:ext uri="{FF2B5EF4-FFF2-40B4-BE49-F238E27FC236}">
                  <a16:creationId xmlns:a16="http://schemas.microsoft.com/office/drawing/2014/main" id="{D9DB15C9-97B5-473F-874B-A905E27F5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2453" y="1546075"/>
              <a:ext cx="1334784" cy="1167936"/>
            </a:xfrm>
            <a:prstGeom prst="rect">
              <a:avLst/>
            </a:prstGeom>
          </p:spPr>
        </p:pic>
        <p:pic>
          <p:nvPicPr>
            <p:cNvPr id="23" name="Picture 22" descr="A close up of a flower&#10;&#10;Description automatically generated">
              <a:extLst>
                <a:ext uri="{FF2B5EF4-FFF2-40B4-BE49-F238E27FC236}">
                  <a16:creationId xmlns:a16="http://schemas.microsoft.com/office/drawing/2014/main" id="{0C595EED-7BD3-4311-AAAA-F1623FC03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110845">
              <a:off x="102918" y="5111663"/>
              <a:ext cx="1334784" cy="1167936"/>
            </a:xfrm>
            <a:prstGeom prst="rect">
              <a:avLst/>
            </a:prstGeom>
          </p:spPr>
        </p:pic>
        <p:pic>
          <p:nvPicPr>
            <p:cNvPr id="24" name="Picture 23" descr="A close up of a flower&#10;&#10;Description automatically generated">
              <a:extLst>
                <a:ext uri="{FF2B5EF4-FFF2-40B4-BE49-F238E27FC236}">
                  <a16:creationId xmlns:a16="http://schemas.microsoft.com/office/drawing/2014/main" id="{92F40473-8211-4A30-BBE4-78D1A6EC6A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9718" y="3486770"/>
              <a:ext cx="1334784" cy="1167936"/>
            </a:xfrm>
            <a:prstGeom prst="rect">
              <a:avLst/>
            </a:prstGeom>
          </p:spPr>
        </p:pic>
        <p:pic>
          <p:nvPicPr>
            <p:cNvPr id="25" name="Picture 24" descr="A close up of a flower&#10;&#10;Description automatically generated">
              <a:extLst>
                <a:ext uri="{FF2B5EF4-FFF2-40B4-BE49-F238E27FC236}">
                  <a16:creationId xmlns:a16="http://schemas.microsoft.com/office/drawing/2014/main" id="{BB517D73-A03E-4AAC-9092-CBF9538F46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3512" y="4517979"/>
              <a:ext cx="1334784" cy="1167936"/>
            </a:xfrm>
            <a:prstGeom prst="rect">
              <a:avLst/>
            </a:prstGeom>
          </p:spPr>
        </p:pic>
      </p:grpSp>
      <p:sp>
        <p:nvSpPr>
          <p:cNvPr id="26" name="Title 1"/>
          <p:cNvSpPr>
            <a:spLocks noGrp="1"/>
          </p:cNvSpPr>
          <p:nvPr/>
        </p:nvSpPr>
        <p:spPr>
          <a:xfrm>
            <a:off x="264525" y="1394774"/>
            <a:ext cx="2929344" cy="605790"/>
          </a:xfrm>
          <a:prstGeom prst="rect">
            <a:avLst/>
          </a:prstGeom>
        </p:spPr>
        <p:txBody>
          <a:bodyPr vert="horz" lIns="34290" rIns="3429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b="1" dirty="0">
                <a:solidFill>
                  <a:srgbClr val="00B050"/>
                </a:solidFill>
                <a:latin typeface="Curlz MT" panose="04040404050702020202" pitchFamily="82" charset="0"/>
                <a:cs typeface="Times New Roman" pitchFamily="18" charset="0"/>
              </a:rPr>
              <a:t>Presented by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00058" y="2681347"/>
            <a:ext cx="30459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000" dirty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তথ্য ও </a:t>
            </a:r>
            <a:r>
              <a:rPr lang="bn-BD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যোগাযোগ </a:t>
            </a:r>
            <a:r>
              <a:rPr lang="bn-BD" sz="2000" dirty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প্রযুক্তি</a:t>
            </a:r>
          </a:p>
          <a:p>
            <a:pPr algn="ctr"/>
            <a:r>
              <a:rPr lang="bn-BD" sz="2000" dirty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নবম/দশম </a:t>
            </a:r>
            <a:r>
              <a:rPr lang="bn-BD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শ্রেনী</a:t>
            </a:r>
            <a:endParaRPr lang="en-US" sz="2000" dirty="0" smtClean="0">
              <a:ln>
                <a:solidFill>
                  <a:schemeClr val="bg2">
                    <a:lumMod val="10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অধ্যায়-৩ </a:t>
            </a:r>
          </a:p>
          <a:p>
            <a:pPr algn="ctr"/>
            <a:r>
              <a:rPr lang="en-US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পৃষ্টা-৪৪-৪৫</a:t>
            </a:r>
            <a:endParaRPr lang="bn-BD" sz="2000" dirty="0">
              <a:ln>
                <a:solidFill>
                  <a:schemeClr val="bg2">
                    <a:lumMod val="10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সময় </a:t>
            </a:r>
            <a:r>
              <a:rPr lang="bn-BD" sz="2000" dirty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– ৪৫ </a:t>
            </a:r>
            <a:r>
              <a:rPr lang="bn-BD" sz="20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মিনিট</a:t>
            </a:r>
            <a:endParaRPr lang="en-US" sz="2000" dirty="0" smtClean="0">
              <a:ln>
                <a:solidFill>
                  <a:schemeClr val="bg2">
                    <a:lumMod val="10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  <a:p>
            <a:pPr algn="ctr"/>
            <a:fld id="{042A5910-EA97-4665-B285-78AC4D9C4FF9}" type="datetime10">
              <a:rPr lang="bn-BD" sz="2000" smtClean="0">
                <a:ln>
                  <a:solidFill>
                    <a:schemeClr val="bg2">
                      <a:lumMod val="1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pPr algn="ctr"/>
              <a:t>বুধবার, 18 ডিসেম্বর 2019</a:t>
            </a:fld>
            <a:endParaRPr lang="en-US" sz="2000" dirty="0">
              <a:ln>
                <a:solidFill>
                  <a:schemeClr val="bg2">
                    <a:lumMod val="10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534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3855" y="1827933"/>
            <a:ext cx="9144000" cy="2819400"/>
            <a:chOff x="0" y="1520536"/>
            <a:chExt cx="9144000" cy="28194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520536"/>
              <a:ext cx="2971800" cy="28194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1800" y="1676400"/>
              <a:ext cx="3348038" cy="266353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1814078"/>
              <a:ext cx="2743200" cy="2525857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2507673" y="533400"/>
            <a:ext cx="44021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ছবিগুলো লক্ষ্য কর </a:t>
            </a:r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667105" y="4854058"/>
            <a:ext cx="18165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ল্যাপটপ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68762" y="4854058"/>
            <a:ext cx="1412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মডেম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56302" y="4792503"/>
            <a:ext cx="10599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সিম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18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447800"/>
            <a:ext cx="6210297" cy="977900"/>
          </a:xfrm>
        </p:spPr>
        <p:txBody>
          <a:bodyPr>
            <a:normAutofit fontScale="90000"/>
          </a:bodyPr>
          <a:lstStyle/>
          <a:p>
            <a:r>
              <a:rPr lang="en-US" sz="4500" b="1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bn-IN" sz="4500" b="1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bn-IN" sz="4500" b="1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6675" b="1" dirty="0" err="1">
                <a:ln w="13462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আজকের</a:t>
            </a:r>
            <a:r>
              <a:rPr lang="en-US" sz="6675" b="1" dirty="0">
                <a:ln w="13462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6675" b="1" dirty="0" err="1">
                <a:ln w="13462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পাঠ</a:t>
            </a:r>
            <a:r>
              <a:rPr lang="en-US" sz="6675" b="1" dirty="0">
                <a:ln w="13462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500" b="1" dirty="0">
                <a:ln w="13462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en-US" sz="4500" b="1" dirty="0">
                <a:ln w="13462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endParaRPr lang="en-US" sz="4500" b="1" dirty="0">
              <a:ln w="13462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8008" y="3505200"/>
            <a:ext cx="3960058" cy="11772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bn-BD" sz="7200" dirty="0">
                <a:latin typeface="NikoshBAN" pitchFamily="2" charset="0"/>
                <a:cs typeface="NikoshBAN" pitchFamily="2" charset="0"/>
              </a:rPr>
              <a:t>ইন্টারনেট</a:t>
            </a:r>
            <a:endParaRPr lang="en-US" sz="7200" b="1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7290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2286000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এই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পাঠ শেষে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শিক্ষার্থী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…………………।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শিক্ষায়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সুবিধা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ব্যখ্যা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ব্যখ্যা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881767"/>
            <a:ext cx="2375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2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762000" y="5591763"/>
            <a:ext cx="7848600" cy="838200"/>
          </a:xfrm>
          <a:prstGeom prst="flowChartTerminator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ইন্টানেটে 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s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s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c </a:t>
            </a: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রেজাল্ট পাওয়া সহজ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0"/>
            <a:ext cx="3581401" cy="3962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0"/>
            <a:ext cx="4952999" cy="2743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909454"/>
            <a:ext cx="4876799" cy="252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772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"/>
            <a:ext cx="4038600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264" y="38100"/>
            <a:ext cx="4419600" cy="4648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24000" y="4813439"/>
            <a:ext cx="6128601" cy="707886"/>
          </a:xfrm>
          <a:prstGeom prst="rect">
            <a:avLst/>
          </a:prstGeom>
        </p:spPr>
        <p:txBody>
          <a:bodyPr wrap="none">
            <a:prstTxWarp prst="textWave4">
              <a:avLst/>
            </a:prstTxWarp>
            <a:spAutoFit/>
          </a:bodyPr>
          <a:lstStyle/>
          <a:p>
            <a:pPr algn="ctr"/>
            <a:r>
              <a:rPr lang="bn-BD" sz="400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সরকারি তথ্য পাওয়ার সুবিধা</a:t>
            </a:r>
            <a:endParaRPr lang="en-US" sz="40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870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81000"/>
            <a:ext cx="2057400" cy="2057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114" y="2649394"/>
            <a:ext cx="2409825" cy="171450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987531"/>
            <a:ext cx="2408237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255" y="2943514"/>
            <a:ext cx="1281545" cy="10252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63743" y="4700444"/>
            <a:ext cx="36102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ই-মেইল ব্যবহার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601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1" y="55418"/>
            <a:ext cx="4648199" cy="42533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5419"/>
            <a:ext cx="3810000" cy="42533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723302" y="4670837"/>
            <a:ext cx="5697394" cy="1015663"/>
          </a:xfrm>
          <a:prstGeom prst="rect">
            <a:avLst/>
          </a:prstGeom>
        </p:spPr>
        <p:txBody>
          <a:bodyPr wrap="none">
            <a:prstTxWarp prst="textCanDown">
              <a:avLst/>
            </a:prstTxWarp>
            <a:spAutoFit/>
          </a:bodyPr>
          <a:lstStyle/>
          <a:p>
            <a:pPr algn="ctr"/>
            <a:r>
              <a:rPr lang="bn-BD" sz="6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বিশ্ববিদ্যালয় ভর্তি</a:t>
            </a:r>
            <a:endParaRPr lang="en-US" sz="6000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586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145</Words>
  <Application>Microsoft Office PowerPoint</Application>
  <PresentationFormat>On-screen Show (4:3)</PresentationFormat>
  <Paragraphs>46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 BERKLEY</vt:lpstr>
      <vt:lpstr>Arial</vt:lpstr>
      <vt:lpstr>Calibri</vt:lpstr>
      <vt:lpstr>Candara</vt:lpstr>
      <vt:lpstr>Curlz MT</vt:lpstr>
      <vt:lpstr>Nikosh</vt:lpstr>
      <vt:lpstr>NikoshBAN</vt:lpstr>
      <vt:lpstr>Symbol</vt:lpstr>
      <vt:lpstr>Times New Roman</vt:lpstr>
      <vt:lpstr>Verdana</vt:lpstr>
      <vt:lpstr>Vrinda</vt:lpstr>
      <vt:lpstr>Office Theme</vt:lpstr>
      <vt:lpstr>Waveform</vt:lpstr>
      <vt:lpstr>PowerPoint Presentation</vt:lpstr>
      <vt:lpstr>PowerPoint Presentation</vt:lpstr>
      <vt:lpstr>PowerPoint Presentation</vt:lpstr>
      <vt:lpstr>  আজকের পাঠ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বিছমিল্লাহীর রাহমানির রাহীম</dc:title>
  <dc:creator>DOEL</dc:creator>
  <cp:lastModifiedBy>ISTIAQUE</cp:lastModifiedBy>
  <cp:revision>116</cp:revision>
  <dcterms:created xsi:type="dcterms:W3CDTF">2006-08-16T00:00:00Z</dcterms:created>
  <dcterms:modified xsi:type="dcterms:W3CDTF">2019-12-18T10:48:29Z</dcterms:modified>
</cp:coreProperties>
</file>