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4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DCF5-96C8-4CF6-8FE3-0AF20C99D5E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662F-F708-4D3E-AA00-6350CC95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074" y="0"/>
            <a:ext cx="12527279" cy="7212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577" y="15240"/>
            <a:ext cx="12727577" cy="684276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952205" y="1306286"/>
            <a:ext cx="5120640" cy="3749039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827" y="483326"/>
            <a:ext cx="185492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40" y="1608428"/>
            <a:ext cx="6460808" cy="3268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37238" y="5473337"/>
            <a:ext cx="7031092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3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" y="1334452"/>
            <a:ext cx="3233220" cy="242765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63167" y="5009546"/>
            <a:ext cx="670728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মসৃনতা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21" y="1334452"/>
            <a:ext cx="3252652" cy="242765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97" y="1397727"/>
            <a:ext cx="3103654" cy="2364377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68389" y="313509"/>
            <a:ext cx="161294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2356" y="4193118"/>
            <a:ext cx="634500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8461" y="5825974"/>
            <a:ext cx="623279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7943" y="143691"/>
            <a:ext cx="176522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82" y="1317715"/>
            <a:ext cx="3976552" cy="223538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1317714"/>
            <a:ext cx="4023359" cy="223538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0869" y="4480560"/>
            <a:ext cx="801052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শ্যম্পুতে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869" y="5408024"/>
            <a:ext cx="498405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গ্লিসারিন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32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006" y="287383"/>
            <a:ext cx="160492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56" y="1512718"/>
            <a:ext cx="3910013" cy="228857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29" y="1564969"/>
            <a:ext cx="3672467" cy="223632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38303" y="4380295"/>
            <a:ext cx="45239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7846" y="5199017"/>
            <a:ext cx="455445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2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8184" y="240693"/>
            <a:ext cx="162736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42" y="1277302"/>
            <a:ext cx="3844225" cy="236723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27994" y="4010141"/>
            <a:ext cx="47868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শ্যম্পু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6722" y="5003074"/>
            <a:ext cx="35253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64063"/>
            <a:ext cx="3609001" cy="236723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9811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5326" y="352698"/>
            <a:ext cx="159210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180424"/>
            <a:ext cx="3510742" cy="278287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67026" y="4311809"/>
            <a:ext cx="645080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উজ্জলতা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38" y="1180424"/>
            <a:ext cx="3674207" cy="278287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95651" y="5148857"/>
            <a:ext cx="503535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082145"/>
            <a:ext cx="49359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32" y="1306011"/>
            <a:ext cx="3357732" cy="265728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9954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8" y="720437"/>
            <a:ext cx="8049490" cy="389312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8728" y="5417127"/>
            <a:ext cx="838723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0472" y="332510"/>
            <a:ext cx="182453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382" y="1731818"/>
            <a:ext cx="7786254" cy="52629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গ্লিসারিন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24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8692" y="498763"/>
            <a:ext cx="197522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5" y="1675101"/>
            <a:ext cx="6567054" cy="347879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88464" y="5763491"/>
            <a:ext cx="691567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255" y="221671"/>
            <a:ext cx="747191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2" y="1274618"/>
            <a:ext cx="10155382" cy="558338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2" y="1274618"/>
            <a:ext cx="10155382" cy="577734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94581" y="3740727"/>
            <a:ext cx="498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7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9852" y="2142421"/>
            <a:ext cx="6055896" cy="3375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6358" y="368966"/>
            <a:ext cx="4539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অপর্না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aparnasamarup@gmail.com’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95" y="224589"/>
            <a:ext cx="3433010" cy="6513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6358" y="3660580"/>
            <a:ext cx="3449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পারিপাট্যতা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194" y="418011"/>
            <a:ext cx="273664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43" y="1737362"/>
            <a:ext cx="5014505" cy="4167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93670"/>
            <a:ext cx="4663440" cy="4167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6" y="1737362"/>
            <a:ext cx="5014505" cy="4443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00014"/>
            <a:ext cx="4781005" cy="4160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6" y="1525498"/>
            <a:ext cx="5132072" cy="4590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2912"/>
            <a:ext cx="4781005" cy="4593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38205" y="6313235"/>
            <a:ext cx="261802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9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828" y="169817"/>
            <a:ext cx="208582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64" y="1201783"/>
            <a:ext cx="8843554" cy="5656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20240" y="1593668"/>
            <a:ext cx="3419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পারিপাট্যতা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9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548" y="731521"/>
            <a:ext cx="405912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355" y="1985555"/>
            <a:ext cx="9373079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………………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পারিপাট্যতা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ধৌতকরনের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9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606731" y="4246863"/>
            <a:ext cx="9117874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পারিপাট্যতাঃ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প্রত্যঙ্গের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পরিপাট্যতা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73" y="732418"/>
            <a:ext cx="3958184" cy="3316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80" y="732418"/>
            <a:ext cx="3881888" cy="321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23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719" y="169817"/>
            <a:ext cx="46971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8" y="950842"/>
            <a:ext cx="2657475" cy="17145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8777" y="1566169"/>
            <a:ext cx="877355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কাপড়্গুলো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কাপড়্গুলো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হবে।তারপর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ধৌতকরনের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8" y="2878103"/>
            <a:ext cx="2657475" cy="174321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22859" y="3520796"/>
            <a:ext cx="8685391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ফেঁসে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রিফু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0" y="4834075"/>
            <a:ext cx="2762250" cy="165735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22858" y="5456816"/>
            <a:ext cx="8685391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পরিষ্কারকনির্বাচন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6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  <p:bldP spid="7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" y="308337"/>
            <a:ext cx="2695575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2469" y="1260564"/>
            <a:ext cx="693010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৪) </a:t>
            </a:r>
            <a:r>
              <a:rPr lang="en-US" dirty="0" err="1" smtClean="0"/>
              <a:t>নির্বাচন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কাপড়কে</a:t>
            </a:r>
            <a:r>
              <a:rPr lang="en-US" dirty="0" smtClean="0"/>
              <a:t> </a:t>
            </a:r>
            <a:r>
              <a:rPr lang="en-US" dirty="0" err="1" smtClean="0"/>
              <a:t>স্বচ্ছ</a:t>
            </a:r>
            <a:r>
              <a:rPr lang="en-US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কিছুক্ষন</a:t>
            </a:r>
            <a:r>
              <a:rPr lang="en-US" dirty="0" smtClean="0"/>
              <a:t> </a:t>
            </a:r>
            <a:r>
              <a:rPr lang="en-US" dirty="0" err="1" smtClean="0"/>
              <a:t>ভিজিয়ে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" y="2280555"/>
            <a:ext cx="2695574" cy="19050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04903" y="3148149"/>
            <a:ext cx="789190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ভিজানোর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ডিটারজেণ্ট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" y="4462323"/>
            <a:ext cx="2695574" cy="194854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2469" y="5343511"/>
            <a:ext cx="759053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প্রক্ষালন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475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5" y="428214"/>
            <a:ext cx="2619375" cy="174307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16090" y="1169124"/>
            <a:ext cx="8675773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6" y="2651759"/>
            <a:ext cx="2672104" cy="1747157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12269" y="3407772"/>
            <a:ext cx="8483413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হয়,বাতাসে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এমনিতেই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6" y="4746035"/>
            <a:ext cx="2672104" cy="182458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90410" y="5455592"/>
            <a:ext cx="7758855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আলমারিতে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ন্যাপথোলিনও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95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build="p" animBg="1"/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582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</cp:revision>
  <dcterms:created xsi:type="dcterms:W3CDTF">2019-12-08T13:38:00Z</dcterms:created>
  <dcterms:modified xsi:type="dcterms:W3CDTF">2019-12-10T17:00:18Z</dcterms:modified>
</cp:coreProperties>
</file>