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8" r:id="rId10"/>
    <p:sldId id="265" r:id="rId11"/>
    <p:sldId id="266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366" y="-15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FCDA56-5F10-4BBF-B5E2-7B4352154346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B8A2B-492B-4506-850B-25413EBDE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301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B8A2B-492B-4506-850B-25413EBDE9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268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xagon 2"/>
          <p:cNvSpPr/>
          <p:nvPr/>
        </p:nvSpPr>
        <p:spPr>
          <a:xfrm>
            <a:off x="457200" y="38100"/>
            <a:ext cx="7848600" cy="32004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09800" y="3962400"/>
            <a:ext cx="5334000" cy="243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29C57F-F022-4137-8966-10FF52E8F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619501"/>
            <a:ext cx="7315200" cy="3153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L.jpg"/>
          <p:cNvPicPr>
            <a:picLocks noChangeAspect="1"/>
          </p:cNvPicPr>
          <p:nvPr/>
        </p:nvPicPr>
        <p:blipFill>
          <a:blip r:embed="rId2" cstate="print"/>
          <a:srcRect l="8889" r="6667" b="9615"/>
          <a:stretch>
            <a:fillRect/>
          </a:stretch>
        </p:blipFill>
        <p:spPr>
          <a:xfrm>
            <a:off x="1295400" y="609600"/>
            <a:ext cx="2667000" cy="2819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15240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ট্রেন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HATK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3352800"/>
            <a:ext cx="3810000" cy="24288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43434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হ্যাণ্ডকাফ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legraph-H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685800"/>
            <a:ext cx="3200400" cy="4051300"/>
          </a:xfrm>
          <a:prstGeom prst="rect">
            <a:avLst/>
          </a:prstGeom>
        </p:spPr>
      </p:pic>
      <p:pic>
        <p:nvPicPr>
          <p:cNvPr id="5" name="Picture 4" descr="TELI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75748" y="914399"/>
            <a:ext cx="3982452" cy="36031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76400" y="5029200"/>
            <a:ext cx="586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8000" dirty="0" err="1">
                <a:latin typeface="NikoshBAN" pitchFamily="2" charset="0"/>
                <a:cs typeface="NikoshBAN" pitchFamily="2" charset="0"/>
              </a:rPr>
              <a:t>ট্রেলিগ্রাম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7620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438400"/>
            <a:ext cx="8305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বায়ান্নর দিনগুলি থেকে বঙ্গবন্ধুর </a:t>
            </a:r>
            <a:r>
              <a:rPr lang="bn-IN" sz="6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কারা </a:t>
            </a:r>
            <a:r>
              <a:rPr lang="bn-BD" sz="6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সুহৃদ ও </a:t>
            </a:r>
            <a:r>
              <a:rPr lang="bn-IN" sz="6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কারা </a:t>
            </a:r>
            <a:r>
              <a:rPr lang="bn-BD" sz="6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শত্রু খুজেঁ বের কর।</a:t>
            </a:r>
            <a:endParaRPr lang="en-US" sz="6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8382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2209800"/>
            <a:ext cx="66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১৯৫২ সালের পরবর্তী ঘটনার ব্যাখ্যা দাও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533400" y="1859"/>
            <a:ext cx="7848600" cy="373194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চল বঙ্গবন্ধুর  অসমাপ্ত কাজ সমাপ্ত করি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5200" y="57912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srgbClr val="FF0000"/>
                </a:solidFill>
              </a:rPr>
              <a:t>ধন্যবাদ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EA2F8B-E6C2-4327-8825-D0DE0EC80B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152774"/>
            <a:ext cx="3886200" cy="2562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0"/>
            <a:ext cx="5334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বেলাল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উদ্দিন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  প্রভাষক– বাংলা</a:t>
            </a:r>
          </a:p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পাঠান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নগর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আমিনিয়া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ফাযিল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মাদরাসা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endParaRPr lang="bn-BD" sz="2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         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714322"/>
            <a:ext cx="396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4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8B9B80-7902-4E71-86D1-EC28A4C28E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035739"/>
            <a:ext cx="3352800" cy="3688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0"/>
            <a:ext cx="8686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bn-BD" sz="8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 ১ম পত্র</a:t>
            </a:r>
          </a:p>
          <a:p>
            <a:r>
              <a:rPr lang="bn-BD" sz="8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8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একাদশ শ্রেণি</a:t>
            </a:r>
          </a:p>
          <a:p>
            <a:r>
              <a:rPr lang="bn-BD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bn-BD" sz="7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সময়ঃ  ৪৫ মিনিট</a:t>
            </a:r>
            <a:endParaRPr lang="en-US" sz="7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990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026973"/>
              </p:ext>
            </p:extLst>
          </p:nvPr>
        </p:nvGraphicFramePr>
        <p:xfrm>
          <a:off x="1905000" y="2209800"/>
          <a:ext cx="42672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209800"/>
                        <a:ext cx="4267200" cy="2209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76400" y="1359932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ভিডিও দেখি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819400"/>
            <a:ext cx="7620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6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বায়ান্নর দিনগুলি</a:t>
            </a:r>
            <a:endParaRPr lang="en-US" sz="6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6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6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endParaRPr lang="bn-BD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(১৯২০ ---- ১৯৭৫)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295400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>
                <a:solidFill>
                  <a:srgbClr val="002060"/>
                </a:solidFill>
              </a:rPr>
              <a:t>আজকের পাঠ</a:t>
            </a:r>
            <a:endParaRPr lang="en-US" sz="7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2590800" y="304800"/>
            <a:ext cx="3352800" cy="19050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438400"/>
            <a:ext cx="8839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        এই পা</a:t>
            </a:r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ঠ </a:t>
            </a:r>
            <a:r>
              <a:rPr lang="en-US" sz="4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শে</a:t>
            </a:r>
            <a:r>
              <a:rPr lang="bn-BD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ষে শিক্ষার্থীরা</a:t>
            </a:r>
          </a:p>
          <a:p>
            <a:r>
              <a:rPr lang="bn-BD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১)মানুষ হিসেবে বঙ্গবন্ধুর ব্যক্তিত্ব ও </a:t>
            </a:r>
            <a:r>
              <a:rPr lang="en-US" sz="4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সাহসিকতা</a:t>
            </a:r>
            <a:r>
              <a:rPr lang="bn-BD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সম্পর্কে বলতে পারবে।</a:t>
            </a:r>
          </a:p>
          <a:p>
            <a:r>
              <a:rPr lang="bn-BD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২)বাঙ্গালির দৃঢ়তা সম্পর্কে ব্যাখা করতে পারবে ।</a:t>
            </a:r>
          </a:p>
          <a:p>
            <a:r>
              <a:rPr lang="bn-BD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৩)বাঙ্গালির প্রতিবাদী চেতনা সম্পর্কে  বিশ্লে</a:t>
            </a:r>
            <a:r>
              <a:rPr lang="en-US" sz="4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ষণ</a:t>
            </a:r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করতে পারবে ।</a:t>
            </a:r>
          </a:p>
          <a:p>
            <a:r>
              <a:rPr lang="bn-BD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৪)ভাষা আন্দোলন সম্পর্কে বলতে পারবে।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বংবন্ধ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1033463"/>
            <a:ext cx="2619375" cy="2547937"/>
          </a:xfrm>
          <a:prstGeom prst="rect">
            <a:avLst/>
          </a:prstGeom>
        </p:spPr>
      </p:pic>
      <p:pic>
        <p:nvPicPr>
          <p:cNvPr id="3" name="Picture 2" descr="বাবা ম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859630"/>
            <a:ext cx="3276600" cy="2895601"/>
          </a:xfrm>
          <a:prstGeom prst="rect">
            <a:avLst/>
          </a:prstGeom>
        </p:spPr>
      </p:pic>
      <p:pic>
        <p:nvPicPr>
          <p:cNvPr id="4" name="Picture 3" descr="hqdefaul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6687" y="3840480"/>
            <a:ext cx="3657600" cy="2362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977640"/>
            <a:ext cx="3048000" cy="28803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19400" y="365443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rgbClr val="FF0000"/>
                </a:solidFill>
              </a:rPr>
              <a:t>নিচের ছবিগুলি দেখি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826127"/>
            <a:ext cx="87630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জন্ম 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১৯২০ সাল ১৭ মার্চ, গোপালগঞ্জ জেলার টুঙ্গিপাড়ায়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মৃত্যু -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১৯৭৫ সাল ১৫ই আগস্ট</a:t>
            </a:r>
          </a:p>
          <a:p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বাবা - 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লুৎফর রহমান        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মা  -   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সায়ারা খাতুন</a:t>
            </a:r>
          </a:p>
          <a:p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পদক - 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জুলিও কুরি(১৯৭৩)</a:t>
            </a:r>
          </a:p>
          <a:p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প্রথম বাঙ্গালী হিসেবে জাতিসংঘের সাধারণ পরিষদে ভাষণ দেন</a:t>
            </a:r>
          </a:p>
          <a:p>
            <a:endParaRPr lang="bn-BD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00B0F0"/>
                </a:solidFill>
              </a:rPr>
              <a:t>লেখক পরিচিতি</a:t>
            </a:r>
            <a:endParaRPr lang="en-US" sz="40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752600"/>
            <a:ext cx="76962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আমলাতন্ত্র - রাষ্ট্রীয় প্রশাসনে সরকারি কর্মচারীদের কর্তৃত্বমূলক প্রশাসনিক ব্যবস্থা ।</a:t>
            </a:r>
          </a:p>
          <a:p>
            <a:r>
              <a:rPr lang="bn-BD" sz="4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খন্দকার মোশতাক আহমেদ - আওয়ামী লীগের  তৎকালীন সংগঠক।(১৯৭৫ এ কুচক্রী নেতা)</a:t>
            </a:r>
          </a:p>
          <a:p>
            <a:r>
              <a:rPr lang="bn-BD" sz="4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এমএলএ - (MLA - Member of Lower Assembly) আইন সভার সদস্য</a:t>
            </a:r>
            <a:r>
              <a:rPr lang="en-US" sz="4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4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4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5334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FF0000"/>
                </a:solidFill>
              </a:rPr>
              <a:t>নতুন শব্দের অর্থ দেখি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220</Words>
  <Application>Microsoft Office PowerPoint</Application>
  <PresentationFormat>On-screen Show (4:3)</PresentationFormat>
  <Paragraphs>44</Paragraphs>
  <Slides>14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NikoshBAN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DPE</cp:lastModifiedBy>
  <cp:revision>81</cp:revision>
  <dcterms:created xsi:type="dcterms:W3CDTF">2006-08-16T00:00:00Z</dcterms:created>
  <dcterms:modified xsi:type="dcterms:W3CDTF">2019-12-18T16:24:42Z</dcterms:modified>
</cp:coreProperties>
</file>