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25"/>
  </p:notesMasterIdLst>
  <p:sldIdLst>
    <p:sldId id="256" r:id="rId2"/>
    <p:sldId id="289" r:id="rId3"/>
    <p:sldId id="306" r:id="rId4"/>
    <p:sldId id="265" r:id="rId5"/>
    <p:sldId id="280" r:id="rId6"/>
    <p:sldId id="302" r:id="rId7"/>
    <p:sldId id="303" r:id="rId8"/>
    <p:sldId id="287" r:id="rId9"/>
    <p:sldId id="293" r:id="rId10"/>
    <p:sldId id="294" r:id="rId11"/>
    <p:sldId id="300" r:id="rId12"/>
    <p:sldId id="274" r:id="rId13"/>
    <p:sldId id="282" r:id="rId14"/>
    <p:sldId id="283" r:id="rId15"/>
    <p:sldId id="299" r:id="rId16"/>
    <p:sldId id="298" r:id="rId17"/>
    <p:sldId id="301" r:id="rId18"/>
    <p:sldId id="304" r:id="rId19"/>
    <p:sldId id="278" r:id="rId20"/>
    <p:sldId id="276" r:id="rId21"/>
    <p:sldId id="307" r:id="rId22"/>
    <p:sldId id="308" r:id="rId23"/>
    <p:sldId id="277" r:id="rId24"/>
  </p:sldIdLst>
  <p:sldSz cx="11379200" cy="6400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58" userDrawn="1">
          <p15:clr>
            <a:srgbClr val="A4A3A4"/>
          </p15:clr>
        </p15:guide>
        <p15:guide id="3" orient="horz" pos="2016" userDrawn="1">
          <p15:clr>
            <a:srgbClr val="A4A3A4"/>
          </p15:clr>
        </p15:guide>
        <p15:guide id="4" pos="35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0" autoAdjust="0"/>
    <p:restoredTop sz="94660"/>
  </p:normalViewPr>
  <p:slideViewPr>
    <p:cSldViewPr>
      <p:cViewPr varScale="1">
        <p:scale>
          <a:sx n="75" d="100"/>
          <a:sy n="75" d="100"/>
        </p:scale>
        <p:origin x="660" y="66"/>
      </p:cViewPr>
      <p:guideLst>
        <p:guide orient="horz" pos="2160"/>
        <p:guide pos="3258"/>
        <p:guide orient="horz" pos="2016"/>
        <p:guide pos="35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759D37-D7E5-4FAD-8D69-9EBC07BD8D5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2CD080-86F2-49FF-BFAC-3F2C18FD6126}">
      <dgm:prSet phldrT="[Text]" custT="1"/>
      <dgm:spPr>
        <a:solidFill>
          <a:srgbClr val="00B050"/>
        </a:solidFill>
        <a:ln w="28575">
          <a:solidFill>
            <a:schemeClr val="accent4">
              <a:lumMod val="75000"/>
            </a:schemeClr>
          </a:solidFill>
        </a:ln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IN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অর্থ </a:t>
          </a:r>
        </a:p>
        <a:p>
          <a:r>
            <a:rPr lang="bn-IN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উর্পাজন</a:t>
          </a:r>
          <a:endParaRPr lang="en-US" sz="3600" b="1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A50232-CF0D-4615-88D5-4DEE5DD4D1D7}" type="parTrans" cxnId="{B9344ADE-7D12-469C-B635-1D9B8AB4D25A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4D52F659-EF0D-477E-A3A7-67A262D66C4A}" type="sibTrans" cxnId="{B9344ADE-7D12-469C-B635-1D9B8AB4D25A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86D843D9-F7FD-4898-9CFE-0D37A49B468E}">
      <dgm:prSet phldrT="[Text]" custT="1"/>
      <dgm:spPr>
        <a:solidFill>
          <a:srgbClr val="00B0F0"/>
        </a:solidFill>
        <a:ln w="28575">
          <a:solidFill>
            <a:schemeClr val="accent4">
              <a:lumMod val="75000"/>
            </a:schemeClr>
          </a:solidFill>
        </a:ln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IN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endParaRPr lang="en-US" sz="2800" b="1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8086CC-A6C2-488A-AD6C-E56B23CEF0A1}" type="parTrans" cxnId="{94394370-9F20-41A7-B79C-9999E566DCCB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C006ED96-8FF2-4969-9CBC-AA3A9BB048FB}" type="sibTrans" cxnId="{94394370-9F20-41A7-B79C-9999E566DCCB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7DA77D56-1E73-4D70-B991-6A68295A6EC6}">
      <dgm:prSet phldrT="[Text]"/>
      <dgm:spPr>
        <a:solidFill>
          <a:srgbClr val="7030A0"/>
        </a:solidFill>
        <a:ln w="28575">
          <a:solidFill>
            <a:schemeClr val="accent4">
              <a:lumMod val="75000"/>
            </a:schemeClr>
          </a:solidFill>
        </a:ln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IN" b="1" cap="none" spc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জেলে</a:t>
          </a:r>
          <a:endParaRPr lang="en-US" b="1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4E0233-B91E-44B1-89AD-0B0C396CD54B}" type="parTrans" cxnId="{5F8C2E38-EBC5-4131-83EC-EBF6D4C056D6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35AA1E49-693F-4D36-BC1C-FC58732CA0F2}" type="sibTrans" cxnId="{5F8C2E38-EBC5-4131-83EC-EBF6D4C056D6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57E3028A-EF05-43EE-B355-9439B7A1B2F9}">
      <dgm:prSet phldrT="[Text]"/>
      <dgm:spPr>
        <a:solidFill>
          <a:srgbClr val="92D050"/>
        </a:solidFill>
        <a:ln w="28575">
          <a:solidFill>
            <a:schemeClr val="accent4">
              <a:lumMod val="75000"/>
            </a:schemeClr>
          </a:solidFill>
        </a:ln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IN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চা বিক্রেতা</a:t>
          </a:r>
          <a:endParaRPr lang="en-US" b="1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819802B4-C6C1-4792-AE75-E7200CF9837D}" type="parTrans" cxnId="{CE8E758B-7FC2-4581-9669-1D0130725FCB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959A114D-CFE4-4468-AB9E-83429807E24B}" type="sibTrans" cxnId="{CE8E758B-7FC2-4581-9669-1D0130725FCB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C490AE79-5303-4AD4-9855-C74CB3970F80}">
      <dgm:prSet phldrT="[Text]" custT="1"/>
      <dgm:spPr>
        <a:solidFill>
          <a:schemeClr val="accent1"/>
        </a:solidFill>
        <a:ln w="28575">
          <a:solidFill>
            <a:schemeClr val="accent4">
              <a:lumMod val="75000"/>
            </a:schemeClr>
          </a:solidFill>
        </a:ln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IN" sz="40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কৃষক </a:t>
          </a:r>
          <a:endParaRPr lang="en-US" sz="4000" b="1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56DD51-14BF-4319-8D77-9E67406137DD}" type="parTrans" cxnId="{128AAA84-2DEB-4F29-A5CE-DD5053D33A23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06138AD5-2884-4F98-A77E-9566AD5DC66C}" type="sibTrans" cxnId="{128AAA84-2DEB-4F29-A5CE-DD5053D33A23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8A90F7AF-0890-4ACF-B81B-BE8C3F1F9BE6}">
      <dgm:prSet phldrT="[Text]" custT="1"/>
      <dgm:spPr>
        <a:solidFill>
          <a:srgbClr val="000066"/>
        </a:solidFill>
        <a:ln w="28575">
          <a:solidFill>
            <a:schemeClr val="accent4">
              <a:lumMod val="75000"/>
            </a:schemeClr>
          </a:solidFill>
        </a:ln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IN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চাকরি</a:t>
          </a:r>
          <a:endParaRPr lang="en-US" sz="3600" b="1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F0F80A3B-F899-49F0-8B00-05AF572BEE7E}" type="parTrans" cxnId="{03D06BCC-853E-4E10-808D-18CBCE07CD8E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85A3D73F-2411-4820-9342-638F64333378}" type="sibTrans" cxnId="{03D06BCC-853E-4E10-808D-18CBCE07CD8E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223276BE-2615-4094-9489-7379FDBD44BC}">
      <dgm:prSet phldrT="[Text]" custT="1"/>
      <dgm:spPr>
        <a:solidFill>
          <a:srgbClr val="006600"/>
        </a:solidFill>
        <a:ln w="28575">
          <a:solidFill>
            <a:schemeClr val="accent4">
              <a:lumMod val="75000"/>
            </a:schemeClr>
          </a:solidFill>
        </a:ln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IN" sz="3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ব্যবসা</a:t>
          </a:r>
          <a:endParaRPr lang="en-US" sz="3200" b="1" cap="none" spc="0" dirty="0">
            <a:ln w="12700" cmpd="sng">
              <a:solidFill>
                <a:schemeClr val="accent4"/>
              </a:solidFill>
              <a:prstDash val="solid"/>
            </a:ln>
            <a:solidFill>
              <a:srgbClr val="FF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171F4A-2F90-4E01-AAB4-B7560BDF27FA}" type="parTrans" cxnId="{588D2424-B6A7-4009-B5DF-754857AA56BA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21D9FD08-7C5C-43B5-9E25-B320FC9DE676}" type="sibTrans" cxnId="{588D2424-B6A7-4009-B5DF-754857AA56BA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4DD8E28A-7CA9-428B-936E-C7DA017896BC}" type="pres">
      <dgm:prSet presAssocID="{A4759D37-D7E5-4FAD-8D69-9EBC07BD8D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A0F2A37-27D9-40EC-B962-19D3C17ACFC8}" type="pres">
      <dgm:prSet presAssocID="{312CD080-86F2-49FF-BFAC-3F2C18FD6126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2868F795-759E-4665-9CDD-855FAF81D5DD}" type="pres">
      <dgm:prSet presAssocID="{86D843D9-F7FD-4898-9CFE-0D37A49B468E}" presName="Accent1" presStyleCnt="0"/>
      <dgm:spPr/>
    </dgm:pt>
    <dgm:pt modelId="{18ADAEE7-1597-4DF2-AA22-10128EAE433A}" type="pres">
      <dgm:prSet presAssocID="{86D843D9-F7FD-4898-9CFE-0D37A49B468E}" presName="Accent" presStyleLbl="bgShp" presStyleIdx="0" presStyleCnt="6"/>
      <dgm:spPr/>
    </dgm:pt>
    <dgm:pt modelId="{891D2AB1-7EB3-4038-9510-D910DBD20501}" type="pres">
      <dgm:prSet presAssocID="{86D843D9-F7FD-4898-9CFE-0D37A49B468E}" presName="Child1" presStyleLbl="node1" presStyleIdx="0" presStyleCnt="6" custLinFactNeighborX="-735" custLinFactNeighborY="-76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39CDC-72F0-44E1-81A4-6974BDED8E58}" type="pres">
      <dgm:prSet presAssocID="{7DA77D56-1E73-4D70-B991-6A68295A6EC6}" presName="Accent2" presStyleCnt="0"/>
      <dgm:spPr/>
    </dgm:pt>
    <dgm:pt modelId="{AF154F28-FBCB-479E-9529-D605E103B2E6}" type="pres">
      <dgm:prSet presAssocID="{7DA77D56-1E73-4D70-B991-6A68295A6EC6}" presName="Accent" presStyleLbl="bgShp" presStyleIdx="1" presStyleCnt="6"/>
      <dgm:spPr/>
    </dgm:pt>
    <dgm:pt modelId="{81C232DD-DD32-4358-BE1D-D3813EBA01E4}" type="pres">
      <dgm:prSet presAssocID="{7DA77D56-1E73-4D70-B991-6A68295A6EC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BE0EC-6196-4BB4-AACA-73E156AE61FF}" type="pres">
      <dgm:prSet presAssocID="{57E3028A-EF05-43EE-B355-9439B7A1B2F9}" presName="Accent3" presStyleCnt="0"/>
      <dgm:spPr/>
    </dgm:pt>
    <dgm:pt modelId="{2406F7C1-5B11-44AE-9081-A6E2695F143E}" type="pres">
      <dgm:prSet presAssocID="{57E3028A-EF05-43EE-B355-9439B7A1B2F9}" presName="Accent" presStyleLbl="bgShp" presStyleIdx="2" presStyleCnt="6"/>
      <dgm:spPr/>
    </dgm:pt>
    <dgm:pt modelId="{CB740E35-6F43-4540-A914-83DD1505EAE0}" type="pres">
      <dgm:prSet presAssocID="{57E3028A-EF05-43EE-B355-9439B7A1B2F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7ED24-42AD-4A0D-9F34-17E46A750029}" type="pres">
      <dgm:prSet presAssocID="{C490AE79-5303-4AD4-9855-C74CB3970F80}" presName="Accent4" presStyleCnt="0"/>
      <dgm:spPr/>
    </dgm:pt>
    <dgm:pt modelId="{606D9831-BA1B-4562-A506-6DDF9463C674}" type="pres">
      <dgm:prSet presAssocID="{C490AE79-5303-4AD4-9855-C74CB3970F80}" presName="Accent" presStyleLbl="bgShp" presStyleIdx="3" presStyleCnt="6"/>
      <dgm:spPr/>
    </dgm:pt>
    <dgm:pt modelId="{5990B41A-B3BD-4425-8B1A-B585D0BEF4B5}" type="pres">
      <dgm:prSet presAssocID="{C490AE79-5303-4AD4-9855-C74CB3970F8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41AE0-35BC-4D50-A986-9D0B6E487BB0}" type="pres">
      <dgm:prSet presAssocID="{8A90F7AF-0890-4ACF-B81B-BE8C3F1F9BE6}" presName="Accent5" presStyleCnt="0"/>
      <dgm:spPr/>
    </dgm:pt>
    <dgm:pt modelId="{1BC73014-50BE-4862-8487-D10DF32D41AF}" type="pres">
      <dgm:prSet presAssocID="{8A90F7AF-0890-4ACF-B81B-BE8C3F1F9BE6}" presName="Accent" presStyleLbl="bgShp" presStyleIdx="4" presStyleCnt="6"/>
      <dgm:spPr/>
    </dgm:pt>
    <dgm:pt modelId="{373A1FDE-FD82-4216-AF9A-03622F53E12C}" type="pres">
      <dgm:prSet presAssocID="{8A90F7AF-0890-4ACF-B81B-BE8C3F1F9BE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E1E60-3E67-4789-B69A-13AE13506046}" type="pres">
      <dgm:prSet presAssocID="{223276BE-2615-4094-9489-7379FDBD44BC}" presName="Accent6" presStyleCnt="0"/>
      <dgm:spPr/>
    </dgm:pt>
    <dgm:pt modelId="{3987AC83-60AF-46D8-A710-F6D37045A860}" type="pres">
      <dgm:prSet presAssocID="{223276BE-2615-4094-9489-7379FDBD44BC}" presName="Accent" presStyleLbl="bgShp" presStyleIdx="5" presStyleCnt="6"/>
      <dgm:spPr/>
    </dgm:pt>
    <dgm:pt modelId="{702942B2-2618-4BD2-87AA-4E3AE053CEB9}" type="pres">
      <dgm:prSet presAssocID="{223276BE-2615-4094-9489-7379FDBD44BC}" presName="Child6" presStyleLbl="node1" presStyleIdx="5" presStyleCnt="6" custLinFactNeighborX="2142" custLinFactNeighborY="-24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3ADC7B-97BD-428B-BB85-B6D790EDA0AC}" type="presOf" srcId="{8A90F7AF-0890-4ACF-B81B-BE8C3F1F9BE6}" destId="{373A1FDE-FD82-4216-AF9A-03622F53E12C}" srcOrd="0" destOrd="0" presId="urn:microsoft.com/office/officeart/2011/layout/HexagonRadial"/>
    <dgm:cxn modelId="{B9344ADE-7D12-469C-B635-1D9B8AB4D25A}" srcId="{A4759D37-D7E5-4FAD-8D69-9EBC07BD8D51}" destId="{312CD080-86F2-49FF-BFAC-3F2C18FD6126}" srcOrd="0" destOrd="0" parTransId="{2FA50232-CF0D-4615-88D5-4DEE5DD4D1D7}" sibTransId="{4D52F659-EF0D-477E-A3A7-67A262D66C4A}"/>
    <dgm:cxn modelId="{C53A12E2-B26A-47D3-B3AA-816E182080F6}" type="presOf" srcId="{223276BE-2615-4094-9489-7379FDBD44BC}" destId="{702942B2-2618-4BD2-87AA-4E3AE053CEB9}" srcOrd="0" destOrd="0" presId="urn:microsoft.com/office/officeart/2011/layout/HexagonRadial"/>
    <dgm:cxn modelId="{94394370-9F20-41A7-B79C-9999E566DCCB}" srcId="{312CD080-86F2-49FF-BFAC-3F2C18FD6126}" destId="{86D843D9-F7FD-4898-9CFE-0D37A49B468E}" srcOrd="0" destOrd="0" parTransId="{628086CC-A6C2-488A-AD6C-E56B23CEF0A1}" sibTransId="{C006ED96-8FF2-4969-9CBC-AA3A9BB048FB}"/>
    <dgm:cxn modelId="{FA484360-F9EE-433A-A2BD-BCA424307F13}" type="presOf" srcId="{7DA77D56-1E73-4D70-B991-6A68295A6EC6}" destId="{81C232DD-DD32-4358-BE1D-D3813EBA01E4}" srcOrd="0" destOrd="0" presId="urn:microsoft.com/office/officeart/2011/layout/HexagonRadial"/>
    <dgm:cxn modelId="{6E68DE71-7425-48AA-ADC2-FB344F7831FC}" type="presOf" srcId="{312CD080-86F2-49FF-BFAC-3F2C18FD6126}" destId="{EA0F2A37-27D9-40EC-B962-19D3C17ACFC8}" srcOrd="0" destOrd="0" presId="urn:microsoft.com/office/officeart/2011/layout/HexagonRadial"/>
    <dgm:cxn modelId="{5F8C2E38-EBC5-4131-83EC-EBF6D4C056D6}" srcId="{312CD080-86F2-49FF-BFAC-3F2C18FD6126}" destId="{7DA77D56-1E73-4D70-B991-6A68295A6EC6}" srcOrd="1" destOrd="0" parTransId="{1F4E0233-B91E-44B1-89AD-0B0C396CD54B}" sibTransId="{35AA1E49-693F-4D36-BC1C-FC58732CA0F2}"/>
    <dgm:cxn modelId="{1243DC51-AEA0-4512-BFD0-75D4891A9831}" type="presOf" srcId="{C490AE79-5303-4AD4-9855-C74CB3970F80}" destId="{5990B41A-B3BD-4425-8B1A-B585D0BEF4B5}" srcOrd="0" destOrd="0" presId="urn:microsoft.com/office/officeart/2011/layout/HexagonRadial"/>
    <dgm:cxn modelId="{03D06BCC-853E-4E10-808D-18CBCE07CD8E}" srcId="{312CD080-86F2-49FF-BFAC-3F2C18FD6126}" destId="{8A90F7AF-0890-4ACF-B81B-BE8C3F1F9BE6}" srcOrd="4" destOrd="0" parTransId="{F0F80A3B-F899-49F0-8B00-05AF572BEE7E}" sibTransId="{85A3D73F-2411-4820-9342-638F64333378}"/>
    <dgm:cxn modelId="{E08D9E96-EE49-4670-AF3F-70C651468EA2}" type="presOf" srcId="{A4759D37-D7E5-4FAD-8D69-9EBC07BD8D51}" destId="{4DD8E28A-7CA9-428B-936E-C7DA017896BC}" srcOrd="0" destOrd="0" presId="urn:microsoft.com/office/officeart/2011/layout/HexagonRadial"/>
    <dgm:cxn modelId="{128AAA84-2DEB-4F29-A5CE-DD5053D33A23}" srcId="{312CD080-86F2-49FF-BFAC-3F2C18FD6126}" destId="{C490AE79-5303-4AD4-9855-C74CB3970F80}" srcOrd="3" destOrd="0" parTransId="{8F56DD51-14BF-4319-8D77-9E67406137DD}" sibTransId="{06138AD5-2884-4F98-A77E-9566AD5DC66C}"/>
    <dgm:cxn modelId="{CE8E758B-7FC2-4581-9669-1D0130725FCB}" srcId="{312CD080-86F2-49FF-BFAC-3F2C18FD6126}" destId="{57E3028A-EF05-43EE-B355-9439B7A1B2F9}" srcOrd="2" destOrd="0" parTransId="{819802B4-C6C1-4792-AE75-E7200CF9837D}" sibTransId="{959A114D-CFE4-4468-AB9E-83429807E24B}"/>
    <dgm:cxn modelId="{38BFCEDB-181B-44D7-8264-A3B39D083E1C}" type="presOf" srcId="{57E3028A-EF05-43EE-B355-9439B7A1B2F9}" destId="{CB740E35-6F43-4540-A914-83DD1505EAE0}" srcOrd="0" destOrd="0" presId="urn:microsoft.com/office/officeart/2011/layout/HexagonRadial"/>
    <dgm:cxn modelId="{588D2424-B6A7-4009-B5DF-754857AA56BA}" srcId="{312CD080-86F2-49FF-BFAC-3F2C18FD6126}" destId="{223276BE-2615-4094-9489-7379FDBD44BC}" srcOrd="5" destOrd="0" parTransId="{1A171F4A-2F90-4E01-AAB4-B7560BDF27FA}" sibTransId="{21D9FD08-7C5C-43B5-9E25-B320FC9DE676}"/>
    <dgm:cxn modelId="{C431B8E8-9376-4EBA-91BD-451A596C7FE7}" type="presOf" srcId="{86D843D9-F7FD-4898-9CFE-0D37A49B468E}" destId="{891D2AB1-7EB3-4038-9510-D910DBD20501}" srcOrd="0" destOrd="0" presId="urn:microsoft.com/office/officeart/2011/layout/HexagonRadial"/>
    <dgm:cxn modelId="{A2596027-0A62-439C-9762-E809109468A6}" type="presParOf" srcId="{4DD8E28A-7CA9-428B-936E-C7DA017896BC}" destId="{EA0F2A37-27D9-40EC-B962-19D3C17ACFC8}" srcOrd="0" destOrd="0" presId="urn:microsoft.com/office/officeart/2011/layout/HexagonRadial"/>
    <dgm:cxn modelId="{441D88E8-67C1-458F-B8C6-FC7D143D5C5F}" type="presParOf" srcId="{4DD8E28A-7CA9-428B-936E-C7DA017896BC}" destId="{2868F795-759E-4665-9CDD-855FAF81D5DD}" srcOrd="1" destOrd="0" presId="urn:microsoft.com/office/officeart/2011/layout/HexagonRadial"/>
    <dgm:cxn modelId="{C4E0D661-65F5-45BA-BEB1-E88E1F8A0DF3}" type="presParOf" srcId="{2868F795-759E-4665-9CDD-855FAF81D5DD}" destId="{18ADAEE7-1597-4DF2-AA22-10128EAE433A}" srcOrd="0" destOrd="0" presId="urn:microsoft.com/office/officeart/2011/layout/HexagonRadial"/>
    <dgm:cxn modelId="{995831E9-05E2-4EFA-BA95-F368B609C58C}" type="presParOf" srcId="{4DD8E28A-7CA9-428B-936E-C7DA017896BC}" destId="{891D2AB1-7EB3-4038-9510-D910DBD20501}" srcOrd="2" destOrd="0" presId="urn:microsoft.com/office/officeart/2011/layout/HexagonRadial"/>
    <dgm:cxn modelId="{297AE301-CFB9-4259-ADF6-3F423D00CD2B}" type="presParOf" srcId="{4DD8E28A-7CA9-428B-936E-C7DA017896BC}" destId="{19839CDC-72F0-44E1-81A4-6974BDED8E58}" srcOrd="3" destOrd="0" presId="urn:microsoft.com/office/officeart/2011/layout/HexagonRadial"/>
    <dgm:cxn modelId="{367B82D4-5031-499C-BDE1-D74EC6B26E91}" type="presParOf" srcId="{19839CDC-72F0-44E1-81A4-6974BDED8E58}" destId="{AF154F28-FBCB-479E-9529-D605E103B2E6}" srcOrd="0" destOrd="0" presId="urn:microsoft.com/office/officeart/2011/layout/HexagonRadial"/>
    <dgm:cxn modelId="{382B807F-5557-4D9A-A7A8-3078FF952EF7}" type="presParOf" srcId="{4DD8E28A-7CA9-428B-936E-C7DA017896BC}" destId="{81C232DD-DD32-4358-BE1D-D3813EBA01E4}" srcOrd="4" destOrd="0" presId="urn:microsoft.com/office/officeart/2011/layout/HexagonRadial"/>
    <dgm:cxn modelId="{6B259C0F-C6C8-4F51-A5F5-83561898FB67}" type="presParOf" srcId="{4DD8E28A-7CA9-428B-936E-C7DA017896BC}" destId="{827BE0EC-6196-4BB4-AACA-73E156AE61FF}" srcOrd="5" destOrd="0" presId="urn:microsoft.com/office/officeart/2011/layout/HexagonRadial"/>
    <dgm:cxn modelId="{7070EF9E-0211-4782-A23C-F429EAAB2A05}" type="presParOf" srcId="{827BE0EC-6196-4BB4-AACA-73E156AE61FF}" destId="{2406F7C1-5B11-44AE-9081-A6E2695F143E}" srcOrd="0" destOrd="0" presId="urn:microsoft.com/office/officeart/2011/layout/HexagonRadial"/>
    <dgm:cxn modelId="{CA30920F-5A9A-49E7-962E-F8F2402AA83E}" type="presParOf" srcId="{4DD8E28A-7CA9-428B-936E-C7DA017896BC}" destId="{CB740E35-6F43-4540-A914-83DD1505EAE0}" srcOrd="6" destOrd="0" presId="urn:microsoft.com/office/officeart/2011/layout/HexagonRadial"/>
    <dgm:cxn modelId="{EA6ED13A-C870-420D-BB54-36C6612BCDD4}" type="presParOf" srcId="{4DD8E28A-7CA9-428B-936E-C7DA017896BC}" destId="{2CF7ED24-42AD-4A0D-9F34-17E46A750029}" srcOrd="7" destOrd="0" presId="urn:microsoft.com/office/officeart/2011/layout/HexagonRadial"/>
    <dgm:cxn modelId="{DCFE07B1-E532-4AA2-99DE-6DF1B98BCBE6}" type="presParOf" srcId="{2CF7ED24-42AD-4A0D-9F34-17E46A750029}" destId="{606D9831-BA1B-4562-A506-6DDF9463C674}" srcOrd="0" destOrd="0" presId="urn:microsoft.com/office/officeart/2011/layout/HexagonRadial"/>
    <dgm:cxn modelId="{0E71B980-76AE-4960-AD4B-D311305B4B71}" type="presParOf" srcId="{4DD8E28A-7CA9-428B-936E-C7DA017896BC}" destId="{5990B41A-B3BD-4425-8B1A-B585D0BEF4B5}" srcOrd="8" destOrd="0" presId="urn:microsoft.com/office/officeart/2011/layout/HexagonRadial"/>
    <dgm:cxn modelId="{B15D9DA6-3F6C-4AD8-AB8D-BE98F8047D98}" type="presParOf" srcId="{4DD8E28A-7CA9-428B-936E-C7DA017896BC}" destId="{32E41AE0-35BC-4D50-A986-9D0B6E487BB0}" srcOrd="9" destOrd="0" presId="urn:microsoft.com/office/officeart/2011/layout/HexagonRadial"/>
    <dgm:cxn modelId="{F81519CC-D8DB-4835-837D-FD0328FD1E2E}" type="presParOf" srcId="{32E41AE0-35BC-4D50-A986-9D0B6E487BB0}" destId="{1BC73014-50BE-4862-8487-D10DF32D41AF}" srcOrd="0" destOrd="0" presId="urn:microsoft.com/office/officeart/2011/layout/HexagonRadial"/>
    <dgm:cxn modelId="{41AF21E8-E685-4866-AC92-4C505BB15BBE}" type="presParOf" srcId="{4DD8E28A-7CA9-428B-936E-C7DA017896BC}" destId="{373A1FDE-FD82-4216-AF9A-03622F53E12C}" srcOrd="10" destOrd="0" presId="urn:microsoft.com/office/officeart/2011/layout/HexagonRadial"/>
    <dgm:cxn modelId="{F077DF04-7DF5-4264-B0DC-CF341DD9B10C}" type="presParOf" srcId="{4DD8E28A-7CA9-428B-936E-C7DA017896BC}" destId="{BF1E1E60-3E67-4789-B69A-13AE13506046}" srcOrd="11" destOrd="0" presId="urn:microsoft.com/office/officeart/2011/layout/HexagonRadial"/>
    <dgm:cxn modelId="{71E1720A-0061-4C6B-BC5F-7A0C8076EAAB}" type="presParOf" srcId="{BF1E1E60-3E67-4789-B69A-13AE13506046}" destId="{3987AC83-60AF-46D8-A710-F6D37045A860}" srcOrd="0" destOrd="0" presId="urn:microsoft.com/office/officeart/2011/layout/HexagonRadial"/>
    <dgm:cxn modelId="{D7CB9E94-2011-412A-BC07-BF1FF5EBF74C}" type="presParOf" srcId="{4DD8E28A-7CA9-428B-936E-C7DA017896BC}" destId="{702942B2-2618-4BD2-87AA-4E3AE053CEB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F2A37-27D9-40EC-B962-19D3C17ACFC8}">
      <dsp:nvSpPr>
        <dsp:cNvPr id="0" name=""/>
        <dsp:cNvSpPr/>
      </dsp:nvSpPr>
      <dsp:spPr>
        <a:xfrm>
          <a:off x="3485603" y="1409374"/>
          <a:ext cx="1791376" cy="1549613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28575" cap="rnd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অর্থ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উর্পাজন</a:t>
          </a:r>
          <a:endParaRPr lang="en-US" sz="36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82459" y="1666167"/>
        <a:ext cx="1197664" cy="1036027"/>
      </dsp:txXfrm>
    </dsp:sp>
    <dsp:sp modelId="{AF154F28-FBCB-479E-9529-D605E103B2E6}">
      <dsp:nvSpPr>
        <dsp:cNvPr id="0" name=""/>
        <dsp:cNvSpPr/>
      </dsp:nvSpPr>
      <dsp:spPr>
        <a:xfrm>
          <a:off x="4607349" y="667989"/>
          <a:ext cx="675881" cy="58236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D2AB1-7EB3-4038-9510-D910DBD20501}">
      <dsp:nvSpPr>
        <dsp:cNvPr id="0" name=""/>
        <dsp:cNvSpPr/>
      </dsp:nvSpPr>
      <dsp:spPr>
        <a:xfrm>
          <a:off x="3639825" y="0"/>
          <a:ext cx="1468020" cy="1270010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28575" cap="rnd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endParaRPr lang="en-US" sz="28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83107" y="210468"/>
        <a:ext cx="981456" cy="849074"/>
      </dsp:txXfrm>
    </dsp:sp>
    <dsp:sp modelId="{2406F7C1-5B11-44AE-9081-A6E2695F143E}">
      <dsp:nvSpPr>
        <dsp:cNvPr id="0" name=""/>
        <dsp:cNvSpPr/>
      </dsp:nvSpPr>
      <dsp:spPr>
        <a:xfrm>
          <a:off x="5396155" y="1756694"/>
          <a:ext cx="675881" cy="58236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232DD-DD32-4358-BE1D-D3813EBA01E4}">
      <dsp:nvSpPr>
        <dsp:cNvPr id="0" name=""/>
        <dsp:cNvSpPr/>
      </dsp:nvSpPr>
      <dsp:spPr>
        <a:xfrm>
          <a:off x="4996960" y="781141"/>
          <a:ext cx="1468020" cy="1270010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28575" cap="rnd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b="1" kern="1200" cap="none" spc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জেলে</a:t>
          </a:r>
          <a:endParaRPr lang="en-US" sz="27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40242" y="991609"/>
        <a:ext cx="981456" cy="849074"/>
      </dsp:txXfrm>
    </dsp:sp>
    <dsp:sp modelId="{606D9831-BA1B-4562-A506-6DDF9463C674}">
      <dsp:nvSpPr>
        <dsp:cNvPr id="0" name=""/>
        <dsp:cNvSpPr/>
      </dsp:nvSpPr>
      <dsp:spPr>
        <a:xfrm>
          <a:off x="4848199" y="2985637"/>
          <a:ext cx="675881" cy="58236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40E35-6F43-4540-A914-83DD1505EAE0}">
      <dsp:nvSpPr>
        <dsp:cNvPr id="0" name=""/>
        <dsp:cNvSpPr/>
      </dsp:nvSpPr>
      <dsp:spPr>
        <a:xfrm>
          <a:off x="4996960" y="2316774"/>
          <a:ext cx="1468020" cy="1270010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28575" cap="rnd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চা বিক্রেতা</a:t>
          </a:r>
          <a:endParaRPr lang="en-US" sz="27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5240242" y="2527242"/>
        <a:ext cx="981456" cy="849074"/>
      </dsp:txXfrm>
    </dsp:sp>
    <dsp:sp modelId="{1BC73014-50BE-4862-8487-D10DF32D41AF}">
      <dsp:nvSpPr>
        <dsp:cNvPr id="0" name=""/>
        <dsp:cNvSpPr/>
      </dsp:nvSpPr>
      <dsp:spPr>
        <a:xfrm>
          <a:off x="3488936" y="3113206"/>
          <a:ext cx="675881" cy="58236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0B41A-B3BD-4425-8B1A-B585D0BEF4B5}">
      <dsp:nvSpPr>
        <dsp:cNvPr id="0" name=""/>
        <dsp:cNvSpPr/>
      </dsp:nvSpPr>
      <dsp:spPr>
        <a:xfrm>
          <a:off x="3650614" y="3098789"/>
          <a:ext cx="1468020" cy="1270010"/>
        </a:xfrm>
        <a:prstGeom prst="hexagon">
          <a:avLst>
            <a:gd name="adj" fmla="val 28570"/>
            <a:gd name="vf" fmla="val 115470"/>
          </a:avLst>
        </a:prstGeom>
        <a:solidFill>
          <a:schemeClr val="accent1"/>
        </a:solidFill>
        <a:ln w="28575" cap="rnd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কৃষক </a:t>
          </a:r>
          <a:endParaRPr lang="en-US" sz="40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93896" y="3309257"/>
        <a:ext cx="981456" cy="849074"/>
      </dsp:txXfrm>
    </dsp:sp>
    <dsp:sp modelId="{3987AC83-60AF-46D8-A710-F6D37045A860}">
      <dsp:nvSpPr>
        <dsp:cNvPr id="0" name=""/>
        <dsp:cNvSpPr/>
      </dsp:nvSpPr>
      <dsp:spPr>
        <a:xfrm>
          <a:off x="2687213" y="2024938"/>
          <a:ext cx="675881" cy="58236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A1FDE-FD82-4216-AF9A-03622F53E12C}">
      <dsp:nvSpPr>
        <dsp:cNvPr id="0" name=""/>
        <dsp:cNvSpPr/>
      </dsp:nvSpPr>
      <dsp:spPr>
        <a:xfrm>
          <a:off x="2298019" y="2317648"/>
          <a:ext cx="1468020" cy="1270010"/>
        </a:xfrm>
        <a:prstGeom prst="hexagon">
          <a:avLst>
            <a:gd name="adj" fmla="val 28570"/>
            <a:gd name="vf" fmla="val 115470"/>
          </a:avLst>
        </a:prstGeom>
        <a:solidFill>
          <a:srgbClr val="000066"/>
        </a:solidFill>
        <a:ln w="28575" cap="rnd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চাকরি</a:t>
          </a:r>
          <a:endParaRPr lang="en-US" sz="36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2541301" y="2528116"/>
        <a:ext cx="981456" cy="849074"/>
      </dsp:txXfrm>
    </dsp:sp>
    <dsp:sp modelId="{702942B2-2618-4BD2-87AA-4E3AE053CEB9}">
      <dsp:nvSpPr>
        <dsp:cNvPr id="0" name=""/>
        <dsp:cNvSpPr/>
      </dsp:nvSpPr>
      <dsp:spPr>
        <a:xfrm>
          <a:off x="2329464" y="747935"/>
          <a:ext cx="1468020" cy="1270010"/>
        </a:xfrm>
        <a:prstGeom prst="hexagon">
          <a:avLst>
            <a:gd name="adj" fmla="val 28570"/>
            <a:gd name="vf" fmla="val 115470"/>
          </a:avLst>
        </a:prstGeom>
        <a:solidFill>
          <a:srgbClr val="006600"/>
        </a:solidFill>
        <a:ln w="28575" cap="rnd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ব্যবসা</a:t>
          </a:r>
          <a:endParaRPr lang="en-US" sz="3200" b="1" kern="1200" cap="none" spc="0" dirty="0">
            <a:ln w="12700" cmpd="sng">
              <a:solidFill>
                <a:schemeClr val="accent4"/>
              </a:solidFill>
              <a:prstDash val="solid"/>
            </a:ln>
            <a:solidFill>
              <a:srgbClr val="FF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72746" y="958403"/>
        <a:ext cx="981456" cy="849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F2B14-8AA0-44E9-ABB4-9B83E8A4270C}" type="datetimeFigureOut">
              <a:rPr lang="en-US" smtClean="0"/>
              <a:pPr/>
              <a:t>11-Dec-19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D6278-437C-4E9F-B330-B2C285AF8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1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D6278-437C-4E9F-B330-B2C285AF8AA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5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D6278-437C-4E9F-B330-B2C285AF8AA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48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D6278-437C-4E9F-B330-B2C285AF8AA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14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D6278-437C-4E9F-B330-B2C285AF8AA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3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D6278-437C-4E9F-B330-B2C285AF8AA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77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D6278-437C-4E9F-B330-B2C285AF8AA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77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D6278-437C-4E9F-B330-B2C285AF8AA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01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D6278-437C-4E9F-B330-B2C285AF8AA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9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902"/>
            <a:ext cx="11379200" cy="6408703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596" y="2244232"/>
            <a:ext cx="7249140" cy="1536549"/>
          </a:xfrm>
        </p:spPr>
        <p:txBody>
          <a:bodyPr anchor="b">
            <a:noAutofit/>
          </a:bodyPr>
          <a:lstStyle>
            <a:lvl1pPr algn="r">
              <a:defRPr sz="504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596" y="3780778"/>
            <a:ext cx="7249140" cy="102377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6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0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3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0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6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3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9" y="568960"/>
            <a:ext cx="8023557" cy="3176693"/>
          </a:xfrm>
        </p:spPr>
        <p:txBody>
          <a:bodyPr anchor="ctr">
            <a:normAutofit/>
          </a:bodyPr>
          <a:lstStyle>
            <a:lvl1pPr algn="l">
              <a:defRPr sz="410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179" y="4172373"/>
            <a:ext cx="8023557" cy="1466231"/>
          </a:xfrm>
        </p:spPr>
        <p:txBody>
          <a:bodyPr anchor="ctr">
            <a:normAutofit/>
          </a:bodyPr>
          <a:lstStyle>
            <a:lvl1pPr marL="0" indent="0" algn="l">
              <a:buNone/>
              <a:defRPr sz="16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670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8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245" y="568960"/>
            <a:ext cx="7554525" cy="2821093"/>
          </a:xfrm>
        </p:spPr>
        <p:txBody>
          <a:bodyPr anchor="ctr">
            <a:normAutofit/>
          </a:bodyPr>
          <a:lstStyle>
            <a:lvl1pPr algn="l">
              <a:defRPr sz="410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75063" y="3390053"/>
            <a:ext cx="6742889" cy="3556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9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6705" indent="0">
              <a:buFontTx/>
              <a:buNone/>
              <a:defRPr/>
            </a:lvl2pPr>
            <a:lvl3pPr marL="853410" indent="0">
              <a:buFontTx/>
              <a:buNone/>
              <a:defRPr/>
            </a:lvl3pPr>
            <a:lvl4pPr marL="1280114" indent="0">
              <a:buFontTx/>
              <a:buNone/>
              <a:defRPr/>
            </a:lvl4pPr>
            <a:lvl5pPr marL="170681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179" y="4172373"/>
            <a:ext cx="8023557" cy="1466231"/>
          </a:xfrm>
        </p:spPr>
        <p:txBody>
          <a:bodyPr anchor="ctr">
            <a:normAutofit/>
          </a:bodyPr>
          <a:lstStyle>
            <a:lvl1pPr marL="0" indent="0" algn="l">
              <a:buNone/>
              <a:defRPr sz="16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670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05745" y="737686"/>
            <a:ext cx="568960" cy="545791"/>
          </a:xfrm>
          <a:prstGeom prst="rect">
            <a:avLst/>
          </a:prstGeom>
        </p:spPr>
        <p:txBody>
          <a:bodyPr vert="horz" lIns="85344" tIns="42672" rIns="85344" bIns="42672" rtlCol="0" anchor="ctr">
            <a:noAutofit/>
          </a:bodyPr>
          <a:lstStyle/>
          <a:p>
            <a:pPr lvl="0"/>
            <a:r>
              <a:rPr lang="en-US" sz="74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00144" y="2694119"/>
            <a:ext cx="568960" cy="545791"/>
          </a:xfrm>
          <a:prstGeom prst="rect">
            <a:avLst/>
          </a:prstGeom>
        </p:spPr>
        <p:txBody>
          <a:bodyPr vert="horz" lIns="85344" tIns="42672" rIns="85344" bIns="42672" rtlCol="0" anchor="ctr">
            <a:noAutofit/>
          </a:bodyPr>
          <a:lstStyle/>
          <a:p>
            <a:pPr lvl="0"/>
            <a:r>
              <a:rPr lang="en-US" sz="74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68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5200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9" y="1803189"/>
            <a:ext cx="8023557" cy="2422429"/>
          </a:xfrm>
        </p:spPr>
        <p:txBody>
          <a:bodyPr anchor="b">
            <a:normAutofit/>
          </a:bodyPr>
          <a:lstStyle>
            <a:lvl1pPr algn="l">
              <a:defRPr sz="410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179" y="4225618"/>
            <a:ext cx="8023557" cy="1412986"/>
          </a:xfrm>
        </p:spPr>
        <p:txBody>
          <a:bodyPr anchor="t">
            <a:normAutofit/>
          </a:bodyPr>
          <a:lstStyle>
            <a:lvl1pPr marL="0" indent="0" algn="l">
              <a:buNone/>
              <a:defRPr sz="16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670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28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245" y="568960"/>
            <a:ext cx="7554525" cy="2821093"/>
          </a:xfrm>
        </p:spPr>
        <p:txBody>
          <a:bodyPr anchor="ctr">
            <a:normAutofit/>
          </a:bodyPr>
          <a:lstStyle>
            <a:lvl1pPr algn="l">
              <a:defRPr sz="410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32177" y="3745653"/>
            <a:ext cx="8023558" cy="47996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6705" indent="0">
              <a:buFontTx/>
              <a:buNone/>
              <a:defRPr/>
            </a:lvl2pPr>
            <a:lvl3pPr marL="853410" indent="0">
              <a:buFontTx/>
              <a:buNone/>
              <a:defRPr/>
            </a:lvl3pPr>
            <a:lvl4pPr marL="1280114" indent="0">
              <a:buFontTx/>
              <a:buNone/>
              <a:defRPr/>
            </a:lvl4pPr>
            <a:lvl5pPr marL="170681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179" y="4225618"/>
            <a:ext cx="8023557" cy="1412986"/>
          </a:xfrm>
        </p:spPr>
        <p:txBody>
          <a:bodyPr anchor="t">
            <a:normAutofit/>
          </a:bodyPr>
          <a:lstStyle>
            <a:lvl1pPr marL="0" indent="0" algn="l"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670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5745" y="737686"/>
            <a:ext cx="568960" cy="545791"/>
          </a:xfrm>
          <a:prstGeom prst="rect">
            <a:avLst/>
          </a:prstGeom>
        </p:spPr>
        <p:txBody>
          <a:bodyPr vert="horz" lIns="85344" tIns="42672" rIns="85344" bIns="42672" rtlCol="0" anchor="ctr">
            <a:noAutofit/>
          </a:bodyPr>
          <a:lstStyle/>
          <a:p>
            <a:pPr lvl="0"/>
            <a:r>
              <a:rPr lang="en-US" sz="74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00144" y="2694119"/>
            <a:ext cx="568960" cy="545791"/>
          </a:xfrm>
          <a:prstGeom prst="rect">
            <a:avLst/>
          </a:prstGeom>
        </p:spPr>
        <p:txBody>
          <a:bodyPr vert="horz" lIns="85344" tIns="42672" rIns="85344" bIns="42672" rtlCol="0" anchor="ctr">
            <a:noAutofit/>
          </a:bodyPr>
          <a:lstStyle/>
          <a:p>
            <a:pPr lvl="0"/>
            <a:r>
              <a:rPr lang="en-US" sz="74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501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568960"/>
            <a:ext cx="8015656" cy="2821093"/>
          </a:xfrm>
        </p:spPr>
        <p:txBody>
          <a:bodyPr anchor="ctr">
            <a:normAutofit/>
          </a:bodyPr>
          <a:lstStyle>
            <a:lvl1pPr algn="l">
              <a:defRPr sz="410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32177" y="3745653"/>
            <a:ext cx="8023558" cy="47996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40">
                <a:solidFill>
                  <a:schemeClr val="accent1"/>
                </a:solidFill>
              </a:defRPr>
            </a:lvl1pPr>
            <a:lvl2pPr marL="426705" indent="0">
              <a:buFontTx/>
              <a:buNone/>
              <a:defRPr/>
            </a:lvl2pPr>
            <a:lvl3pPr marL="853410" indent="0">
              <a:buFontTx/>
              <a:buNone/>
              <a:defRPr/>
            </a:lvl3pPr>
            <a:lvl4pPr marL="1280114" indent="0">
              <a:buFontTx/>
              <a:buNone/>
              <a:defRPr/>
            </a:lvl4pPr>
            <a:lvl5pPr marL="170681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179" y="4225618"/>
            <a:ext cx="8023557" cy="1412986"/>
          </a:xfrm>
        </p:spPr>
        <p:txBody>
          <a:bodyPr anchor="t">
            <a:normAutofit/>
          </a:bodyPr>
          <a:lstStyle>
            <a:lvl1pPr marL="0" indent="0" algn="l"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670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05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9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6495" y="568960"/>
            <a:ext cx="1217760" cy="490135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2180" y="568960"/>
            <a:ext cx="6589473" cy="490135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1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9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9" y="2520810"/>
            <a:ext cx="8023557" cy="1704809"/>
          </a:xfrm>
        </p:spPr>
        <p:txBody>
          <a:bodyPr anchor="b"/>
          <a:lstStyle>
            <a:lvl1pPr algn="l">
              <a:defRPr sz="373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179" y="4225618"/>
            <a:ext cx="8023557" cy="803040"/>
          </a:xfrm>
        </p:spPr>
        <p:txBody>
          <a:bodyPr anchor="t"/>
          <a:lstStyle>
            <a:lvl1pPr marL="0" indent="0" algn="l"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670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1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179" y="2016550"/>
            <a:ext cx="3905099" cy="36220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0639" y="2016550"/>
            <a:ext cx="3905098" cy="36220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9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696" y="2016917"/>
            <a:ext cx="3906581" cy="537845"/>
          </a:xfrm>
        </p:spPr>
        <p:txBody>
          <a:bodyPr anchor="b">
            <a:noAutofit/>
          </a:bodyPr>
          <a:lstStyle>
            <a:lvl1pPr marL="0" indent="0">
              <a:buNone/>
              <a:defRPr sz="2240" b="0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696" y="2554762"/>
            <a:ext cx="3906581" cy="308384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9157" y="2016917"/>
            <a:ext cx="3906577" cy="537845"/>
          </a:xfrm>
        </p:spPr>
        <p:txBody>
          <a:bodyPr anchor="b">
            <a:noAutofit/>
          </a:bodyPr>
          <a:lstStyle>
            <a:lvl1pPr marL="0" indent="0">
              <a:buNone/>
              <a:defRPr sz="2240" b="0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9159" y="2554762"/>
            <a:ext cx="3906576" cy="308384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8" y="568960"/>
            <a:ext cx="8023557" cy="12327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9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8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9" y="1398697"/>
            <a:ext cx="3597559" cy="1193235"/>
          </a:xfrm>
        </p:spPr>
        <p:txBody>
          <a:bodyPr anchor="b">
            <a:normAutofit/>
          </a:bodyPr>
          <a:lstStyle>
            <a:lvl1pPr>
              <a:defRPr sz="18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3098" y="480596"/>
            <a:ext cx="4212638" cy="515800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179" y="2591932"/>
            <a:ext cx="3597559" cy="2412152"/>
          </a:xfrm>
        </p:spPr>
        <p:txBody>
          <a:bodyPr>
            <a:normAutofit/>
          </a:bodyPr>
          <a:lstStyle>
            <a:lvl1pPr marL="0" indent="0">
              <a:buNone/>
              <a:defRPr sz="1307"/>
            </a:lvl1pPr>
            <a:lvl2pPr marL="426577" indent="0">
              <a:buNone/>
              <a:defRPr sz="1307"/>
            </a:lvl2pPr>
            <a:lvl3pPr marL="853154" indent="0">
              <a:buNone/>
              <a:defRPr sz="1120"/>
            </a:lvl3pPr>
            <a:lvl4pPr marL="1279731" indent="0">
              <a:buNone/>
              <a:defRPr sz="933"/>
            </a:lvl4pPr>
            <a:lvl5pPr marL="1706307" indent="0">
              <a:buNone/>
              <a:defRPr sz="933"/>
            </a:lvl5pPr>
            <a:lvl6pPr marL="2132884" indent="0">
              <a:buNone/>
              <a:defRPr sz="933"/>
            </a:lvl6pPr>
            <a:lvl7pPr marL="2559460" indent="0">
              <a:buNone/>
              <a:defRPr sz="933"/>
            </a:lvl7pPr>
            <a:lvl8pPr marL="2986037" indent="0">
              <a:buNone/>
              <a:defRPr sz="933"/>
            </a:lvl8pPr>
            <a:lvl9pPr marL="3412614" indent="0">
              <a:buNone/>
              <a:defRPr sz="9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4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9" y="4480560"/>
            <a:ext cx="8023556" cy="528955"/>
          </a:xfrm>
        </p:spPr>
        <p:txBody>
          <a:bodyPr anchor="b">
            <a:normAutofit/>
          </a:bodyPr>
          <a:lstStyle>
            <a:lvl1pPr algn="l">
              <a:defRPr sz="22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2178" y="568960"/>
            <a:ext cx="8023557" cy="35893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93"/>
            </a:lvl1pPr>
            <a:lvl2pPr marL="426705" indent="0">
              <a:buNone/>
              <a:defRPr sz="1493"/>
            </a:lvl2pPr>
            <a:lvl3pPr marL="853410" indent="0">
              <a:buNone/>
              <a:defRPr sz="1493"/>
            </a:lvl3pPr>
            <a:lvl4pPr marL="1280114" indent="0">
              <a:buNone/>
              <a:defRPr sz="1493"/>
            </a:lvl4pPr>
            <a:lvl5pPr marL="1706819" indent="0">
              <a:buNone/>
              <a:defRPr sz="1493"/>
            </a:lvl5pPr>
            <a:lvl6pPr marL="2133524" indent="0">
              <a:buNone/>
              <a:defRPr sz="1493"/>
            </a:lvl6pPr>
            <a:lvl7pPr marL="2560229" indent="0">
              <a:buNone/>
              <a:defRPr sz="1493"/>
            </a:lvl7pPr>
            <a:lvl8pPr marL="2986933" indent="0">
              <a:buNone/>
              <a:defRPr sz="1493"/>
            </a:lvl8pPr>
            <a:lvl9pPr marL="3413638" indent="0">
              <a:buNone/>
              <a:defRPr sz="149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179" y="5009516"/>
            <a:ext cx="8023556" cy="629089"/>
          </a:xfrm>
        </p:spPr>
        <p:txBody>
          <a:bodyPr>
            <a:normAutofit/>
          </a:bodyPr>
          <a:lstStyle>
            <a:lvl1pPr marL="0" indent="0">
              <a:buNone/>
              <a:defRPr sz="1120"/>
            </a:lvl1pPr>
            <a:lvl2pPr marL="426705" indent="0">
              <a:buNone/>
              <a:defRPr sz="1120"/>
            </a:lvl2pPr>
            <a:lvl3pPr marL="853410" indent="0">
              <a:buNone/>
              <a:defRPr sz="933"/>
            </a:lvl3pPr>
            <a:lvl4pPr marL="1280114" indent="0">
              <a:buNone/>
              <a:defRPr sz="840"/>
            </a:lvl4pPr>
            <a:lvl5pPr marL="1706819" indent="0">
              <a:buNone/>
              <a:defRPr sz="840"/>
            </a:lvl5pPr>
            <a:lvl6pPr marL="2133524" indent="0">
              <a:buNone/>
              <a:defRPr sz="840"/>
            </a:lvl6pPr>
            <a:lvl7pPr marL="2560229" indent="0">
              <a:buNone/>
              <a:defRPr sz="840"/>
            </a:lvl7pPr>
            <a:lvl8pPr marL="2986933" indent="0">
              <a:buNone/>
              <a:defRPr sz="840"/>
            </a:lvl8pPr>
            <a:lvl9pPr marL="3413638" indent="0">
              <a:buNone/>
              <a:defRPr sz="8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0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902"/>
            <a:ext cx="11379200" cy="6408703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2178" y="568960"/>
            <a:ext cx="8023557" cy="12327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178" y="2016550"/>
            <a:ext cx="8023557" cy="3622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4791" y="5638605"/>
            <a:ext cx="851143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2178" y="5638605"/>
            <a:ext cx="5877771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17953" y="5638605"/>
            <a:ext cx="637783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8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</p:sldLayoutIdLst>
  <p:txStyles>
    <p:titleStyle>
      <a:lvl1pPr algn="l" defTabSz="426705" rtl="0" eaLnBrk="1" latinLnBrk="0" hangingPunct="1">
        <a:spcBef>
          <a:spcPct val="0"/>
        </a:spcBef>
        <a:buNone/>
        <a:defRPr sz="336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0029" indent="-320029" algn="l" defTabSz="426705" rtl="0" eaLnBrk="1" latinLnBrk="0" hangingPunct="1">
        <a:spcBef>
          <a:spcPts val="9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93395" indent="-266690" algn="l" defTabSz="426705" rtl="0" eaLnBrk="1" latinLnBrk="0" hangingPunct="1">
        <a:spcBef>
          <a:spcPts val="9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66762" indent="-213352" algn="l" defTabSz="426705" rtl="0" eaLnBrk="1" latinLnBrk="0" hangingPunct="1">
        <a:spcBef>
          <a:spcPts val="9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93467" indent="-213352" algn="l" defTabSz="426705" rtl="0" eaLnBrk="1" latinLnBrk="0" hangingPunct="1">
        <a:spcBef>
          <a:spcPts val="9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20171" indent="-213352" algn="l" defTabSz="426705" rtl="0" eaLnBrk="1" latinLnBrk="0" hangingPunct="1">
        <a:spcBef>
          <a:spcPts val="9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46876" indent="-213352" algn="l" defTabSz="426705" rtl="0" eaLnBrk="1" latinLnBrk="0" hangingPunct="1">
        <a:spcBef>
          <a:spcPts val="9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773581" indent="-213352" algn="l" defTabSz="426705" rtl="0" eaLnBrk="1" latinLnBrk="0" hangingPunct="1">
        <a:spcBef>
          <a:spcPts val="9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00286" indent="-213352" algn="l" defTabSz="426705" rtl="0" eaLnBrk="1" latinLnBrk="0" hangingPunct="1">
        <a:spcBef>
          <a:spcPts val="9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26990" indent="-213352" algn="l" defTabSz="426705" rtl="0" eaLnBrk="1" latinLnBrk="0" hangingPunct="1">
        <a:spcBef>
          <a:spcPts val="9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67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5" algn="l" defTabSz="4267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3410" algn="l" defTabSz="4267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4" algn="l" defTabSz="4267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19" algn="l" defTabSz="4267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3524" algn="l" defTabSz="4267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29" algn="l" defTabSz="4267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86933" algn="l" defTabSz="4267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38" algn="l" defTabSz="4267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04800"/>
            <a:ext cx="102108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/>
          <p:cNvSpPr/>
          <p:nvPr/>
        </p:nvSpPr>
        <p:spPr>
          <a:xfrm>
            <a:off x="3022600" y="4114800"/>
            <a:ext cx="5025813" cy="1689639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525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525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771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70200" y="290848"/>
            <a:ext cx="5983803" cy="1066800"/>
            <a:chOff x="2870200" y="290848"/>
            <a:chExt cx="5983803" cy="1066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200" y="290848"/>
              <a:ext cx="1329459" cy="1066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3251200" y="457200"/>
              <a:ext cx="5602803" cy="73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bn-IN" sz="60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যারা</a:t>
              </a:r>
              <a:r>
                <a:rPr lang="bn-IN" sz="6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উৎপাদন করেন </a:t>
              </a:r>
              <a:endPara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AB4B19B-F5FC-DC4F-83D3-46E72FEE5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601" y="1524000"/>
            <a:ext cx="4208677" cy="3105866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1003300" y="4783518"/>
            <a:ext cx="937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পেশাজীবীরা বিভিন্ন কাজের সাথে জড়িত, কেউ ফসল উৎপাদন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অন্যদের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1511300"/>
            <a:ext cx="4497821" cy="306582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3053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03600" y="304800"/>
            <a:ext cx="4388319" cy="1524000"/>
            <a:chOff x="3559700" y="-90626"/>
            <a:chExt cx="4388319" cy="18424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700" y="-90626"/>
              <a:ext cx="1798481" cy="184248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4275429" y="346361"/>
              <a:ext cx="3672590" cy="1200329"/>
            </a:xfrm>
            <a:prstGeom prst="rect">
              <a:avLst/>
            </a:prstGeom>
            <a:noFill/>
            <a:ln>
              <a:noFill/>
              <a:prstDash val="lgDashDotDot"/>
            </a:ln>
          </p:spPr>
          <p:txBody>
            <a:bodyPr wrap="square" rtlCol="0">
              <a:spAutoFit/>
            </a:bodyPr>
            <a:lstStyle/>
            <a:p>
              <a:r>
                <a:rPr lang="bn-BD" sz="7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effectLst>
                    <a:reflection blurRad="6350" stA="60000" endA="900" endPos="60000" dist="29997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একক কাজ </a:t>
              </a:r>
              <a:endParaRPr lang="en-US" sz="72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2190251"/>
            <a:ext cx="37338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384800" y="2667000"/>
            <a:ext cx="45720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54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5400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719" y="4770279"/>
            <a:ext cx="54864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49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70200" y="304800"/>
            <a:ext cx="5983803" cy="1066800"/>
            <a:chOff x="2870200" y="290848"/>
            <a:chExt cx="5983803" cy="1066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200" y="290848"/>
              <a:ext cx="1329459" cy="1066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3251200" y="457200"/>
              <a:ext cx="5602803" cy="73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bn-IN" sz="60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যারা</a:t>
              </a:r>
              <a:r>
                <a:rPr lang="bn-IN" sz="6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উৎপাদন করেন </a:t>
              </a:r>
              <a:endPara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" y="1625600"/>
            <a:ext cx="4526280" cy="29908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157480" y="5181600"/>
            <a:ext cx="10972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 কৃষিকাজ করেন তাদের আমরা 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bn-IN" sz="54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বলি । </a:t>
            </a:r>
            <a:endParaRPr lang="en-US" sz="5400" dirty="0" err="1" smtClean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1625600"/>
            <a:ext cx="4495800" cy="301625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010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70200" y="304800"/>
            <a:ext cx="5983803" cy="1066800"/>
            <a:chOff x="2870200" y="290848"/>
            <a:chExt cx="5983803" cy="1066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200" y="290848"/>
              <a:ext cx="1329459" cy="1066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3251200" y="457200"/>
              <a:ext cx="5602803" cy="73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bn-IN" sz="60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যারা</a:t>
              </a:r>
              <a:r>
                <a:rPr lang="bn-IN" sz="6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উৎপাদন করেন </a:t>
              </a:r>
              <a:endPara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59" y="1537952"/>
            <a:ext cx="3102841" cy="303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59" y="1371600"/>
            <a:ext cx="2937741" cy="3353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668771" y="4820902"/>
            <a:ext cx="2569729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5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8000" y="4630402"/>
            <a:ext cx="2264929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en-US" sz="5400" dirty="0" err="1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78378" y="4878052"/>
            <a:ext cx="14478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বেগুন</a:t>
            </a:r>
            <a:endParaRPr lang="en-US" sz="5400" dirty="0" err="1" smtClean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58" y="1537952"/>
            <a:ext cx="2975841" cy="3187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8588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omato-Farming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623" y="1479550"/>
            <a:ext cx="3048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45" y="1390650"/>
            <a:ext cx="3200400" cy="292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1080004" y="4235450"/>
            <a:ext cx="2228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21200" y="4202668"/>
            <a:ext cx="2228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36996" y="4105385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630620" y="400050"/>
            <a:ext cx="5983803" cy="1066800"/>
            <a:chOff x="2870200" y="290848"/>
            <a:chExt cx="5983803" cy="10668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200" y="290848"/>
              <a:ext cx="1329459" cy="1066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6" name="Rectangle 25"/>
            <p:cNvSpPr/>
            <p:nvPr/>
          </p:nvSpPr>
          <p:spPr>
            <a:xfrm>
              <a:off x="3251200" y="457200"/>
              <a:ext cx="5602803" cy="73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bn-IN" sz="60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যারা</a:t>
              </a:r>
              <a:r>
                <a:rPr lang="bn-IN" sz="6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উৎপাদন করেন </a:t>
              </a:r>
              <a:endPara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91533" y="4730117"/>
            <a:ext cx="10087377" cy="1482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 ধান , পাট , বেগুন , টমেটো , মুলা , গাজরসহ নানা রকম ফসল ও সবজি চাষ করেন । </a:t>
            </a:r>
            <a:endParaRPr lang="en-US" sz="40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45" y="1668760"/>
            <a:ext cx="3320876" cy="260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1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17800" y="419267"/>
            <a:ext cx="5943600" cy="1524000"/>
            <a:chOff x="2717800" y="419267"/>
            <a:chExt cx="5943600" cy="1524000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C4B47F04-B79A-C440-A717-78E1DAD5F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7800" y="419267"/>
              <a:ext cx="5943600" cy="1524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12DB3A6-BC62-0940-8F37-B2F024C13A0F}"/>
                </a:ext>
              </a:extLst>
            </p:cNvPr>
            <p:cNvSpPr txBox="1"/>
            <p:nvPr/>
          </p:nvSpPr>
          <p:spPr>
            <a:xfrm>
              <a:off x="4013200" y="609600"/>
              <a:ext cx="335280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bn-IN" sz="6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জোড়ায় </a:t>
              </a:r>
              <a:r>
                <a:rPr lang="bn-IN" sz="6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625263"/>
            <a:ext cx="3657600" cy="228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79900" y="2514600"/>
            <a:ext cx="61722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এই পাঠে কী কী ফসলের নাম জানলে ? </a:t>
            </a:r>
            <a:endParaRPr lang="en-US" sz="5400" dirty="0" err="1" smtClean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8" b="36424"/>
          <a:stretch/>
        </p:blipFill>
        <p:spPr>
          <a:xfrm>
            <a:off x="660400" y="4571999"/>
            <a:ext cx="979170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11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13000" y="381000"/>
            <a:ext cx="6517203" cy="1330706"/>
            <a:chOff x="2108200" y="381099"/>
            <a:chExt cx="6517203" cy="13307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0" y="381099"/>
              <a:ext cx="2362200" cy="133070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3022600" y="679404"/>
              <a:ext cx="5602803" cy="73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bn-IN" sz="6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যারা উৎপাদন করেন </a:t>
              </a:r>
              <a:endPara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 descr="A_fisher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800" y="1904999"/>
            <a:ext cx="4419600" cy="3024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7200" y="1765881"/>
            <a:ext cx="4800600" cy="3163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1422400" y="5228116"/>
            <a:ext cx="2362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খাল-বিল</a:t>
            </a:r>
            <a:r>
              <a:rPr lang="bn-IN" sz="54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 err="1" smtClean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08800" y="5171111"/>
            <a:ext cx="2743200" cy="810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হাওর-বাঁওড়</a:t>
            </a:r>
            <a:r>
              <a:rPr lang="bn-IN" sz="54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 err="1" smtClean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59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89200" y="457200"/>
            <a:ext cx="6517203" cy="1330706"/>
            <a:chOff x="2108200" y="381099"/>
            <a:chExt cx="6517203" cy="13307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0" y="381099"/>
              <a:ext cx="2362200" cy="133070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3022600" y="679404"/>
              <a:ext cx="5602803" cy="73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bn-IN" sz="6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যারা উৎপাদন করেন </a:t>
              </a:r>
              <a:endPara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981200"/>
            <a:ext cx="4226997" cy="25520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1885624"/>
            <a:ext cx="4419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498600" y="4688443"/>
            <a:ext cx="2819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bn-IN" sz="54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 err="1" smtClean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800" y="4538186"/>
            <a:ext cx="2895600" cy="759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bn-IN" sz="54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 err="1" smtClean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59499" y="2567183"/>
            <a:ext cx="7315200" cy="1574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খাল-বিল,হাওর-বাঁওড়,নদী ও সাগরে জাল দিয়ে মাছ ধরেন ? </a:t>
            </a:r>
            <a:endParaRPr lang="en-US" sz="5400" dirty="0" err="1" smtClean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89400" y="4533249"/>
            <a:ext cx="3276600" cy="125795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err="1" smtClean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37000" y="4628824"/>
            <a:ext cx="2268001" cy="1009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err="1" smtClean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44350" y="2030278"/>
            <a:ext cx="4114800" cy="2502971"/>
          </a:xfrm>
          <a:prstGeom prst="ellipse">
            <a:avLst/>
          </a:prstGeom>
          <a:solidFill>
            <a:srgbClr val="00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bn-IN" sz="54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 err="1" smtClean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34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07198" y="304800"/>
            <a:ext cx="6517203" cy="1330706"/>
            <a:chOff x="2108200" y="381099"/>
            <a:chExt cx="6517203" cy="133070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0" y="381099"/>
              <a:ext cx="2362200" cy="133070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3022600" y="679404"/>
              <a:ext cx="5602803" cy="73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bn-IN" sz="6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যারা উৎপাদন করেন </a:t>
              </a:r>
              <a:endPara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75" y="1811600"/>
            <a:ext cx="4419600" cy="27674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812800" y="4648200"/>
            <a:ext cx="9753600" cy="1330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 মাছ বাজার বিক্রি করে অর্থ উপার্জন করেন । তাঁরা পুকুর বা বিভিন্ন জলাশয়ে মাছ চাষ করেন । </a:t>
            </a:r>
            <a:endParaRPr lang="en-US" sz="4000" dirty="0" err="1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1811600"/>
            <a:ext cx="4499451" cy="27674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3525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A896604-C3DA-2E40-BD48-18FA46857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457200"/>
            <a:ext cx="4324350" cy="11584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F279F1E-4FD6-654B-B0A5-EE82DBB07007}"/>
              </a:ext>
            </a:extLst>
          </p:cNvPr>
          <p:cNvSpPr/>
          <p:nvPr/>
        </p:nvSpPr>
        <p:spPr>
          <a:xfrm>
            <a:off x="3784600" y="620925"/>
            <a:ext cx="335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779373"/>
            <a:ext cx="3429000" cy="3124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65600" y="2438400"/>
            <a:ext cx="64008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accent5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বাইরে আর কোন কোন ফসলের নাম জানো </a:t>
            </a:r>
            <a:r>
              <a:rPr lang="en-US" sz="4800" dirty="0" err="1" smtClean="0">
                <a:solidFill>
                  <a:schemeClr val="accent5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dirty="0" smtClean="0">
                <a:solidFill>
                  <a:schemeClr val="accent5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accent5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dirty="0" err="1" smtClean="0">
              <a:solidFill>
                <a:schemeClr val="accent5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4122523"/>
            <a:ext cx="60198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60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59685C1-DB01-4789-9E4E-F9856C86D96F}"/>
              </a:ext>
            </a:extLst>
          </p:cNvPr>
          <p:cNvGrpSpPr/>
          <p:nvPr/>
        </p:nvGrpSpPr>
        <p:grpSpPr>
          <a:xfrm>
            <a:off x="1418662" y="1677282"/>
            <a:ext cx="8612188" cy="3525057"/>
            <a:chOff x="2959827" y="968970"/>
            <a:chExt cx="8612188" cy="3525057"/>
          </a:xfrm>
        </p:grpSpPr>
        <p:grpSp>
          <p:nvGrpSpPr>
            <p:cNvPr id="8" name="Group 7"/>
            <p:cNvGrpSpPr/>
            <p:nvPr/>
          </p:nvGrpSpPr>
          <p:grpSpPr>
            <a:xfrm>
              <a:off x="2959827" y="968970"/>
              <a:ext cx="8436136" cy="3525057"/>
              <a:chOff x="3190087" y="1785619"/>
              <a:chExt cx="7447815" cy="2948306"/>
            </a:xfrm>
            <a:solidFill>
              <a:schemeClr val="accent3"/>
            </a:solidFill>
          </p:grpSpPr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3424386" y="1785619"/>
                <a:ext cx="7066857" cy="1196975"/>
              </a:xfrm>
              <a:custGeom>
                <a:avLst/>
                <a:gdLst>
                  <a:gd name="T0" fmla="*/ 931 w 1021"/>
                  <a:gd name="T1" fmla="*/ 73 h 318"/>
                  <a:gd name="T2" fmla="*/ 878 w 1021"/>
                  <a:gd name="T3" fmla="*/ 15 h 318"/>
                  <a:gd name="T4" fmla="*/ 848 w 1021"/>
                  <a:gd name="T5" fmla="*/ 13 h 318"/>
                  <a:gd name="T6" fmla="*/ 814 w 1021"/>
                  <a:gd name="T7" fmla="*/ 11 h 318"/>
                  <a:gd name="T8" fmla="*/ 764 w 1021"/>
                  <a:gd name="T9" fmla="*/ 15 h 318"/>
                  <a:gd name="T10" fmla="*/ 740 w 1021"/>
                  <a:gd name="T11" fmla="*/ 19 h 318"/>
                  <a:gd name="T12" fmla="*/ 731 w 1021"/>
                  <a:gd name="T13" fmla="*/ 11 h 318"/>
                  <a:gd name="T14" fmla="*/ 719 w 1021"/>
                  <a:gd name="T15" fmla="*/ 11 h 318"/>
                  <a:gd name="T16" fmla="*/ 700 w 1021"/>
                  <a:gd name="T17" fmla="*/ 13 h 318"/>
                  <a:gd name="T18" fmla="*/ 693 w 1021"/>
                  <a:gd name="T19" fmla="*/ 3 h 318"/>
                  <a:gd name="T20" fmla="*/ 658 w 1021"/>
                  <a:gd name="T21" fmla="*/ 20 h 318"/>
                  <a:gd name="T22" fmla="*/ 640 w 1021"/>
                  <a:gd name="T23" fmla="*/ 16 h 318"/>
                  <a:gd name="T24" fmla="*/ 633 w 1021"/>
                  <a:gd name="T25" fmla="*/ 8 h 318"/>
                  <a:gd name="T26" fmla="*/ 606 w 1021"/>
                  <a:gd name="T27" fmla="*/ 13 h 318"/>
                  <a:gd name="T28" fmla="*/ 596 w 1021"/>
                  <a:gd name="T29" fmla="*/ 13 h 318"/>
                  <a:gd name="T30" fmla="*/ 583 w 1021"/>
                  <a:gd name="T31" fmla="*/ 11 h 318"/>
                  <a:gd name="T32" fmla="*/ 560 w 1021"/>
                  <a:gd name="T33" fmla="*/ 14 h 318"/>
                  <a:gd name="T34" fmla="*/ 544 w 1021"/>
                  <a:gd name="T35" fmla="*/ 15 h 318"/>
                  <a:gd name="T36" fmla="*/ 534 w 1021"/>
                  <a:gd name="T37" fmla="*/ 13 h 318"/>
                  <a:gd name="T38" fmla="*/ 510 w 1021"/>
                  <a:gd name="T39" fmla="*/ 16 h 318"/>
                  <a:gd name="T40" fmla="*/ 493 w 1021"/>
                  <a:gd name="T41" fmla="*/ 13 h 318"/>
                  <a:gd name="T42" fmla="*/ 462 w 1021"/>
                  <a:gd name="T43" fmla="*/ 8 h 318"/>
                  <a:gd name="T44" fmla="*/ 446 w 1021"/>
                  <a:gd name="T45" fmla="*/ 11 h 318"/>
                  <a:gd name="T46" fmla="*/ 416 w 1021"/>
                  <a:gd name="T47" fmla="*/ 12 h 318"/>
                  <a:gd name="T48" fmla="*/ 382 w 1021"/>
                  <a:gd name="T49" fmla="*/ 15 h 318"/>
                  <a:gd name="T50" fmla="*/ 312 w 1021"/>
                  <a:gd name="T51" fmla="*/ 11 h 318"/>
                  <a:gd name="T52" fmla="*/ 282 w 1021"/>
                  <a:gd name="T53" fmla="*/ 17 h 318"/>
                  <a:gd name="T54" fmla="*/ 266 w 1021"/>
                  <a:gd name="T55" fmla="*/ 18 h 318"/>
                  <a:gd name="T56" fmla="*/ 200 w 1021"/>
                  <a:gd name="T57" fmla="*/ 16 h 318"/>
                  <a:gd name="T58" fmla="*/ 132 w 1021"/>
                  <a:gd name="T59" fmla="*/ 17 h 318"/>
                  <a:gd name="T60" fmla="*/ 1 w 1021"/>
                  <a:gd name="T61" fmla="*/ 119 h 318"/>
                  <a:gd name="T62" fmla="*/ 58 w 1021"/>
                  <a:gd name="T63" fmla="*/ 247 h 318"/>
                  <a:gd name="T64" fmla="*/ 152 w 1021"/>
                  <a:gd name="T65" fmla="*/ 303 h 318"/>
                  <a:gd name="T66" fmla="*/ 176 w 1021"/>
                  <a:gd name="T67" fmla="*/ 304 h 318"/>
                  <a:gd name="T68" fmla="*/ 208 w 1021"/>
                  <a:gd name="T69" fmla="*/ 304 h 318"/>
                  <a:gd name="T70" fmla="*/ 260 w 1021"/>
                  <a:gd name="T71" fmla="*/ 304 h 318"/>
                  <a:gd name="T72" fmla="*/ 282 w 1021"/>
                  <a:gd name="T73" fmla="*/ 299 h 318"/>
                  <a:gd name="T74" fmla="*/ 291 w 1021"/>
                  <a:gd name="T75" fmla="*/ 309 h 318"/>
                  <a:gd name="T76" fmla="*/ 303 w 1021"/>
                  <a:gd name="T77" fmla="*/ 307 h 318"/>
                  <a:gd name="T78" fmla="*/ 321 w 1021"/>
                  <a:gd name="T79" fmla="*/ 304 h 318"/>
                  <a:gd name="T80" fmla="*/ 335 w 1021"/>
                  <a:gd name="T81" fmla="*/ 304 h 318"/>
                  <a:gd name="T82" fmla="*/ 363 w 1021"/>
                  <a:gd name="T83" fmla="*/ 297 h 318"/>
                  <a:gd name="T84" fmla="*/ 382 w 1021"/>
                  <a:gd name="T85" fmla="*/ 304 h 318"/>
                  <a:gd name="T86" fmla="*/ 394 w 1021"/>
                  <a:gd name="T87" fmla="*/ 308 h 318"/>
                  <a:gd name="T88" fmla="*/ 418 w 1021"/>
                  <a:gd name="T89" fmla="*/ 304 h 318"/>
                  <a:gd name="T90" fmla="*/ 426 w 1021"/>
                  <a:gd name="T91" fmla="*/ 304 h 318"/>
                  <a:gd name="T92" fmla="*/ 445 w 1021"/>
                  <a:gd name="T93" fmla="*/ 306 h 318"/>
                  <a:gd name="T94" fmla="*/ 463 w 1021"/>
                  <a:gd name="T95" fmla="*/ 302 h 318"/>
                  <a:gd name="T96" fmla="*/ 478 w 1021"/>
                  <a:gd name="T97" fmla="*/ 302 h 318"/>
                  <a:gd name="T98" fmla="*/ 487 w 1021"/>
                  <a:gd name="T99" fmla="*/ 304 h 318"/>
                  <a:gd name="T100" fmla="*/ 511 w 1021"/>
                  <a:gd name="T101" fmla="*/ 301 h 318"/>
                  <a:gd name="T102" fmla="*/ 530 w 1021"/>
                  <a:gd name="T103" fmla="*/ 300 h 318"/>
                  <a:gd name="T104" fmla="*/ 562 w 1021"/>
                  <a:gd name="T105" fmla="*/ 308 h 318"/>
                  <a:gd name="T106" fmla="*/ 584 w 1021"/>
                  <a:gd name="T107" fmla="*/ 314 h 318"/>
                  <a:gd name="T108" fmla="*/ 612 w 1021"/>
                  <a:gd name="T109" fmla="*/ 306 h 318"/>
                  <a:gd name="T110" fmla="*/ 642 w 1021"/>
                  <a:gd name="T111" fmla="*/ 306 h 318"/>
                  <a:gd name="T112" fmla="*/ 715 w 1021"/>
                  <a:gd name="T113" fmla="*/ 301 h 318"/>
                  <a:gd name="T114" fmla="*/ 741 w 1021"/>
                  <a:gd name="T115" fmla="*/ 302 h 318"/>
                  <a:gd name="T116" fmla="*/ 756 w 1021"/>
                  <a:gd name="T117" fmla="*/ 299 h 318"/>
                  <a:gd name="T118" fmla="*/ 837 w 1021"/>
                  <a:gd name="T119" fmla="*/ 301 h 318"/>
                  <a:gd name="T120" fmla="*/ 918 w 1021"/>
                  <a:gd name="T121" fmla="*/ 301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1" h="318">
                    <a:moveTo>
                      <a:pt x="1020" y="198"/>
                    </a:moveTo>
                    <a:cubicBezTo>
                      <a:pt x="1019" y="163"/>
                      <a:pt x="953" y="210"/>
                      <a:pt x="952" y="175"/>
                    </a:cubicBezTo>
                    <a:cubicBezTo>
                      <a:pt x="952" y="163"/>
                      <a:pt x="974" y="172"/>
                      <a:pt x="974" y="165"/>
                    </a:cubicBezTo>
                    <a:cubicBezTo>
                      <a:pt x="974" y="158"/>
                      <a:pt x="941" y="162"/>
                      <a:pt x="936" y="148"/>
                    </a:cubicBezTo>
                    <a:cubicBezTo>
                      <a:pt x="929" y="128"/>
                      <a:pt x="1002" y="154"/>
                      <a:pt x="1002" y="119"/>
                    </a:cubicBezTo>
                    <a:cubicBezTo>
                      <a:pt x="1002" y="84"/>
                      <a:pt x="957" y="104"/>
                      <a:pt x="936" y="92"/>
                    </a:cubicBezTo>
                    <a:cubicBezTo>
                      <a:pt x="933" y="91"/>
                      <a:pt x="928" y="79"/>
                      <a:pt x="931" y="73"/>
                    </a:cubicBezTo>
                    <a:cubicBezTo>
                      <a:pt x="936" y="59"/>
                      <a:pt x="961" y="86"/>
                      <a:pt x="963" y="70"/>
                    </a:cubicBezTo>
                    <a:cubicBezTo>
                      <a:pt x="966" y="44"/>
                      <a:pt x="913" y="65"/>
                      <a:pt x="915" y="39"/>
                    </a:cubicBezTo>
                    <a:cubicBezTo>
                      <a:pt x="918" y="14"/>
                      <a:pt x="957" y="31"/>
                      <a:pt x="966" y="31"/>
                    </a:cubicBezTo>
                    <a:cubicBezTo>
                      <a:pt x="997" y="31"/>
                      <a:pt x="993" y="14"/>
                      <a:pt x="967" y="14"/>
                    </a:cubicBezTo>
                    <a:cubicBezTo>
                      <a:pt x="939" y="14"/>
                      <a:pt x="911" y="15"/>
                      <a:pt x="883" y="15"/>
                    </a:cubicBezTo>
                    <a:cubicBezTo>
                      <a:pt x="881" y="16"/>
                      <a:pt x="881" y="16"/>
                      <a:pt x="881" y="16"/>
                    </a:cubicBezTo>
                    <a:cubicBezTo>
                      <a:pt x="878" y="15"/>
                      <a:pt x="878" y="15"/>
                      <a:pt x="878" y="15"/>
                    </a:cubicBezTo>
                    <a:cubicBezTo>
                      <a:pt x="876" y="15"/>
                      <a:pt x="873" y="14"/>
                      <a:pt x="869" y="14"/>
                    </a:cubicBezTo>
                    <a:cubicBezTo>
                      <a:pt x="860" y="15"/>
                      <a:pt x="860" y="15"/>
                      <a:pt x="860" y="15"/>
                    </a:cubicBezTo>
                    <a:cubicBezTo>
                      <a:pt x="858" y="13"/>
                      <a:pt x="858" y="13"/>
                      <a:pt x="858" y="13"/>
                    </a:cubicBezTo>
                    <a:cubicBezTo>
                      <a:pt x="857" y="13"/>
                      <a:pt x="856" y="13"/>
                      <a:pt x="854" y="13"/>
                    </a:cubicBezTo>
                    <a:cubicBezTo>
                      <a:pt x="853" y="15"/>
                      <a:pt x="853" y="15"/>
                      <a:pt x="853" y="15"/>
                    </a:cubicBezTo>
                    <a:cubicBezTo>
                      <a:pt x="849" y="15"/>
                      <a:pt x="849" y="15"/>
                      <a:pt x="849" y="15"/>
                    </a:cubicBezTo>
                    <a:cubicBezTo>
                      <a:pt x="848" y="13"/>
                      <a:pt x="848" y="13"/>
                      <a:pt x="848" y="13"/>
                    </a:cubicBezTo>
                    <a:cubicBezTo>
                      <a:pt x="847" y="11"/>
                      <a:pt x="846" y="11"/>
                      <a:pt x="845" y="13"/>
                    </a:cubicBezTo>
                    <a:cubicBezTo>
                      <a:pt x="844" y="15"/>
                      <a:pt x="844" y="15"/>
                      <a:pt x="844" y="15"/>
                    </a:cubicBezTo>
                    <a:cubicBezTo>
                      <a:pt x="831" y="15"/>
                      <a:pt x="831" y="15"/>
                      <a:pt x="831" y="15"/>
                    </a:cubicBezTo>
                    <a:cubicBezTo>
                      <a:pt x="829" y="14"/>
                      <a:pt x="829" y="14"/>
                      <a:pt x="829" y="14"/>
                    </a:cubicBezTo>
                    <a:cubicBezTo>
                      <a:pt x="826" y="10"/>
                      <a:pt x="822" y="7"/>
                      <a:pt x="818" y="8"/>
                    </a:cubicBezTo>
                    <a:cubicBezTo>
                      <a:pt x="817" y="8"/>
                      <a:pt x="818" y="10"/>
                      <a:pt x="818" y="11"/>
                    </a:cubicBezTo>
                    <a:cubicBezTo>
                      <a:pt x="814" y="11"/>
                      <a:pt x="814" y="11"/>
                      <a:pt x="814" y="11"/>
                    </a:cubicBezTo>
                    <a:cubicBezTo>
                      <a:pt x="814" y="11"/>
                      <a:pt x="814" y="13"/>
                      <a:pt x="813" y="14"/>
                    </a:cubicBezTo>
                    <a:cubicBezTo>
                      <a:pt x="813" y="15"/>
                      <a:pt x="813" y="15"/>
                      <a:pt x="813" y="15"/>
                    </a:cubicBezTo>
                    <a:cubicBezTo>
                      <a:pt x="791" y="15"/>
                      <a:pt x="791" y="15"/>
                      <a:pt x="791" y="15"/>
                    </a:cubicBezTo>
                    <a:cubicBezTo>
                      <a:pt x="791" y="10"/>
                      <a:pt x="791" y="10"/>
                      <a:pt x="791" y="10"/>
                    </a:cubicBezTo>
                    <a:cubicBezTo>
                      <a:pt x="791" y="7"/>
                      <a:pt x="791" y="5"/>
                      <a:pt x="791" y="3"/>
                    </a:cubicBezTo>
                    <a:cubicBezTo>
                      <a:pt x="785" y="19"/>
                      <a:pt x="776" y="14"/>
                      <a:pt x="766" y="15"/>
                    </a:cubicBezTo>
                    <a:cubicBezTo>
                      <a:pt x="764" y="15"/>
                      <a:pt x="764" y="15"/>
                      <a:pt x="764" y="15"/>
                    </a:cubicBezTo>
                    <a:cubicBezTo>
                      <a:pt x="761" y="13"/>
                      <a:pt x="761" y="13"/>
                      <a:pt x="761" y="13"/>
                    </a:cubicBezTo>
                    <a:cubicBezTo>
                      <a:pt x="760" y="13"/>
                      <a:pt x="758" y="13"/>
                      <a:pt x="757" y="13"/>
                    </a:cubicBezTo>
                    <a:cubicBezTo>
                      <a:pt x="755" y="14"/>
                      <a:pt x="754" y="15"/>
                      <a:pt x="752" y="16"/>
                    </a:cubicBezTo>
                    <a:cubicBezTo>
                      <a:pt x="752" y="17"/>
                      <a:pt x="752" y="17"/>
                      <a:pt x="752" y="17"/>
                    </a:cubicBezTo>
                    <a:cubicBezTo>
                      <a:pt x="752" y="16"/>
                      <a:pt x="752" y="16"/>
                      <a:pt x="752" y="16"/>
                    </a:cubicBezTo>
                    <a:cubicBezTo>
                      <a:pt x="748" y="5"/>
                      <a:pt x="747" y="17"/>
                      <a:pt x="743" y="19"/>
                    </a:cubicBezTo>
                    <a:cubicBezTo>
                      <a:pt x="740" y="19"/>
                      <a:pt x="740" y="19"/>
                      <a:pt x="740" y="19"/>
                    </a:cubicBezTo>
                    <a:cubicBezTo>
                      <a:pt x="739" y="18"/>
                      <a:pt x="739" y="18"/>
                      <a:pt x="739" y="18"/>
                    </a:cubicBezTo>
                    <a:cubicBezTo>
                      <a:pt x="738" y="16"/>
                      <a:pt x="738" y="16"/>
                      <a:pt x="738" y="16"/>
                    </a:cubicBezTo>
                    <a:cubicBezTo>
                      <a:pt x="736" y="10"/>
                      <a:pt x="736" y="11"/>
                      <a:pt x="736" y="13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3"/>
                      <a:pt x="735" y="11"/>
                      <a:pt x="734" y="11"/>
                    </a:cubicBezTo>
                    <a:cubicBezTo>
                      <a:pt x="731" y="11"/>
                      <a:pt x="731" y="11"/>
                      <a:pt x="731" y="11"/>
                    </a:cubicBezTo>
                    <a:cubicBezTo>
                      <a:pt x="730" y="10"/>
                      <a:pt x="731" y="8"/>
                      <a:pt x="731" y="8"/>
                    </a:cubicBezTo>
                    <a:cubicBezTo>
                      <a:pt x="729" y="8"/>
                      <a:pt x="728" y="8"/>
                      <a:pt x="727" y="8"/>
                    </a:cubicBezTo>
                    <a:cubicBezTo>
                      <a:pt x="725" y="9"/>
                      <a:pt x="725" y="9"/>
                      <a:pt x="725" y="9"/>
                    </a:cubicBezTo>
                    <a:cubicBezTo>
                      <a:pt x="723" y="8"/>
                      <a:pt x="723" y="8"/>
                      <a:pt x="723" y="8"/>
                    </a:cubicBezTo>
                    <a:cubicBezTo>
                      <a:pt x="722" y="8"/>
                      <a:pt x="721" y="8"/>
                      <a:pt x="720" y="8"/>
                    </a:cubicBezTo>
                    <a:cubicBezTo>
                      <a:pt x="720" y="8"/>
                      <a:pt x="721" y="10"/>
                      <a:pt x="720" y="11"/>
                    </a:cubicBezTo>
                    <a:cubicBezTo>
                      <a:pt x="719" y="11"/>
                      <a:pt x="719" y="11"/>
                      <a:pt x="719" y="11"/>
                    </a:cubicBezTo>
                    <a:cubicBezTo>
                      <a:pt x="718" y="10"/>
                      <a:pt x="718" y="10"/>
                      <a:pt x="718" y="10"/>
                    </a:cubicBezTo>
                    <a:cubicBezTo>
                      <a:pt x="715" y="8"/>
                      <a:pt x="712" y="6"/>
                      <a:pt x="710" y="10"/>
                    </a:cubicBezTo>
                    <a:cubicBezTo>
                      <a:pt x="708" y="12"/>
                      <a:pt x="707" y="14"/>
                      <a:pt x="705" y="15"/>
                    </a:cubicBezTo>
                    <a:cubicBezTo>
                      <a:pt x="705" y="15"/>
                      <a:pt x="705" y="15"/>
                      <a:pt x="705" y="15"/>
                    </a:cubicBezTo>
                    <a:cubicBezTo>
                      <a:pt x="703" y="13"/>
                      <a:pt x="703" y="13"/>
                      <a:pt x="703" y="13"/>
                    </a:cubicBezTo>
                    <a:cubicBezTo>
                      <a:pt x="703" y="11"/>
                      <a:pt x="702" y="11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699" y="12"/>
                      <a:pt x="698" y="13"/>
                      <a:pt x="697" y="14"/>
                    </a:cubicBezTo>
                    <a:cubicBezTo>
                      <a:pt x="696" y="15"/>
                      <a:pt x="696" y="15"/>
                      <a:pt x="696" y="15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0"/>
                      <a:pt x="694" y="10"/>
                      <a:pt x="694" y="10"/>
                    </a:cubicBezTo>
                    <a:cubicBezTo>
                      <a:pt x="693" y="7"/>
                      <a:pt x="693" y="5"/>
                      <a:pt x="693" y="3"/>
                    </a:cubicBezTo>
                    <a:cubicBezTo>
                      <a:pt x="691" y="8"/>
                      <a:pt x="689" y="11"/>
                      <a:pt x="687" y="13"/>
                    </a:cubicBezTo>
                    <a:cubicBezTo>
                      <a:pt x="684" y="14"/>
                      <a:pt x="684" y="14"/>
                      <a:pt x="684" y="14"/>
                    </a:cubicBezTo>
                    <a:cubicBezTo>
                      <a:pt x="683" y="14"/>
                      <a:pt x="683" y="14"/>
                      <a:pt x="683" y="14"/>
                    </a:cubicBezTo>
                    <a:cubicBezTo>
                      <a:pt x="681" y="15"/>
                      <a:pt x="681" y="15"/>
                      <a:pt x="681" y="15"/>
                    </a:cubicBezTo>
                    <a:cubicBezTo>
                      <a:pt x="678" y="15"/>
                      <a:pt x="678" y="15"/>
                      <a:pt x="678" y="15"/>
                    </a:cubicBezTo>
                    <a:cubicBezTo>
                      <a:pt x="672" y="15"/>
                      <a:pt x="665" y="13"/>
                      <a:pt x="660" y="18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7" y="20"/>
                      <a:pt x="657" y="20"/>
                      <a:pt x="657" y="20"/>
                    </a:cubicBezTo>
                    <a:cubicBezTo>
                      <a:pt x="651" y="18"/>
                      <a:pt x="651" y="18"/>
                      <a:pt x="651" y="18"/>
                    </a:cubicBezTo>
                    <a:cubicBezTo>
                      <a:pt x="648" y="17"/>
                      <a:pt x="648" y="17"/>
                      <a:pt x="648" y="17"/>
                    </a:cubicBezTo>
                    <a:cubicBezTo>
                      <a:pt x="647" y="17"/>
                      <a:pt x="647" y="17"/>
                      <a:pt x="647" y="17"/>
                    </a:cubicBezTo>
                    <a:cubicBezTo>
                      <a:pt x="646" y="16"/>
                      <a:pt x="645" y="16"/>
                      <a:pt x="643" y="16"/>
                    </a:cubicBezTo>
                    <a:cubicBezTo>
                      <a:pt x="640" y="16"/>
                      <a:pt x="640" y="16"/>
                      <a:pt x="640" y="16"/>
                    </a:cubicBezTo>
                    <a:cubicBezTo>
                      <a:pt x="639" y="13"/>
                      <a:pt x="639" y="13"/>
                      <a:pt x="639" y="13"/>
                    </a:cubicBezTo>
                    <a:cubicBezTo>
                      <a:pt x="638" y="10"/>
                      <a:pt x="639" y="11"/>
                      <a:pt x="638" y="13"/>
                    </a:cubicBezTo>
                    <a:cubicBezTo>
                      <a:pt x="638" y="14"/>
                      <a:pt x="638" y="14"/>
                      <a:pt x="638" y="14"/>
                    </a:cubicBezTo>
                    <a:cubicBezTo>
                      <a:pt x="637" y="14"/>
                      <a:pt x="637" y="14"/>
                      <a:pt x="637" y="14"/>
                    </a:cubicBezTo>
                    <a:cubicBezTo>
                      <a:pt x="637" y="13"/>
                      <a:pt x="637" y="11"/>
                      <a:pt x="637" y="11"/>
                    </a:cubicBezTo>
                    <a:cubicBezTo>
                      <a:pt x="633" y="11"/>
                      <a:pt x="633" y="11"/>
                      <a:pt x="633" y="11"/>
                    </a:cubicBezTo>
                    <a:cubicBezTo>
                      <a:pt x="633" y="10"/>
                      <a:pt x="634" y="8"/>
                      <a:pt x="633" y="8"/>
                    </a:cubicBezTo>
                    <a:cubicBezTo>
                      <a:pt x="631" y="8"/>
                      <a:pt x="629" y="8"/>
                      <a:pt x="627" y="9"/>
                    </a:cubicBezTo>
                    <a:cubicBezTo>
                      <a:pt x="623" y="13"/>
                      <a:pt x="623" y="13"/>
                      <a:pt x="623" y="13"/>
                    </a:cubicBezTo>
                    <a:cubicBezTo>
                      <a:pt x="620" y="10"/>
                      <a:pt x="620" y="10"/>
                      <a:pt x="620" y="10"/>
                    </a:cubicBezTo>
                    <a:cubicBezTo>
                      <a:pt x="618" y="8"/>
                      <a:pt x="615" y="6"/>
                      <a:pt x="612" y="10"/>
                    </a:cubicBezTo>
                    <a:cubicBezTo>
                      <a:pt x="611" y="12"/>
                      <a:pt x="609" y="14"/>
                      <a:pt x="608" y="15"/>
                    </a:cubicBezTo>
                    <a:cubicBezTo>
                      <a:pt x="607" y="15"/>
                      <a:pt x="607" y="15"/>
                      <a:pt x="607" y="15"/>
                    </a:cubicBezTo>
                    <a:cubicBezTo>
                      <a:pt x="606" y="13"/>
                      <a:pt x="606" y="13"/>
                      <a:pt x="606" y="13"/>
                    </a:cubicBezTo>
                    <a:cubicBezTo>
                      <a:pt x="605" y="11"/>
                      <a:pt x="604" y="11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1" y="12"/>
                      <a:pt x="600" y="13"/>
                      <a:pt x="600" y="14"/>
                    </a:cubicBezTo>
                    <a:cubicBezTo>
                      <a:pt x="599" y="15"/>
                      <a:pt x="599" y="15"/>
                      <a:pt x="599" y="15"/>
                    </a:cubicBezTo>
                    <a:cubicBezTo>
                      <a:pt x="597" y="13"/>
                      <a:pt x="597" y="13"/>
                      <a:pt x="597" y="13"/>
                    </a:cubicBezTo>
                    <a:cubicBezTo>
                      <a:pt x="596" y="13"/>
                      <a:pt x="596" y="13"/>
                      <a:pt x="596" y="13"/>
                    </a:cubicBezTo>
                    <a:cubicBezTo>
                      <a:pt x="595" y="13"/>
                      <a:pt x="595" y="13"/>
                      <a:pt x="595" y="13"/>
                    </a:cubicBezTo>
                    <a:cubicBezTo>
                      <a:pt x="595" y="10"/>
                      <a:pt x="596" y="8"/>
                      <a:pt x="591" y="13"/>
                    </a:cubicBezTo>
                    <a:cubicBezTo>
                      <a:pt x="590" y="15"/>
                      <a:pt x="590" y="15"/>
                      <a:pt x="590" y="15"/>
                    </a:cubicBezTo>
                    <a:cubicBezTo>
                      <a:pt x="588" y="14"/>
                      <a:pt x="588" y="14"/>
                      <a:pt x="588" y="14"/>
                    </a:cubicBezTo>
                    <a:cubicBezTo>
                      <a:pt x="587" y="14"/>
                      <a:pt x="586" y="14"/>
                      <a:pt x="585" y="14"/>
                    </a:cubicBezTo>
                    <a:cubicBezTo>
                      <a:pt x="585" y="14"/>
                      <a:pt x="585" y="14"/>
                      <a:pt x="585" y="14"/>
                    </a:cubicBezTo>
                    <a:cubicBezTo>
                      <a:pt x="583" y="11"/>
                      <a:pt x="583" y="11"/>
                      <a:pt x="583" y="11"/>
                    </a:cubicBezTo>
                    <a:cubicBezTo>
                      <a:pt x="581" y="10"/>
                      <a:pt x="579" y="9"/>
                      <a:pt x="576" y="11"/>
                    </a:cubicBezTo>
                    <a:cubicBezTo>
                      <a:pt x="575" y="11"/>
                      <a:pt x="573" y="13"/>
                      <a:pt x="572" y="13"/>
                    </a:cubicBezTo>
                    <a:cubicBezTo>
                      <a:pt x="572" y="14"/>
                      <a:pt x="571" y="14"/>
                      <a:pt x="571" y="15"/>
                    </a:cubicBezTo>
                    <a:cubicBezTo>
                      <a:pt x="571" y="15"/>
                      <a:pt x="571" y="15"/>
                      <a:pt x="571" y="15"/>
                    </a:cubicBezTo>
                    <a:cubicBezTo>
                      <a:pt x="570" y="14"/>
                      <a:pt x="570" y="14"/>
                      <a:pt x="570" y="14"/>
                    </a:cubicBezTo>
                    <a:cubicBezTo>
                      <a:pt x="569" y="14"/>
                      <a:pt x="569" y="13"/>
                      <a:pt x="568" y="13"/>
                    </a:cubicBezTo>
                    <a:cubicBezTo>
                      <a:pt x="565" y="12"/>
                      <a:pt x="563" y="12"/>
                      <a:pt x="560" y="14"/>
                    </a:cubicBezTo>
                    <a:cubicBezTo>
                      <a:pt x="558" y="15"/>
                      <a:pt x="558" y="15"/>
                      <a:pt x="558" y="15"/>
                    </a:cubicBezTo>
                    <a:cubicBezTo>
                      <a:pt x="555" y="9"/>
                      <a:pt x="555" y="9"/>
                      <a:pt x="555" y="9"/>
                    </a:cubicBezTo>
                    <a:cubicBezTo>
                      <a:pt x="554" y="8"/>
                      <a:pt x="553" y="7"/>
                      <a:pt x="551" y="8"/>
                    </a:cubicBezTo>
                    <a:cubicBezTo>
                      <a:pt x="550" y="9"/>
                      <a:pt x="548" y="11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6" y="14"/>
                      <a:pt x="545" y="14"/>
                      <a:pt x="544" y="15"/>
                    </a:cubicBezTo>
                    <a:cubicBezTo>
                      <a:pt x="544" y="16"/>
                      <a:pt x="544" y="16"/>
                      <a:pt x="544" y="16"/>
                    </a:cubicBezTo>
                    <a:cubicBezTo>
                      <a:pt x="543" y="16"/>
                      <a:pt x="543" y="16"/>
                      <a:pt x="543" y="16"/>
                    </a:cubicBezTo>
                    <a:cubicBezTo>
                      <a:pt x="541" y="16"/>
                      <a:pt x="540" y="16"/>
                      <a:pt x="539" y="16"/>
                    </a:cubicBezTo>
                    <a:cubicBezTo>
                      <a:pt x="539" y="16"/>
                      <a:pt x="539" y="16"/>
                      <a:pt x="539" y="16"/>
                    </a:cubicBezTo>
                    <a:cubicBezTo>
                      <a:pt x="538" y="15"/>
                      <a:pt x="538" y="15"/>
                      <a:pt x="538" y="15"/>
                    </a:cubicBezTo>
                    <a:cubicBezTo>
                      <a:pt x="537" y="14"/>
                      <a:pt x="536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2" y="12"/>
                      <a:pt x="529" y="12"/>
                      <a:pt x="525" y="13"/>
                    </a:cubicBezTo>
                    <a:cubicBezTo>
                      <a:pt x="525" y="13"/>
                      <a:pt x="525" y="13"/>
                      <a:pt x="525" y="13"/>
                    </a:cubicBezTo>
                    <a:cubicBezTo>
                      <a:pt x="520" y="12"/>
                      <a:pt x="520" y="12"/>
                      <a:pt x="520" y="12"/>
                    </a:cubicBezTo>
                    <a:cubicBezTo>
                      <a:pt x="519" y="12"/>
                      <a:pt x="517" y="12"/>
                      <a:pt x="515" y="13"/>
                    </a:cubicBezTo>
                    <a:cubicBezTo>
                      <a:pt x="514" y="13"/>
                      <a:pt x="513" y="14"/>
                      <a:pt x="512" y="15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05" y="18"/>
                      <a:pt x="505" y="18"/>
                      <a:pt x="505" y="18"/>
                    </a:cubicBezTo>
                    <a:cubicBezTo>
                      <a:pt x="505" y="17"/>
                      <a:pt x="505" y="17"/>
                      <a:pt x="505" y="17"/>
                    </a:cubicBezTo>
                    <a:cubicBezTo>
                      <a:pt x="504" y="16"/>
                      <a:pt x="503" y="16"/>
                      <a:pt x="503" y="16"/>
                    </a:cubicBezTo>
                    <a:cubicBezTo>
                      <a:pt x="499" y="15"/>
                      <a:pt x="499" y="15"/>
                      <a:pt x="499" y="15"/>
                    </a:cubicBezTo>
                    <a:cubicBezTo>
                      <a:pt x="498" y="13"/>
                      <a:pt x="498" y="13"/>
                      <a:pt x="498" y="13"/>
                    </a:cubicBezTo>
                    <a:cubicBezTo>
                      <a:pt x="498" y="10"/>
                      <a:pt x="498" y="8"/>
                      <a:pt x="493" y="13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87" y="14"/>
                      <a:pt x="485" y="8"/>
                      <a:pt x="478" y="11"/>
                    </a:cubicBezTo>
                    <a:cubicBezTo>
                      <a:pt x="477" y="12"/>
                      <a:pt x="477" y="12"/>
                      <a:pt x="477" y="12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2" y="6"/>
                      <a:pt x="469" y="2"/>
                      <a:pt x="466" y="3"/>
                    </a:cubicBezTo>
                    <a:cubicBezTo>
                      <a:pt x="464" y="4"/>
                      <a:pt x="464" y="7"/>
                      <a:pt x="462" y="8"/>
                    </a:cubicBezTo>
                    <a:cubicBezTo>
                      <a:pt x="461" y="9"/>
                      <a:pt x="460" y="9"/>
                      <a:pt x="459" y="10"/>
                    </a:cubicBezTo>
                    <a:cubicBezTo>
                      <a:pt x="458" y="10"/>
                      <a:pt x="458" y="10"/>
                      <a:pt x="458" y="10"/>
                    </a:cubicBezTo>
                    <a:cubicBezTo>
                      <a:pt x="457" y="9"/>
                      <a:pt x="457" y="9"/>
                      <a:pt x="457" y="9"/>
                    </a:cubicBezTo>
                    <a:cubicBezTo>
                      <a:pt x="456" y="8"/>
                      <a:pt x="455" y="7"/>
                      <a:pt x="454" y="8"/>
                    </a:cubicBezTo>
                    <a:cubicBezTo>
                      <a:pt x="451" y="11"/>
                      <a:pt x="451" y="11"/>
                      <a:pt x="451" y="11"/>
                    </a:cubicBezTo>
                    <a:cubicBezTo>
                      <a:pt x="450" y="11"/>
                      <a:pt x="450" y="11"/>
                      <a:pt x="450" y="11"/>
                    </a:cubicBezTo>
                    <a:cubicBezTo>
                      <a:pt x="449" y="11"/>
                      <a:pt x="447" y="11"/>
                      <a:pt x="446" y="11"/>
                    </a:cubicBezTo>
                    <a:cubicBezTo>
                      <a:pt x="443" y="10"/>
                      <a:pt x="440" y="4"/>
                      <a:pt x="437" y="3"/>
                    </a:cubicBezTo>
                    <a:cubicBezTo>
                      <a:pt x="433" y="1"/>
                      <a:pt x="431" y="5"/>
                      <a:pt x="429" y="8"/>
                    </a:cubicBezTo>
                    <a:cubicBezTo>
                      <a:pt x="426" y="13"/>
                      <a:pt x="426" y="13"/>
                      <a:pt x="426" y="13"/>
                    </a:cubicBezTo>
                    <a:cubicBezTo>
                      <a:pt x="423" y="12"/>
                      <a:pt x="423" y="12"/>
                      <a:pt x="423" y="12"/>
                    </a:cubicBezTo>
                    <a:cubicBezTo>
                      <a:pt x="421" y="12"/>
                      <a:pt x="420" y="12"/>
                      <a:pt x="418" y="13"/>
                    </a:cubicBezTo>
                    <a:cubicBezTo>
                      <a:pt x="417" y="13"/>
                      <a:pt x="417" y="13"/>
                      <a:pt x="417" y="13"/>
                    </a:cubicBezTo>
                    <a:cubicBezTo>
                      <a:pt x="416" y="12"/>
                      <a:pt x="416" y="12"/>
                      <a:pt x="416" y="12"/>
                    </a:cubicBezTo>
                    <a:cubicBezTo>
                      <a:pt x="414" y="11"/>
                      <a:pt x="412" y="9"/>
                      <a:pt x="409" y="11"/>
                    </a:cubicBezTo>
                    <a:cubicBezTo>
                      <a:pt x="406" y="12"/>
                      <a:pt x="407" y="15"/>
                      <a:pt x="404" y="16"/>
                    </a:cubicBezTo>
                    <a:cubicBezTo>
                      <a:pt x="402" y="17"/>
                      <a:pt x="400" y="18"/>
                      <a:pt x="397" y="19"/>
                    </a:cubicBezTo>
                    <a:cubicBezTo>
                      <a:pt x="391" y="20"/>
                      <a:pt x="391" y="20"/>
                      <a:pt x="391" y="20"/>
                    </a:cubicBezTo>
                    <a:cubicBezTo>
                      <a:pt x="390" y="16"/>
                      <a:pt x="390" y="16"/>
                      <a:pt x="390" y="16"/>
                    </a:cubicBezTo>
                    <a:cubicBezTo>
                      <a:pt x="388" y="11"/>
                      <a:pt x="387" y="9"/>
                      <a:pt x="384" y="13"/>
                    </a:cubicBezTo>
                    <a:cubicBezTo>
                      <a:pt x="382" y="15"/>
                      <a:pt x="382" y="15"/>
                      <a:pt x="382" y="15"/>
                    </a:cubicBezTo>
                    <a:cubicBezTo>
                      <a:pt x="379" y="11"/>
                      <a:pt x="379" y="11"/>
                      <a:pt x="379" y="11"/>
                    </a:cubicBezTo>
                    <a:cubicBezTo>
                      <a:pt x="375" y="6"/>
                      <a:pt x="371" y="2"/>
                      <a:pt x="368" y="3"/>
                    </a:cubicBezTo>
                    <a:cubicBezTo>
                      <a:pt x="366" y="4"/>
                      <a:pt x="366" y="7"/>
                      <a:pt x="365" y="8"/>
                    </a:cubicBezTo>
                    <a:cubicBezTo>
                      <a:pt x="361" y="10"/>
                      <a:pt x="353" y="13"/>
                      <a:pt x="349" y="11"/>
                    </a:cubicBezTo>
                    <a:cubicBezTo>
                      <a:pt x="346" y="10"/>
                      <a:pt x="343" y="4"/>
                      <a:pt x="340" y="3"/>
                    </a:cubicBezTo>
                    <a:cubicBezTo>
                      <a:pt x="331" y="0"/>
                      <a:pt x="331" y="16"/>
                      <a:pt x="324" y="16"/>
                    </a:cubicBezTo>
                    <a:cubicBezTo>
                      <a:pt x="320" y="16"/>
                      <a:pt x="317" y="8"/>
                      <a:pt x="312" y="11"/>
                    </a:cubicBezTo>
                    <a:cubicBezTo>
                      <a:pt x="309" y="12"/>
                      <a:pt x="309" y="15"/>
                      <a:pt x="306" y="16"/>
                    </a:cubicBezTo>
                    <a:cubicBezTo>
                      <a:pt x="305" y="17"/>
                      <a:pt x="302" y="18"/>
                      <a:pt x="300" y="19"/>
                    </a:cubicBezTo>
                    <a:cubicBezTo>
                      <a:pt x="294" y="20"/>
                      <a:pt x="294" y="20"/>
                      <a:pt x="294" y="20"/>
                    </a:cubicBezTo>
                    <a:cubicBezTo>
                      <a:pt x="290" y="20"/>
                      <a:pt x="290" y="20"/>
                      <a:pt x="290" y="20"/>
                    </a:cubicBezTo>
                    <a:cubicBezTo>
                      <a:pt x="288" y="20"/>
                      <a:pt x="286" y="20"/>
                      <a:pt x="285" y="19"/>
                    </a:cubicBezTo>
                    <a:cubicBezTo>
                      <a:pt x="282" y="18"/>
                      <a:pt x="282" y="18"/>
                      <a:pt x="282" y="18"/>
                    </a:cubicBezTo>
                    <a:cubicBezTo>
                      <a:pt x="282" y="17"/>
                      <a:pt x="282" y="17"/>
                      <a:pt x="282" y="17"/>
                    </a:cubicBezTo>
                    <a:cubicBezTo>
                      <a:pt x="283" y="16"/>
                      <a:pt x="283" y="16"/>
                      <a:pt x="280" y="16"/>
                    </a:cubicBezTo>
                    <a:cubicBezTo>
                      <a:pt x="278" y="16"/>
                      <a:pt x="278" y="16"/>
                      <a:pt x="278" y="16"/>
                    </a:cubicBezTo>
                    <a:cubicBezTo>
                      <a:pt x="278" y="14"/>
                      <a:pt x="278" y="14"/>
                      <a:pt x="278" y="14"/>
                    </a:cubicBezTo>
                    <a:cubicBezTo>
                      <a:pt x="278" y="14"/>
                      <a:pt x="277" y="13"/>
                      <a:pt x="274" y="13"/>
                    </a:cubicBezTo>
                    <a:cubicBezTo>
                      <a:pt x="273" y="13"/>
                      <a:pt x="270" y="16"/>
                      <a:pt x="268" y="17"/>
                    </a:cubicBezTo>
                    <a:cubicBezTo>
                      <a:pt x="267" y="18"/>
                      <a:pt x="267" y="18"/>
                      <a:pt x="267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9"/>
                      <a:pt x="266" y="19"/>
                      <a:pt x="266" y="19"/>
                    </a:cubicBezTo>
                    <a:cubicBezTo>
                      <a:pt x="246" y="19"/>
                      <a:pt x="246" y="19"/>
                      <a:pt x="246" y="19"/>
                    </a:cubicBezTo>
                    <a:cubicBezTo>
                      <a:pt x="245" y="18"/>
                      <a:pt x="245" y="18"/>
                      <a:pt x="245" y="18"/>
                    </a:cubicBezTo>
                    <a:cubicBezTo>
                      <a:pt x="245" y="18"/>
                      <a:pt x="244" y="18"/>
                      <a:pt x="243" y="18"/>
                    </a:cubicBezTo>
                    <a:cubicBezTo>
                      <a:pt x="241" y="18"/>
                      <a:pt x="241" y="18"/>
                      <a:pt x="241" y="18"/>
                    </a:cubicBezTo>
                    <a:cubicBezTo>
                      <a:pt x="241" y="17"/>
                      <a:pt x="241" y="17"/>
                      <a:pt x="241" y="17"/>
                    </a:cubicBezTo>
                    <a:cubicBezTo>
                      <a:pt x="227" y="17"/>
                      <a:pt x="214" y="17"/>
                      <a:pt x="200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3" y="16"/>
                      <a:pt x="183" y="16"/>
                      <a:pt x="182" y="16"/>
                    </a:cubicBezTo>
                    <a:cubicBezTo>
                      <a:pt x="180" y="16"/>
                      <a:pt x="180" y="16"/>
                      <a:pt x="180" y="16"/>
                    </a:cubicBezTo>
                    <a:cubicBezTo>
                      <a:pt x="160" y="15"/>
                      <a:pt x="160" y="15"/>
                      <a:pt x="160" y="15"/>
                    </a:cubicBezTo>
                    <a:cubicBezTo>
                      <a:pt x="154" y="15"/>
                      <a:pt x="144" y="14"/>
                      <a:pt x="136" y="16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89" y="16"/>
                      <a:pt x="76" y="15"/>
                      <a:pt x="62" y="15"/>
                    </a:cubicBezTo>
                    <a:cubicBezTo>
                      <a:pt x="51" y="15"/>
                      <a:pt x="23" y="11"/>
                      <a:pt x="23" y="32"/>
                    </a:cubicBezTo>
                    <a:cubicBezTo>
                      <a:pt x="23" y="52"/>
                      <a:pt x="56" y="34"/>
                      <a:pt x="61" y="49"/>
                    </a:cubicBezTo>
                    <a:cubicBezTo>
                      <a:pt x="65" y="62"/>
                      <a:pt x="22" y="58"/>
                      <a:pt x="35" y="70"/>
                    </a:cubicBezTo>
                    <a:cubicBezTo>
                      <a:pt x="38" y="72"/>
                      <a:pt x="81" y="83"/>
                      <a:pt x="64" y="89"/>
                    </a:cubicBezTo>
                    <a:cubicBezTo>
                      <a:pt x="53" y="93"/>
                      <a:pt x="0" y="85"/>
                      <a:pt x="1" y="119"/>
                    </a:cubicBezTo>
                    <a:cubicBezTo>
                      <a:pt x="2" y="154"/>
                      <a:pt x="68" y="107"/>
                      <a:pt x="69" y="142"/>
                    </a:cubicBezTo>
                    <a:cubicBezTo>
                      <a:pt x="69" y="154"/>
                      <a:pt x="47" y="146"/>
                      <a:pt x="47" y="152"/>
                    </a:cubicBezTo>
                    <a:cubicBezTo>
                      <a:pt x="47" y="159"/>
                      <a:pt x="81" y="155"/>
                      <a:pt x="85" y="169"/>
                    </a:cubicBezTo>
                    <a:cubicBezTo>
                      <a:pt x="92" y="189"/>
                      <a:pt x="19" y="164"/>
                      <a:pt x="19" y="198"/>
                    </a:cubicBezTo>
                    <a:cubicBezTo>
                      <a:pt x="20" y="233"/>
                      <a:pt x="65" y="213"/>
                      <a:pt x="85" y="225"/>
                    </a:cubicBezTo>
                    <a:cubicBezTo>
                      <a:pt x="88" y="227"/>
                      <a:pt x="93" y="238"/>
                      <a:pt x="90" y="244"/>
                    </a:cubicBezTo>
                    <a:cubicBezTo>
                      <a:pt x="85" y="258"/>
                      <a:pt x="60" y="231"/>
                      <a:pt x="58" y="247"/>
                    </a:cubicBezTo>
                    <a:cubicBezTo>
                      <a:pt x="55" y="273"/>
                      <a:pt x="108" y="252"/>
                      <a:pt x="106" y="278"/>
                    </a:cubicBezTo>
                    <a:cubicBezTo>
                      <a:pt x="103" y="304"/>
                      <a:pt x="64" y="286"/>
                      <a:pt x="56" y="286"/>
                    </a:cubicBezTo>
                    <a:cubicBezTo>
                      <a:pt x="24" y="286"/>
                      <a:pt x="28" y="303"/>
                      <a:pt x="54" y="303"/>
                    </a:cubicBezTo>
                    <a:cubicBezTo>
                      <a:pt x="82" y="303"/>
                      <a:pt x="110" y="302"/>
                      <a:pt x="138" y="302"/>
                    </a:cubicBezTo>
                    <a:cubicBezTo>
                      <a:pt x="140" y="301"/>
                      <a:pt x="140" y="301"/>
                      <a:pt x="140" y="301"/>
                    </a:cubicBezTo>
                    <a:cubicBezTo>
                      <a:pt x="143" y="302"/>
                      <a:pt x="143" y="302"/>
                      <a:pt x="143" y="302"/>
                    </a:cubicBezTo>
                    <a:cubicBezTo>
                      <a:pt x="145" y="302"/>
                      <a:pt x="148" y="303"/>
                      <a:pt x="152" y="303"/>
                    </a:cubicBezTo>
                    <a:cubicBezTo>
                      <a:pt x="161" y="303"/>
                      <a:pt x="161" y="303"/>
                      <a:pt x="161" y="303"/>
                    </a:cubicBezTo>
                    <a:cubicBezTo>
                      <a:pt x="163" y="304"/>
                      <a:pt x="163" y="304"/>
                      <a:pt x="163" y="304"/>
                    </a:cubicBezTo>
                    <a:cubicBezTo>
                      <a:pt x="164" y="304"/>
                      <a:pt x="165" y="304"/>
                      <a:pt x="167" y="304"/>
                    </a:cubicBezTo>
                    <a:cubicBezTo>
                      <a:pt x="169" y="302"/>
                      <a:pt x="169" y="302"/>
                      <a:pt x="169" y="302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3" y="304"/>
                      <a:pt x="173" y="304"/>
                      <a:pt x="173" y="304"/>
                    </a:cubicBezTo>
                    <a:cubicBezTo>
                      <a:pt x="174" y="306"/>
                      <a:pt x="175" y="306"/>
                      <a:pt x="176" y="304"/>
                    </a:cubicBezTo>
                    <a:cubicBezTo>
                      <a:pt x="177" y="302"/>
                      <a:pt x="177" y="302"/>
                      <a:pt x="177" y="302"/>
                    </a:cubicBezTo>
                    <a:cubicBezTo>
                      <a:pt x="190" y="302"/>
                      <a:pt x="190" y="302"/>
                      <a:pt x="190" y="302"/>
                    </a:cubicBezTo>
                    <a:cubicBezTo>
                      <a:pt x="192" y="303"/>
                      <a:pt x="192" y="303"/>
                      <a:pt x="192" y="303"/>
                    </a:cubicBezTo>
                    <a:cubicBezTo>
                      <a:pt x="195" y="307"/>
                      <a:pt x="199" y="310"/>
                      <a:pt x="203" y="309"/>
                    </a:cubicBezTo>
                    <a:cubicBezTo>
                      <a:pt x="204" y="309"/>
                      <a:pt x="203" y="307"/>
                      <a:pt x="203" y="306"/>
                    </a:cubicBezTo>
                    <a:cubicBezTo>
                      <a:pt x="207" y="306"/>
                      <a:pt x="207" y="306"/>
                      <a:pt x="207" y="306"/>
                    </a:cubicBezTo>
                    <a:cubicBezTo>
                      <a:pt x="207" y="306"/>
                      <a:pt x="208" y="305"/>
                      <a:pt x="208" y="304"/>
                    </a:cubicBezTo>
                    <a:cubicBezTo>
                      <a:pt x="208" y="302"/>
                      <a:pt x="208" y="302"/>
                      <a:pt x="208" y="302"/>
                    </a:cubicBezTo>
                    <a:cubicBezTo>
                      <a:pt x="230" y="302"/>
                      <a:pt x="230" y="302"/>
                      <a:pt x="230" y="302"/>
                    </a:cubicBezTo>
                    <a:cubicBezTo>
                      <a:pt x="230" y="308"/>
                      <a:pt x="230" y="308"/>
                      <a:pt x="230" y="308"/>
                    </a:cubicBezTo>
                    <a:cubicBezTo>
                      <a:pt x="230" y="310"/>
                      <a:pt x="230" y="312"/>
                      <a:pt x="230" y="315"/>
                    </a:cubicBezTo>
                    <a:cubicBezTo>
                      <a:pt x="236" y="298"/>
                      <a:pt x="246" y="303"/>
                      <a:pt x="255" y="302"/>
                    </a:cubicBezTo>
                    <a:cubicBezTo>
                      <a:pt x="258" y="302"/>
                      <a:pt x="258" y="302"/>
                      <a:pt x="258" y="302"/>
                    </a:cubicBezTo>
                    <a:cubicBezTo>
                      <a:pt x="260" y="304"/>
                      <a:pt x="260" y="304"/>
                      <a:pt x="260" y="304"/>
                    </a:cubicBezTo>
                    <a:cubicBezTo>
                      <a:pt x="262" y="304"/>
                      <a:pt x="263" y="304"/>
                      <a:pt x="264" y="304"/>
                    </a:cubicBezTo>
                    <a:cubicBezTo>
                      <a:pt x="266" y="303"/>
                      <a:pt x="267" y="302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74" y="312"/>
                      <a:pt x="274" y="300"/>
                      <a:pt x="278" y="298"/>
                    </a:cubicBezTo>
                    <a:cubicBezTo>
                      <a:pt x="281" y="298"/>
                      <a:pt x="281" y="298"/>
                      <a:pt x="281" y="298"/>
                    </a:cubicBezTo>
                    <a:cubicBezTo>
                      <a:pt x="282" y="299"/>
                      <a:pt x="282" y="299"/>
                      <a:pt x="282" y="299"/>
                    </a:cubicBezTo>
                    <a:cubicBezTo>
                      <a:pt x="283" y="302"/>
                      <a:pt x="283" y="302"/>
                      <a:pt x="283" y="302"/>
                    </a:cubicBezTo>
                    <a:cubicBezTo>
                      <a:pt x="286" y="307"/>
                      <a:pt x="285" y="306"/>
                      <a:pt x="285" y="304"/>
                    </a:cubicBezTo>
                    <a:cubicBezTo>
                      <a:pt x="286" y="303"/>
                      <a:pt x="286" y="303"/>
                      <a:pt x="286" y="303"/>
                    </a:cubicBezTo>
                    <a:cubicBezTo>
                      <a:pt x="286" y="304"/>
                      <a:pt x="286" y="304"/>
                      <a:pt x="286" y="304"/>
                    </a:cubicBezTo>
                    <a:cubicBezTo>
                      <a:pt x="286" y="305"/>
                      <a:pt x="287" y="306"/>
                      <a:pt x="287" y="306"/>
                    </a:cubicBezTo>
                    <a:cubicBezTo>
                      <a:pt x="291" y="306"/>
                      <a:pt x="291" y="306"/>
                      <a:pt x="291" y="306"/>
                    </a:cubicBezTo>
                    <a:cubicBezTo>
                      <a:pt x="291" y="307"/>
                      <a:pt x="290" y="309"/>
                      <a:pt x="291" y="309"/>
                    </a:cubicBezTo>
                    <a:cubicBezTo>
                      <a:pt x="292" y="309"/>
                      <a:pt x="293" y="309"/>
                      <a:pt x="294" y="309"/>
                    </a:cubicBezTo>
                    <a:cubicBezTo>
                      <a:pt x="296" y="308"/>
                      <a:pt x="296" y="308"/>
                      <a:pt x="296" y="308"/>
                    </a:cubicBezTo>
                    <a:cubicBezTo>
                      <a:pt x="298" y="309"/>
                      <a:pt x="298" y="309"/>
                      <a:pt x="298" y="309"/>
                    </a:cubicBezTo>
                    <a:cubicBezTo>
                      <a:pt x="299" y="309"/>
                      <a:pt x="300" y="309"/>
                      <a:pt x="301" y="309"/>
                    </a:cubicBezTo>
                    <a:cubicBezTo>
                      <a:pt x="301" y="309"/>
                      <a:pt x="300" y="307"/>
                      <a:pt x="301" y="306"/>
                    </a:cubicBezTo>
                    <a:cubicBezTo>
                      <a:pt x="303" y="306"/>
                      <a:pt x="303" y="306"/>
                      <a:pt x="303" y="306"/>
                    </a:cubicBezTo>
                    <a:cubicBezTo>
                      <a:pt x="303" y="307"/>
                      <a:pt x="303" y="307"/>
                      <a:pt x="303" y="307"/>
                    </a:cubicBezTo>
                    <a:cubicBezTo>
                      <a:pt x="306" y="310"/>
                      <a:pt x="309" y="311"/>
                      <a:pt x="312" y="307"/>
                    </a:cubicBezTo>
                    <a:cubicBezTo>
                      <a:pt x="313" y="305"/>
                      <a:pt x="314" y="303"/>
                      <a:pt x="316" y="302"/>
                    </a:cubicBezTo>
                    <a:cubicBezTo>
                      <a:pt x="316" y="302"/>
                      <a:pt x="316" y="302"/>
                      <a:pt x="316" y="302"/>
                    </a:cubicBezTo>
                    <a:cubicBezTo>
                      <a:pt x="318" y="304"/>
                      <a:pt x="318" y="304"/>
                      <a:pt x="318" y="304"/>
                    </a:cubicBezTo>
                    <a:cubicBezTo>
                      <a:pt x="319" y="306"/>
                      <a:pt x="320" y="306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2" y="305"/>
                      <a:pt x="323" y="304"/>
                      <a:pt x="324" y="303"/>
                    </a:cubicBezTo>
                    <a:cubicBezTo>
                      <a:pt x="325" y="302"/>
                      <a:pt x="325" y="302"/>
                      <a:pt x="325" y="302"/>
                    </a:cubicBezTo>
                    <a:cubicBezTo>
                      <a:pt x="327" y="304"/>
                      <a:pt x="327" y="304"/>
                      <a:pt x="327" y="304"/>
                    </a:cubicBezTo>
                    <a:cubicBezTo>
                      <a:pt x="328" y="304"/>
                      <a:pt x="328" y="304"/>
                      <a:pt x="328" y="304"/>
                    </a:cubicBezTo>
                    <a:cubicBezTo>
                      <a:pt x="328" y="308"/>
                      <a:pt x="328" y="308"/>
                      <a:pt x="328" y="308"/>
                    </a:cubicBezTo>
                    <a:cubicBezTo>
                      <a:pt x="328" y="310"/>
                      <a:pt x="328" y="312"/>
                      <a:pt x="328" y="315"/>
                    </a:cubicBezTo>
                    <a:cubicBezTo>
                      <a:pt x="330" y="309"/>
                      <a:pt x="332" y="306"/>
                      <a:pt x="335" y="304"/>
                    </a:cubicBezTo>
                    <a:cubicBezTo>
                      <a:pt x="337" y="303"/>
                      <a:pt x="337" y="303"/>
                      <a:pt x="337" y="303"/>
                    </a:cubicBezTo>
                    <a:cubicBezTo>
                      <a:pt x="338" y="303"/>
                      <a:pt x="338" y="303"/>
                      <a:pt x="338" y="303"/>
                    </a:cubicBezTo>
                    <a:cubicBezTo>
                      <a:pt x="341" y="302"/>
                      <a:pt x="341" y="302"/>
                      <a:pt x="341" y="302"/>
                    </a:cubicBezTo>
                    <a:cubicBezTo>
                      <a:pt x="343" y="302"/>
                      <a:pt x="343" y="302"/>
                      <a:pt x="343" y="302"/>
                    </a:cubicBezTo>
                    <a:cubicBezTo>
                      <a:pt x="349" y="302"/>
                      <a:pt x="356" y="304"/>
                      <a:pt x="361" y="299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4" y="297"/>
                      <a:pt x="364" y="297"/>
                      <a:pt x="364" y="297"/>
                    </a:cubicBezTo>
                    <a:cubicBezTo>
                      <a:pt x="370" y="299"/>
                      <a:pt x="370" y="299"/>
                      <a:pt x="370" y="299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5" y="301"/>
                      <a:pt x="376" y="301"/>
                      <a:pt x="378" y="302"/>
                    </a:cubicBezTo>
                    <a:cubicBezTo>
                      <a:pt x="381" y="302"/>
                      <a:pt x="381" y="302"/>
                      <a:pt x="381" y="302"/>
                    </a:cubicBezTo>
                    <a:cubicBezTo>
                      <a:pt x="382" y="304"/>
                      <a:pt x="382" y="304"/>
                      <a:pt x="382" y="304"/>
                    </a:cubicBezTo>
                    <a:cubicBezTo>
                      <a:pt x="383" y="307"/>
                      <a:pt x="382" y="306"/>
                      <a:pt x="383" y="304"/>
                    </a:cubicBezTo>
                    <a:cubicBezTo>
                      <a:pt x="383" y="303"/>
                      <a:pt x="383" y="303"/>
                      <a:pt x="383" y="303"/>
                    </a:cubicBezTo>
                    <a:cubicBezTo>
                      <a:pt x="384" y="304"/>
                      <a:pt x="384" y="304"/>
                      <a:pt x="384" y="304"/>
                    </a:cubicBezTo>
                    <a:cubicBezTo>
                      <a:pt x="384" y="305"/>
                      <a:pt x="384" y="306"/>
                      <a:pt x="385" y="306"/>
                    </a:cubicBezTo>
                    <a:cubicBezTo>
                      <a:pt x="388" y="306"/>
                      <a:pt x="388" y="306"/>
                      <a:pt x="388" y="306"/>
                    </a:cubicBezTo>
                    <a:cubicBezTo>
                      <a:pt x="389" y="307"/>
                      <a:pt x="388" y="309"/>
                      <a:pt x="388" y="309"/>
                    </a:cubicBezTo>
                    <a:cubicBezTo>
                      <a:pt x="390" y="310"/>
                      <a:pt x="392" y="309"/>
                      <a:pt x="394" y="308"/>
                    </a:cubicBezTo>
                    <a:cubicBezTo>
                      <a:pt x="398" y="304"/>
                      <a:pt x="398" y="304"/>
                      <a:pt x="398" y="304"/>
                    </a:cubicBezTo>
                    <a:cubicBezTo>
                      <a:pt x="401" y="307"/>
                      <a:pt x="401" y="307"/>
                      <a:pt x="401" y="307"/>
                    </a:cubicBezTo>
                    <a:cubicBezTo>
                      <a:pt x="404" y="310"/>
                      <a:pt x="406" y="311"/>
                      <a:pt x="409" y="307"/>
                    </a:cubicBezTo>
                    <a:cubicBezTo>
                      <a:pt x="410" y="305"/>
                      <a:pt x="412" y="303"/>
                      <a:pt x="413" y="302"/>
                    </a:cubicBezTo>
                    <a:cubicBezTo>
                      <a:pt x="414" y="302"/>
                      <a:pt x="414" y="302"/>
                      <a:pt x="414" y="302"/>
                    </a:cubicBezTo>
                    <a:cubicBezTo>
                      <a:pt x="415" y="304"/>
                      <a:pt x="415" y="304"/>
                      <a:pt x="415" y="304"/>
                    </a:cubicBezTo>
                    <a:cubicBezTo>
                      <a:pt x="416" y="306"/>
                      <a:pt x="417" y="306"/>
                      <a:pt x="418" y="304"/>
                    </a:cubicBezTo>
                    <a:cubicBezTo>
                      <a:pt x="418" y="304"/>
                      <a:pt x="418" y="304"/>
                      <a:pt x="418" y="304"/>
                    </a:cubicBezTo>
                    <a:cubicBezTo>
                      <a:pt x="419" y="304"/>
                      <a:pt x="419" y="304"/>
                      <a:pt x="419" y="304"/>
                    </a:cubicBezTo>
                    <a:cubicBezTo>
                      <a:pt x="420" y="305"/>
                      <a:pt x="421" y="304"/>
                      <a:pt x="422" y="303"/>
                    </a:cubicBezTo>
                    <a:cubicBezTo>
                      <a:pt x="422" y="302"/>
                      <a:pt x="422" y="302"/>
                      <a:pt x="422" y="302"/>
                    </a:cubicBezTo>
                    <a:cubicBezTo>
                      <a:pt x="425" y="304"/>
                      <a:pt x="425" y="304"/>
                      <a:pt x="425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7"/>
                      <a:pt x="425" y="309"/>
                      <a:pt x="430" y="304"/>
                    </a:cubicBezTo>
                    <a:cubicBezTo>
                      <a:pt x="431" y="302"/>
                      <a:pt x="431" y="302"/>
                      <a:pt x="431" y="302"/>
                    </a:cubicBezTo>
                    <a:cubicBezTo>
                      <a:pt x="433" y="303"/>
                      <a:pt x="433" y="303"/>
                      <a:pt x="433" y="303"/>
                    </a:cubicBezTo>
                    <a:cubicBezTo>
                      <a:pt x="434" y="303"/>
                      <a:pt x="435" y="303"/>
                      <a:pt x="436" y="303"/>
                    </a:cubicBezTo>
                    <a:cubicBezTo>
                      <a:pt x="436" y="303"/>
                      <a:pt x="436" y="303"/>
                      <a:pt x="436" y="303"/>
                    </a:cubicBezTo>
                    <a:cubicBezTo>
                      <a:pt x="438" y="306"/>
                      <a:pt x="438" y="306"/>
                      <a:pt x="438" y="306"/>
                    </a:cubicBezTo>
                    <a:cubicBezTo>
                      <a:pt x="440" y="307"/>
                      <a:pt x="442" y="308"/>
                      <a:pt x="445" y="306"/>
                    </a:cubicBezTo>
                    <a:cubicBezTo>
                      <a:pt x="447" y="306"/>
                      <a:pt x="448" y="304"/>
                      <a:pt x="449" y="304"/>
                    </a:cubicBezTo>
                    <a:cubicBezTo>
                      <a:pt x="450" y="303"/>
                      <a:pt x="450" y="303"/>
                      <a:pt x="451" y="302"/>
                    </a:cubicBezTo>
                    <a:cubicBezTo>
                      <a:pt x="451" y="302"/>
                      <a:pt x="451" y="302"/>
                      <a:pt x="451" y="302"/>
                    </a:cubicBezTo>
                    <a:cubicBezTo>
                      <a:pt x="451" y="303"/>
                      <a:pt x="451" y="303"/>
                      <a:pt x="451" y="303"/>
                    </a:cubicBezTo>
                    <a:cubicBezTo>
                      <a:pt x="452" y="304"/>
                      <a:pt x="453" y="304"/>
                      <a:pt x="453" y="304"/>
                    </a:cubicBezTo>
                    <a:cubicBezTo>
                      <a:pt x="456" y="306"/>
                      <a:pt x="459" y="305"/>
                      <a:pt x="461" y="303"/>
                    </a:cubicBezTo>
                    <a:cubicBezTo>
                      <a:pt x="463" y="302"/>
                      <a:pt x="463" y="302"/>
                      <a:pt x="463" y="302"/>
                    </a:cubicBezTo>
                    <a:cubicBezTo>
                      <a:pt x="466" y="308"/>
                      <a:pt x="466" y="308"/>
                      <a:pt x="466" y="308"/>
                    </a:cubicBezTo>
                    <a:cubicBezTo>
                      <a:pt x="467" y="309"/>
                      <a:pt x="469" y="310"/>
                      <a:pt x="470" y="309"/>
                    </a:cubicBezTo>
                    <a:cubicBezTo>
                      <a:pt x="472" y="308"/>
                      <a:pt x="473" y="306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6" y="303"/>
                      <a:pt x="476" y="303"/>
                      <a:pt x="477" y="302"/>
                    </a:cubicBezTo>
                    <a:cubicBezTo>
                      <a:pt x="478" y="302"/>
                      <a:pt x="478" y="302"/>
                      <a:pt x="478" y="302"/>
                    </a:cubicBezTo>
                    <a:cubicBezTo>
                      <a:pt x="479" y="302"/>
                      <a:pt x="479" y="302"/>
                      <a:pt x="479" y="302"/>
                    </a:cubicBezTo>
                    <a:cubicBezTo>
                      <a:pt x="480" y="302"/>
                      <a:pt x="481" y="301"/>
                      <a:pt x="482" y="301"/>
                    </a:cubicBezTo>
                    <a:cubicBezTo>
                      <a:pt x="483" y="301"/>
                      <a:pt x="483" y="301"/>
                      <a:pt x="483" y="301"/>
                    </a:cubicBezTo>
                    <a:cubicBezTo>
                      <a:pt x="483" y="302"/>
                      <a:pt x="483" y="302"/>
                      <a:pt x="483" y="302"/>
                    </a:cubicBezTo>
                    <a:cubicBezTo>
                      <a:pt x="484" y="304"/>
                      <a:pt x="486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9" y="305"/>
                      <a:pt x="492" y="305"/>
                      <a:pt x="496" y="304"/>
                    </a:cubicBezTo>
                    <a:cubicBezTo>
                      <a:pt x="497" y="304"/>
                      <a:pt x="497" y="304"/>
                      <a:pt x="497" y="304"/>
                    </a:cubicBezTo>
                    <a:cubicBezTo>
                      <a:pt x="501" y="305"/>
                      <a:pt x="501" y="305"/>
                      <a:pt x="501" y="305"/>
                    </a:cubicBezTo>
                    <a:cubicBezTo>
                      <a:pt x="502" y="305"/>
                      <a:pt x="504" y="305"/>
                      <a:pt x="506" y="304"/>
                    </a:cubicBezTo>
                    <a:cubicBezTo>
                      <a:pt x="507" y="304"/>
                      <a:pt x="508" y="303"/>
                      <a:pt x="509" y="302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6" y="300"/>
                      <a:pt x="516" y="300"/>
                      <a:pt x="516" y="300"/>
                    </a:cubicBezTo>
                    <a:cubicBezTo>
                      <a:pt x="517" y="300"/>
                      <a:pt x="517" y="300"/>
                      <a:pt x="517" y="300"/>
                    </a:cubicBezTo>
                    <a:cubicBezTo>
                      <a:pt x="517" y="301"/>
                      <a:pt x="518" y="301"/>
                      <a:pt x="519" y="302"/>
                    </a:cubicBezTo>
                    <a:cubicBezTo>
                      <a:pt x="523" y="302"/>
                      <a:pt x="523" y="302"/>
                      <a:pt x="523" y="302"/>
                    </a:cubicBezTo>
                    <a:cubicBezTo>
                      <a:pt x="523" y="304"/>
                      <a:pt x="523" y="304"/>
                      <a:pt x="523" y="304"/>
                    </a:cubicBezTo>
                    <a:cubicBezTo>
                      <a:pt x="523" y="307"/>
                      <a:pt x="523" y="309"/>
                      <a:pt x="528" y="304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5" y="303"/>
                      <a:pt x="536" y="310"/>
                      <a:pt x="543" y="306"/>
                    </a:cubicBezTo>
                    <a:cubicBezTo>
                      <a:pt x="544" y="305"/>
                      <a:pt x="544" y="305"/>
                      <a:pt x="544" y="305"/>
                    </a:cubicBezTo>
                    <a:cubicBezTo>
                      <a:pt x="545" y="306"/>
                      <a:pt x="545" y="306"/>
                      <a:pt x="545" y="306"/>
                    </a:cubicBezTo>
                    <a:cubicBezTo>
                      <a:pt x="549" y="311"/>
                      <a:pt x="553" y="315"/>
                      <a:pt x="556" y="314"/>
                    </a:cubicBezTo>
                    <a:cubicBezTo>
                      <a:pt x="558" y="313"/>
                      <a:pt x="557" y="310"/>
                      <a:pt x="559" y="309"/>
                    </a:cubicBezTo>
                    <a:cubicBezTo>
                      <a:pt x="560" y="309"/>
                      <a:pt x="561" y="308"/>
                      <a:pt x="562" y="308"/>
                    </a:cubicBezTo>
                    <a:cubicBezTo>
                      <a:pt x="563" y="307"/>
                      <a:pt x="563" y="307"/>
                      <a:pt x="563" y="307"/>
                    </a:cubicBezTo>
                    <a:cubicBezTo>
                      <a:pt x="564" y="308"/>
                      <a:pt x="564" y="308"/>
                      <a:pt x="564" y="308"/>
                    </a:cubicBezTo>
                    <a:cubicBezTo>
                      <a:pt x="565" y="309"/>
                      <a:pt x="566" y="310"/>
                      <a:pt x="568" y="309"/>
                    </a:cubicBezTo>
                    <a:cubicBezTo>
                      <a:pt x="570" y="306"/>
                      <a:pt x="570" y="306"/>
                      <a:pt x="570" y="306"/>
                    </a:cubicBezTo>
                    <a:cubicBezTo>
                      <a:pt x="571" y="306"/>
                      <a:pt x="571" y="306"/>
                      <a:pt x="571" y="306"/>
                    </a:cubicBezTo>
                    <a:cubicBezTo>
                      <a:pt x="572" y="306"/>
                      <a:pt x="574" y="306"/>
                      <a:pt x="575" y="306"/>
                    </a:cubicBezTo>
                    <a:cubicBezTo>
                      <a:pt x="578" y="308"/>
                      <a:pt x="581" y="313"/>
                      <a:pt x="584" y="314"/>
                    </a:cubicBezTo>
                    <a:cubicBezTo>
                      <a:pt x="588" y="316"/>
                      <a:pt x="591" y="313"/>
                      <a:pt x="593" y="309"/>
                    </a:cubicBezTo>
                    <a:cubicBezTo>
                      <a:pt x="595" y="304"/>
                      <a:pt x="595" y="304"/>
                      <a:pt x="595" y="304"/>
                    </a:cubicBezTo>
                    <a:cubicBezTo>
                      <a:pt x="598" y="305"/>
                      <a:pt x="598" y="305"/>
                      <a:pt x="598" y="305"/>
                    </a:cubicBezTo>
                    <a:cubicBezTo>
                      <a:pt x="600" y="305"/>
                      <a:pt x="602" y="305"/>
                      <a:pt x="603" y="304"/>
                    </a:cubicBezTo>
                    <a:cubicBezTo>
                      <a:pt x="604" y="304"/>
                      <a:pt x="604" y="304"/>
                      <a:pt x="604" y="304"/>
                    </a:cubicBezTo>
                    <a:cubicBezTo>
                      <a:pt x="605" y="305"/>
                      <a:pt x="605" y="305"/>
                      <a:pt x="605" y="305"/>
                    </a:cubicBezTo>
                    <a:cubicBezTo>
                      <a:pt x="607" y="306"/>
                      <a:pt x="609" y="308"/>
                      <a:pt x="612" y="306"/>
                    </a:cubicBezTo>
                    <a:cubicBezTo>
                      <a:pt x="615" y="305"/>
                      <a:pt x="615" y="303"/>
                      <a:pt x="617" y="301"/>
                    </a:cubicBezTo>
                    <a:cubicBezTo>
                      <a:pt x="619" y="300"/>
                      <a:pt x="621" y="299"/>
                      <a:pt x="624" y="298"/>
                    </a:cubicBezTo>
                    <a:cubicBezTo>
                      <a:pt x="630" y="297"/>
                      <a:pt x="630" y="297"/>
                      <a:pt x="630" y="297"/>
                    </a:cubicBezTo>
                    <a:cubicBezTo>
                      <a:pt x="631" y="301"/>
                      <a:pt x="631" y="301"/>
                      <a:pt x="631" y="301"/>
                    </a:cubicBezTo>
                    <a:cubicBezTo>
                      <a:pt x="633" y="306"/>
                      <a:pt x="635" y="308"/>
                      <a:pt x="637" y="304"/>
                    </a:cubicBezTo>
                    <a:cubicBezTo>
                      <a:pt x="639" y="302"/>
                      <a:pt x="639" y="302"/>
                      <a:pt x="639" y="302"/>
                    </a:cubicBezTo>
                    <a:cubicBezTo>
                      <a:pt x="642" y="306"/>
                      <a:pt x="642" y="306"/>
                      <a:pt x="642" y="306"/>
                    </a:cubicBezTo>
                    <a:cubicBezTo>
                      <a:pt x="646" y="311"/>
                      <a:pt x="650" y="315"/>
                      <a:pt x="653" y="314"/>
                    </a:cubicBezTo>
                    <a:cubicBezTo>
                      <a:pt x="655" y="313"/>
                      <a:pt x="655" y="310"/>
                      <a:pt x="657" y="309"/>
                    </a:cubicBezTo>
                    <a:cubicBezTo>
                      <a:pt x="660" y="307"/>
                      <a:pt x="668" y="305"/>
                      <a:pt x="673" y="306"/>
                    </a:cubicBezTo>
                    <a:cubicBezTo>
                      <a:pt x="676" y="308"/>
                      <a:pt x="679" y="313"/>
                      <a:pt x="681" y="314"/>
                    </a:cubicBezTo>
                    <a:cubicBezTo>
                      <a:pt x="690" y="318"/>
                      <a:pt x="691" y="301"/>
                      <a:pt x="697" y="301"/>
                    </a:cubicBezTo>
                    <a:cubicBezTo>
                      <a:pt x="701" y="301"/>
                      <a:pt x="704" y="309"/>
                      <a:pt x="710" y="306"/>
                    </a:cubicBezTo>
                    <a:cubicBezTo>
                      <a:pt x="712" y="305"/>
                      <a:pt x="712" y="303"/>
                      <a:pt x="715" y="301"/>
                    </a:cubicBezTo>
                    <a:cubicBezTo>
                      <a:pt x="717" y="300"/>
                      <a:pt x="719" y="299"/>
                      <a:pt x="721" y="298"/>
                    </a:cubicBezTo>
                    <a:cubicBezTo>
                      <a:pt x="727" y="297"/>
                      <a:pt x="727" y="297"/>
                      <a:pt x="727" y="297"/>
                    </a:cubicBezTo>
                    <a:cubicBezTo>
                      <a:pt x="732" y="297"/>
                      <a:pt x="732" y="297"/>
                      <a:pt x="732" y="297"/>
                    </a:cubicBezTo>
                    <a:cubicBezTo>
                      <a:pt x="733" y="297"/>
                      <a:pt x="735" y="298"/>
                      <a:pt x="736" y="298"/>
                    </a:cubicBezTo>
                    <a:cubicBezTo>
                      <a:pt x="739" y="299"/>
                      <a:pt x="739" y="299"/>
                      <a:pt x="739" y="299"/>
                    </a:cubicBezTo>
                    <a:cubicBezTo>
                      <a:pt x="739" y="300"/>
                      <a:pt x="739" y="300"/>
                      <a:pt x="739" y="300"/>
                    </a:cubicBezTo>
                    <a:cubicBezTo>
                      <a:pt x="739" y="301"/>
                      <a:pt x="739" y="302"/>
                      <a:pt x="741" y="302"/>
                    </a:cubicBezTo>
                    <a:cubicBezTo>
                      <a:pt x="743" y="301"/>
                      <a:pt x="743" y="301"/>
                      <a:pt x="743" y="301"/>
                    </a:cubicBezTo>
                    <a:cubicBezTo>
                      <a:pt x="743" y="303"/>
                      <a:pt x="743" y="303"/>
                      <a:pt x="743" y="303"/>
                    </a:cubicBezTo>
                    <a:cubicBezTo>
                      <a:pt x="744" y="304"/>
                      <a:pt x="744" y="304"/>
                      <a:pt x="747" y="304"/>
                    </a:cubicBezTo>
                    <a:cubicBezTo>
                      <a:pt x="748" y="304"/>
                      <a:pt x="751" y="301"/>
                      <a:pt x="754" y="300"/>
                    </a:cubicBezTo>
                    <a:cubicBezTo>
                      <a:pt x="754" y="299"/>
                      <a:pt x="754" y="299"/>
                      <a:pt x="754" y="299"/>
                    </a:cubicBezTo>
                    <a:cubicBezTo>
                      <a:pt x="755" y="299"/>
                      <a:pt x="755" y="299"/>
                      <a:pt x="755" y="299"/>
                    </a:cubicBezTo>
                    <a:cubicBezTo>
                      <a:pt x="756" y="299"/>
                      <a:pt x="756" y="299"/>
                      <a:pt x="756" y="299"/>
                    </a:cubicBezTo>
                    <a:cubicBezTo>
                      <a:pt x="775" y="299"/>
                      <a:pt x="775" y="299"/>
                      <a:pt x="775" y="299"/>
                    </a:cubicBezTo>
                    <a:cubicBezTo>
                      <a:pt x="776" y="299"/>
                      <a:pt x="776" y="299"/>
                      <a:pt x="776" y="299"/>
                    </a:cubicBezTo>
                    <a:cubicBezTo>
                      <a:pt x="776" y="299"/>
                      <a:pt x="777" y="299"/>
                      <a:pt x="778" y="299"/>
                    </a:cubicBezTo>
                    <a:cubicBezTo>
                      <a:pt x="780" y="299"/>
                      <a:pt x="780" y="299"/>
                      <a:pt x="780" y="299"/>
                    </a:cubicBezTo>
                    <a:cubicBezTo>
                      <a:pt x="780" y="300"/>
                      <a:pt x="780" y="300"/>
                      <a:pt x="780" y="300"/>
                    </a:cubicBezTo>
                    <a:cubicBezTo>
                      <a:pt x="794" y="300"/>
                      <a:pt x="807" y="300"/>
                      <a:pt x="821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8" y="302"/>
                      <a:pt x="838" y="302"/>
                      <a:pt x="839" y="302"/>
                    </a:cubicBezTo>
                    <a:cubicBezTo>
                      <a:pt x="841" y="301"/>
                      <a:pt x="841" y="301"/>
                      <a:pt x="841" y="301"/>
                    </a:cubicBezTo>
                    <a:cubicBezTo>
                      <a:pt x="861" y="302"/>
                      <a:pt x="861" y="302"/>
                      <a:pt x="861" y="302"/>
                    </a:cubicBezTo>
                    <a:cubicBezTo>
                      <a:pt x="867" y="302"/>
                      <a:pt x="877" y="303"/>
                      <a:pt x="885" y="301"/>
                    </a:cubicBezTo>
                    <a:cubicBezTo>
                      <a:pt x="889" y="300"/>
                      <a:pt x="889" y="300"/>
                      <a:pt x="889" y="300"/>
                    </a:cubicBezTo>
                    <a:cubicBezTo>
                      <a:pt x="918" y="301"/>
                      <a:pt x="918" y="301"/>
                      <a:pt x="918" y="301"/>
                    </a:cubicBezTo>
                    <a:cubicBezTo>
                      <a:pt x="932" y="301"/>
                      <a:pt x="945" y="302"/>
                      <a:pt x="959" y="302"/>
                    </a:cubicBezTo>
                    <a:cubicBezTo>
                      <a:pt x="970" y="302"/>
                      <a:pt x="998" y="306"/>
                      <a:pt x="998" y="285"/>
                    </a:cubicBezTo>
                    <a:cubicBezTo>
                      <a:pt x="998" y="266"/>
                      <a:pt x="965" y="283"/>
                      <a:pt x="960" y="268"/>
                    </a:cubicBezTo>
                    <a:cubicBezTo>
                      <a:pt x="956" y="255"/>
                      <a:pt x="999" y="259"/>
                      <a:pt x="987" y="248"/>
                    </a:cubicBezTo>
                    <a:cubicBezTo>
                      <a:pt x="984" y="245"/>
                      <a:pt x="941" y="234"/>
                      <a:pt x="957" y="228"/>
                    </a:cubicBezTo>
                    <a:cubicBezTo>
                      <a:pt x="968" y="224"/>
                      <a:pt x="1021" y="232"/>
                      <a:pt x="1020" y="1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190087" y="2707787"/>
                <a:ext cx="7169149" cy="1152525"/>
              </a:xfrm>
              <a:custGeom>
                <a:avLst/>
                <a:gdLst>
                  <a:gd name="T0" fmla="*/ 937 w 1036"/>
                  <a:gd name="T1" fmla="*/ 14 h 306"/>
                  <a:gd name="T2" fmla="*/ 902 w 1036"/>
                  <a:gd name="T3" fmla="*/ 19 h 306"/>
                  <a:gd name="T4" fmla="*/ 879 w 1036"/>
                  <a:gd name="T5" fmla="*/ 12 h 306"/>
                  <a:gd name="T6" fmla="*/ 830 w 1036"/>
                  <a:gd name="T7" fmla="*/ 18 h 306"/>
                  <a:gd name="T8" fmla="*/ 799 w 1036"/>
                  <a:gd name="T9" fmla="*/ 16 h 306"/>
                  <a:gd name="T10" fmla="*/ 770 w 1036"/>
                  <a:gd name="T11" fmla="*/ 16 h 306"/>
                  <a:gd name="T12" fmla="*/ 751 w 1036"/>
                  <a:gd name="T13" fmla="*/ 17 h 306"/>
                  <a:gd name="T14" fmla="*/ 730 w 1036"/>
                  <a:gd name="T15" fmla="*/ 18 h 306"/>
                  <a:gd name="T16" fmla="*/ 710 w 1036"/>
                  <a:gd name="T17" fmla="*/ 14 h 306"/>
                  <a:gd name="T18" fmla="*/ 677 w 1036"/>
                  <a:gd name="T19" fmla="*/ 10 h 306"/>
                  <a:gd name="T20" fmla="*/ 631 w 1036"/>
                  <a:gd name="T21" fmla="*/ 10 h 306"/>
                  <a:gd name="T22" fmla="*/ 599 w 1036"/>
                  <a:gd name="T23" fmla="*/ 14 h 306"/>
                  <a:gd name="T24" fmla="*/ 563 w 1036"/>
                  <a:gd name="T25" fmla="*/ 14 h 306"/>
                  <a:gd name="T26" fmla="*/ 541 w 1036"/>
                  <a:gd name="T27" fmla="*/ 14 h 306"/>
                  <a:gd name="T28" fmla="*/ 518 w 1036"/>
                  <a:gd name="T29" fmla="*/ 10 h 306"/>
                  <a:gd name="T30" fmla="*/ 489 w 1036"/>
                  <a:gd name="T31" fmla="*/ 14 h 306"/>
                  <a:gd name="T32" fmla="*/ 467 w 1036"/>
                  <a:gd name="T33" fmla="*/ 12 h 306"/>
                  <a:gd name="T34" fmla="*/ 433 w 1036"/>
                  <a:gd name="T35" fmla="*/ 12 h 306"/>
                  <a:gd name="T36" fmla="*/ 392 w 1036"/>
                  <a:gd name="T37" fmla="*/ 18 h 306"/>
                  <a:gd name="T38" fmla="*/ 353 w 1036"/>
                  <a:gd name="T39" fmla="*/ 16 h 306"/>
                  <a:gd name="T40" fmla="*/ 324 w 1036"/>
                  <a:gd name="T41" fmla="*/ 16 h 306"/>
                  <a:gd name="T42" fmla="*/ 305 w 1036"/>
                  <a:gd name="T43" fmla="*/ 18 h 306"/>
                  <a:gd name="T44" fmla="*/ 285 w 1036"/>
                  <a:gd name="T45" fmla="*/ 19 h 306"/>
                  <a:gd name="T46" fmla="*/ 266 w 1036"/>
                  <a:gd name="T47" fmla="*/ 15 h 306"/>
                  <a:gd name="T48" fmla="*/ 236 w 1036"/>
                  <a:gd name="T49" fmla="*/ 14 h 306"/>
                  <a:gd name="T50" fmla="*/ 199 w 1036"/>
                  <a:gd name="T51" fmla="*/ 15 h 306"/>
                  <a:gd name="T52" fmla="*/ 157 w 1036"/>
                  <a:gd name="T53" fmla="*/ 12 h 306"/>
                  <a:gd name="T54" fmla="*/ 117 w 1036"/>
                  <a:gd name="T55" fmla="*/ 14 h 306"/>
                  <a:gd name="T56" fmla="*/ 89 w 1036"/>
                  <a:gd name="T57" fmla="*/ 15 h 306"/>
                  <a:gd name="T58" fmla="*/ 73 w 1036"/>
                  <a:gd name="T59" fmla="*/ 160 h 306"/>
                  <a:gd name="T60" fmla="*/ 100 w 1036"/>
                  <a:gd name="T61" fmla="*/ 288 h 306"/>
                  <a:gd name="T62" fmla="*/ 124 w 1036"/>
                  <a:gd name="T63" fmla="*/ 293 h 306"/>
                  <a:gd name="T64" fmla="*/ 148 w 1036"/>
                  <a:gd name="T65" fmla="*/ 292 h 306"/>
                  <a:gd name="T66" fmla="*/ 179 w 1036"/>
                  <a:gd name="T67" fmla="*/ 294 h 306"/>
                  <a:gd name="T68" fmla="*/ 197 w 1036"/>
                  <a:gd name="T69" fmla="*/ 289 h 306"/>
                  <a:gd name="T70" fmla="*/ 225 w 1036"/>
                  <a:gd name="T71" fmla="*/ 290 h 306"/>
                  <a:gd name="T72" fmla="*/ 250 w 1036"/>
                  <a:gd name="T73" fmla="*/ 299 h 306"/>
                  <a:gd name="T74" fmla="*/ 296 w 1036"/>
                  <a:gd name="T75" fmla="*/ 283 h 306"/>
                  <a:gd name="T76" fmla="*/ 343 w 1036"/>
                  <a:gd name="T77" fmla="*/ 297 h 306"/>
                  <a:gd name="T78" fmla="*/ 371 w 1036"/>
                  <a:gd name="T79" fmla="*/ 294 h 306"/>
                  <a:gd name="T80" fmla="*/ 398 w 1036"/>
                  <a:gd name="T81" fmla="*/ 289 h 306"/>
                  <a:gd name="T82" fmla="*/ 415 w 1036"/>
                  <a:gd name="T83" fmla="*/ 297 h 306"/>
                  <a:gd name="T84" fmla="*/ 443 w 1036"/>
                  <a:gd name="T85" fmla="*/ 291 h 306"/>
                  <a:gd name="T86" fmla="*/ 479 w 1036"/>
                  <a:gd name="T87" fmla="*/ 305 h 306"/>
                  <a:gd name="T88" fmla="*/ 519 w 1036"/>
                  <a:gd name="T89" fmla="*/ 293 h 306"/>
                  <a:gd name="T90" fmla="*/ 570 w 1036"/>
                  <a:gd name="T91" fmla="*/ 293 h 306"/>
                  <a:gd name="T92" fmla="*/ 594 w 1036"/>
                  <a:gd name="T93" fmla="*/ 292 h 306"/>
                  <a:gd name="T94" fmla="*/ 625 w 1036"/>
                  <a:gd name="T95" fmla="*/ 294 h 306"/>
                  <a:gd name="T96" fmla="*/ 643 w 1036"/>
                  <a:gd name="T97" fmla="*/ 289 h 306"/>
                  <a:gd name="T98" fmla="*/ 672 w 1036"/>
                  <a:gd name="T99" fmla="*/ 290 h 306"/>
                  <a:gd name="T100" fmla="*/ 697 w 1036"/>
                  <a:gd name="T101" fmla="*/ 299 h 306"/>
                  <a:gd name="T102" fmla="*/ 743 w 1036"/>
                  <a:gd name="T103" fmla="*/ 283 h 306"/>
                  <a:gd name="T104" fmla="*/ 790 w 1036"/>
                  <a:gd name="T105" fmla="*/ 297 h 306"/>
                  <a:gd name="T106" fmla="*/ 817 w 1036"/>
                  <a:gd name="T107" fmla="*/ 294 h 306"/>
                  <a:gd name="T108" fmla="*/ 844 w 1036"/>
                  <a:gd name="T109" fmla="*/ 289 h 306"/>
                  <a:gd name="T110" fmla="*/ 862 w 1036"/>
                  <a:gd name="T111" fmla="*/ 297 h 306"/>
                  <a:gd name="T112" fmla="*/ 889 w 1036"/>
                  <a:gd name="T113" fmla="*/ 291 h 306"/>
                  <a:gd name="T114" fmla="*/ 923 w 1036"/>
                  <a:gd name="T115" fmla="*/ 304 h 306"/>
                  <a:gd name="T116" fmla="*/ 990 w 1036"/>
                  <a:gd name="T117" fmla="*/ 288 h 306"/>
                  <a:gd name="T118" fmla="*/ 977 w 1036"/>
                  <a:gd name="T119" fmla="*/ 13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6" h="306">
                    <a:moveTo>
                      <a:pt x="1036" y="112"/>
                    </a:moveTo>
                    <a:cubicBezTo>
                      <a:pt x="1036" y="81"/>
                      <a:pt x="991" y="88"/>
                      <a:pt x="981" y="84"/>
                    </a:cubicBezTo>
                    <a:cubicBezTo>
                      <a:pt x="967" y="78"/>
                      <a:pt x="1005" y="68"/>
                      <a:pt x="1007" y="66"/>
                    </a:cubicBezTo>
                    <a:cubicBezTo>
                      <a:pt x="1018" y="55"/>
                      <a:pt x="981" y="59"/>
                      <a:pt x="984" y="46"/>
                    </a:cubicBezTo>
                    <a:cubicBezTo>
                      <a:pt x="989" y="31"/>
                      <a:pt x="1017" y="48"/>
                      <a:pt x="1017" y="29"/>
                    </a:cubicBezTo>
                    <a:cubicBezTo>
                      <a:pt x="1017" y="10"/>
                      <a:pt x="993" y="14"/>
                      <a:pt x="983" y="14"/>
                    </a:cubicBezTo>
                    <a:cubicBezTo>
                      <a:pt x="972" y="14"/>
                      <a:pt x="960" y="14"/>
                      <a:pt x="948" y="15"/>
                    </a:cubicBezTo>
                    <a:cubicBezTo>
                      <a:pt x="937" y="15"/>
                      <a:pt x="937" y="15"/>
                      <a:pt x="937" y="15"/>
                    </a:cubicBezTo>
                    <a:cubicBezTo>
                      <a:pt x="937" y="14"/>
                      <a:pt x="937" y="14"/>
                      <a:pt x="937" y="14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19" y="13"/>
                      <a:pt x="917" y="12"/>
                      <a:pt x="914" y="12"/>
                    </a:cubicBezTo>
                    <a:cubicBezTo>
                      <a:pt x="910" y="12"/>
                      <a:pt x="906" y="16"/>
                      <a:pt x="902" y="19"/>
                    </a:cubicBezTo>
                    <a:cubicBezTo>
                      <a:pt x="901" y="19"/>
                      <a:pt x="901" y="19"/>
                      <a:pt x="901" y="19"/>
                    </a:cubicBezTo>
                    <a:cubicBezTo>
                      <a:pt x="900" y="20"/>
                      <a:pt x="900" y="20"/>
                      <a:pt x="900" y="20"/>
                    </a:cubicBezTo>
                    <a:cubicBezTo>
                      <a:pt x="899" y="20"/>
                      <a:pt x="899" y="20"/>
                      <a:pt x="899" y="20"/>
                    </a:cubicBezTo>
                    <a:cubicBezTo>
                      <a:pt x="895" y="19"/>
                      <a:pt x="891" y="17"/>
                      <a:pt x="886" y="16"/>
                    </a:cubicBezTo>
                    <a:cubicBezTo>
                      <a:pt x="886" y="16"/>
                      <a:pt x="886" y="16"/>
                      <a:pt x="886" y="16"/>
                    </a:cubicBezTo>
                    <a:cubicBezTo>
                      <a:pt x="884" y="14"/>
                      <a:pt x="884" y="14"/>
                      <a:pt x="884" y="14"/>
                    </a:cubicBezTo>
                    <a:cubicBezTo>
                      <a:pt x="883" y="13"/>
                      <a:pt x="882" y="12"/>
                      <a:pt x="880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5" y="11"/>
                      <a:pt x="871" y="14"/>
                      <a:pt x="869" y="17"/>
                    </a:cubicBezTo>
                    <a:cubicBezTo>
                      <a:pt x="868" y="17"/>
                      <a:pt x="868" y="17"/>
                      <a:pt x="868" y="17"/>
                    </a:cubicBezTo>
                    <a:cubicBezTo>
                      <a:pt x="861" y="17"/>
                      <a:pt x="861" y="17"/>
                      <a:pt x="861" y="17"/>
                    </a:cubicBezTo>
                    <a:cubicBezTo>
                      <a:pt x="859" y="16"/>
                      <a:pt x="859" y="16"/>
                      <a:pt x="859" y="16"/>
                    </a:cubicBezTo>
                    <a:cubicBezTo>
                      <a:pt x="858" y="16"/>
                      <a:pt x="858" y="16"/>
                      <a:pt x="858" y="16"/>
                    </a:cubicBezTo>
                    <a:cubicBezTo>
                      <a:pt x="856" y="13"/>
                      <a:pt x="853" y="10"/>
                      <a:pt x="852" y="10"/>
                    </a:cubicBezTo>
                    <a:cubicBezTo>
                      <a:pt x="847" y="7"/>
                      <a:pt x="842" y="13"/>
                      <a:pt x="838" y="15"/>
                    </a:cubicBezTo>
                    <a:cubicBezTo>
                      <a:pt x="838" y="15"/>
                      <a:pt x="839" y="17"/>
                      <a:pt x="838" y="18"/>
                    </a:cubicBezTo>
                    <a:cubicBezTo>
                      <a:pt x="836" y="19"/>
                      <a:pt x="833" y="19"/>
                      <a:pt x="830" y="18"/>
                    </a:cubicBezTo>
                    <a:cubicBezTo>
                      <a:pt x="827" y="17"/>
                      <a:pt x="827" y="17"/>
                      <a:pt x="827" y="17"/>
                    </a:cubicBezTo>
                    <a:cubicBezTo>
                      <a:pt x="827" y="15"/>
                      <a:pt x="827" y="15"/>
                      <a:pt x="827" y="15"/>
                    </a:cubicBezTo>
                    <a:cubicBezTo>
                      <a:pt x="825" y="9"/>
                      <a:pt x="823" y="9"/>
                      <a:pt x="820" y="12"/>
                    </a:cubicBezTo>
                    <a:cubicBezTo>
                      <a:pt x="818" y="13"/>
                      <a:pt x="818" y="13"/>
                      <a:pt x="818" y="13"/>
                    </a:cubicBezTo>
                    <a:cubicBezTo>
                      <a:pt x="815" y="10"/>
                      <a:pt x="815" y="10"/>
                      <a:pt x="815" y="10"/>
                    </a:cubicBezTo>
                    <a:cubicBezTo>
                      <a:pt x="812" y="9"/>
                      <a:pt x="809" y="9"/>
                      <a:pt x="806" y="10"/>
                    </a:cubicBezTo>
                    <a:cubicBezTo>
                      <a:pt x="804" y="11"/>
                      <a:pt x="803" y="12"/>
                      <a:pt x="801" y="14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8" y="15"/>
                      <a:pt x="796" y="14"/>
                      <a:pt x="794" y="15"/>
                    </a:cubicBezTo>
                    <a:cubicBezTo>
                      <a:pt x="793" y="16"/>
                      <a:pt x="790" y="16"/>
                      <a:pt x="787" y="17"/>
                    </a:cubicBezTo>
                    <a:cubicBezTo>
                      <a:pt x="779" y="18"/>
                      <a:pt x="779" y="18"/>
                      <a:pt x="779" y="18"/>
                    </a:cubicBezTo>
                    <a:cubicBezTo>
                      <a:pt x="778" y="17"/>
                      <a:pt x="778" y="17"/>
                      <a:pt x="778" y="17"/>
                    </a:cubicBezTo>
                    <a:cubicBezTo>
                      <a:pt x="777" y="16"/>
                      <a:pt x="775" y="14"/>
                      <a:pt x="774" y="14"/>
                    </a:cubicBezTo>
                    <a:cubicBezTo>
                      <a:pt x="773" y="14"/>
                      <a:pt x="773" y="14"/>
                      <a:pt x="773" y="14"/>
                    </a:cubicBezTo>
                    <a:cubicBezTo>
                      <a:pt x="771" y="15"/>
                      <a:pt x="771" y="15"/>
                      <a:pt x="771" y="15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1" y="14"/>
                      <a:pt x="771" y="14"/>
                      <a:pt x="771" y="14"/>
                    </a:cubicBezTo>
                    <a:cubicBezTo>
                      <a:pt x="771" y="13"/>
                      <a:pt x="771" y="12"/>
                      <a:pt x="768" y="12"/>
                    </a:cubicBezTo>
                    <a:cubicBezTo>
                      <a:pt x="767" y="12"/>
                      <a:pt x="765" y="13"/>
                      <a:pt x="764" y="14"/>
                    </a:cubicBezTo>
                    <a:cubicBezTo>
                      <a:pt x="763" y="16"/>
                      <a:pt x="763" y="16"/>
                      <a:pt x="763" y="16"/>
                    </a:cubicBezTo>
                    <a:cubicBezTo>
                      <a:pt x="762" y="16"/>
                      <a:pt x="762" y="16"/>
                      <a:pt x="762" y="16"/>
                    </a:cubicBezTo>
                    <a:cubicBezTo>
                      <a:pt x="759" y="16"/>
                      <a:pt x="756" y="18"/>
                      <a:pt x="753" y="18"/>
                    </a:cubicBezTo>
                    <a:cubicBezTo>
                      <a:pt x="752" y="19"/>
                      <a:pt x="752" y="19"/>
                      <a:pt x="752" y="19"/>
                    </a:cubicBezTo>
                    <a:cubicBezTo>
                      <a:pt x="751" y="18"/>
                      <a:pt x="751" y="18"/>
                      <a:pt x="751" y="18"/>
                    </a:cubicBezTo>
                    <a:cubicBezTo>
                      <a:pt x="751" y="17"/>
                      <a:pt x="751" y="17"/>
                      <a:pt x="751" y="17"/>
                    </a:cubicBezTo>
                    <a:cubicBezTo>
                      <a:pt x="750" y="16"/>
                      <a:pt x="749" y="15"/>
                      <a:pt x="749" y="15"/>
                    </a:cubicBezTo>
                    <a:cubicBezTo>
                      <a:pt x="746" y="14"/>
                      <a:pt x="744" y="15"/>
                      <a:pt x="743" y="17"/>
                    </a:cubicBezTo>
                    <a:cubicBezTo>
                      <a:pt x="742" y="18"/>
                      <a:pt x="742" y="18"/>
                      <a:pt x="742" y="18"/>
                    </a:cubicBezTo>
                    <a:cubicBezTo>
                      <a:pt x="741" y="17"/>
                      <a:pt x="741" y="17"/>
                      <a:pt x="741" y="17"/>
                    </a:cubicBezTo>
                    <a:cubicBezTo>
                      <a:pt x="739" y="15"/>
                      <a:pt x="737" y="14"/>
                      <a:pt x="735" y="15"/>
                    </a:cubicBezTo>
                    <a:cubicBezTo>
                      <a:pt x="734" y="15"/>
                      <a:pt x="733" y="16"/>
                      <a:pt x="733" y="17"/>
                    </a:cubicBezTo>
                    <a:cubicBezTo>
                      <a:pt x="732" y="18"/>
                      <a:pt x="732" y="18"/>
                      <a:pt x="732" y="18"/>
                    </a:cubicBezTo>
                    <a:cubicBezTo>
                      <a:pt x="731" y="19"/>
                      <a:pt x="731" y="19"/>
                      <a:pt x="731" y="19"/>
                    </a:cubicBezTo>
                    <a:cubicBezTo>
                      <a:pt x="730" y="18"/>
                      <a:pt x="730" y="18"/>
                      <a:pt x="730" y="18"/>
                    </a:cubicBezTo>
                    <a:cubicBezTo>
                      <a:pt x="727" y="18"/>
                      <a:pt x="724" y="16"/>
                      <a:pt x="721" y="16"/>
                    </a:cubicBezTo>
                    <a:cubicBezTo>
                      <a:pt x="721" y="16"/>
                      <a:pt x="721" y="16"/>
                      <a:pt x="721" y="16"/>
                    </a:cubicBezTo>
                    <a:cubicBezTo>
                      <a:pt x="719" y="14"/>
                      <a:pt x="719" y="14"/>
                      <a:pt x="719" y="14"/>
                    </a:cubicBezTo>
                    <a:cubicBezTo>
                      <a:pt x="718" y="13"/>
                      <a:pt x="717" y="12"/>
                      <a:pt x="715" y="12"/>
                    </a:cubicBezTo>
                    <a:cubicBezTo>
                      <a:pt x="712" y="12"/>
                      <a:pt x="712" y="13"/>
                      <a:pt x="713" y="14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2" y="15"/>
                      <a:pt x="712" y="15"/>
                      <a:pt x="712" y="15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08" y="14"/>
                      <a:pt x="706" y="16"/>
                      <a:pt x="705" y="17"/>
                    </a:cubicBezTo>
                    <a:cubicBezTo>
                      <a:pt x="704" y="18"/>
                      <a:pt x="704" y="18"/>
                      <a:pt x="704" y="18"/>
                    </a:cubicBezTo>
                    <a:cubicBezTo>
                      <a:pt x="696" y="17"/>
                      <a:pt x="696" y="17"/>
                      <a:pt x="696" y="17"/>
                    </a:cubicBezTo>
                    <a:cubicBezTo>
                      <a:pt x="693" y="16"/>
                      <a:pt x="691" y="16"/>
                      <a:pt x="689" y="15"/>
                    </a:cubicBezTo>
                    <a:cubicBezTo>
                      <a:pt x="687" y="14"/>
                      <a:pt x="686" y="15"/>
                      <a:pt x="684" y="16"/>
                    </a:cubicBezTo>
                    <a:cubicBezTo>
                      <a:pt x="684" y="16"/>
                      <a:pt x="684" y="16"/>
                      <a:pt x="684" y="16"/>
                    </a:cubicBezTo>
                    <a:cubicBezTo>
                      <a:pt x="682" y="14"/>
                      <a:pt x="682" y="14"/>
                      <a:pt x="682" y="14"/>
                    </a:cubicBezTo>
                    <a:cubicBezTo>
                      <a:pt x="681" y="12"/>
                      <a:pt x="679" y="11"/>
                      <a:pt x="677" y="10"/>
                    </a:cubicBezTo>
                    <a:cubicBezTo>
                      <a:pt x="674" y="9"/>
                      <a:pt x="671" y="9"/>
                      <a:pt x="669" y="10"/>
                    </a:cubicBezTo>
                    <a:cubicBezTo>
                      <a:pt x="665" y="13"/>
                      <a:pt x="665" y="13"/>
                      <a:pt x="665" y="13"/>
                    </a:cubicBezTo>
                    <a:cubicBezTo>
                      <a:pt x="664" y="12"/>
                      <a:pt x="664" y="12"/>
                      <a:pt x="664" y="12"/>
                    </a:cubicBezTo>
                    <a:cubicBezTo>
                      <a:pt x="661" y="9"/>
                      <a:pt x="658" y="9"/>
                      <a:pt x="656" y="15"/>
                    </a:cubicBezTo>
                    <a:cubicBezTo>
                      <a:pt x="656" y="17"/>
                      <a:pt x="656" y="17"/>
                      <a:pt x="656" y="17"/>
                    </a:cubicBezTo>
                    <a:cubicBezTo>
                      <a:pt x="654" y="18"/>
                      <a:pt x="654" y="18"/>
                      <a:pt x="654" y="18"/>
                    </a:cubicBezTo>
                    <a:cubicBezTo>
                      <a:pt x="651" y="19"/>
                      <a:pt x="647" y="19"/>
                      <a:pt x="645" y="18"/>
                    </a:cubicBezTo>
                    <a:cubicBezTo>
                      <a:pt x="644" y="17"/>
                      <a:pt x="645" y="15"/>
                      <a:pt x="645" y="15"/>
                    </a:cubicBezTo>
                    <a:cubicBezTo>
                      <a:pt x="641" y="13"/>
                      <a:pt x="636" y="7"/>
                      <a:pt x="631" y="10"/>
                    </a:cubicBezTo>
                    <a:cubicBezTo>
                      <a:pt x="631" y="10"/>
                      <a:pt x="628" y="13"/>
                      <a:pt x="625" y="16"/>
                    </a:cubicBezTo>
                    <a:cubicBezTo>
                      <a:pt x="625" y="16"/>
                      <a:pt x="625" y="16"/>
                      <a:pt x="625" y="16"/>
                    </a:cubicBezTo>
                    <a:cubicBezTo>
                      <a:pt x="622" y="17"/>
                      <a:pt x="622" y="17"/>
                      <a:pt x="622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2" y="14"/>
                      <a:pt x="609" y="11"/>
                      <a:pt x="604" y="12"/>
                    </a:cubicBezTo>
                    <a:cubicBezTo>
                      <a:pt x="604" y="12"/>
                      <a:pt x="604" y="12"/>
                      <a:pt x="604" y="12"/>
                    </a:cubicBezTo>
                    <a:cubicBezTo>
                      <a:pt x="603" y="12"/>
                      <a:pt x="603" y="12"/>
                      <a:pt x="603" y="12"/>
                    </a:cubicBezTo>
                    <a:cubicBezTo>
                      <a:pt x="602" y="12"/>
                      <a:pt x="600" y="13"/>
                      <a:pt x="599" y="14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4"/>
                      <a:pt x="598" y="14"/>
                      <a:pt x="598" y="14"/>
                    </a:cubicBezTo>
                    <a:cubicBezTo>
                      <a:pt x="598" y="9"/>
                      <a:pt x="597" y="4"/>
                      <a:pt x="597" y="0"/>
                    </a:cubicBezTo>
                    <a:cubicBezTo>
                      <a:pt x="592" y="19"/>
                      <a:pt x="581" y="9"/>
                      <a:pt x="572" y="12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69" y="12"/>
                      <a:pt x="569" y="12"/>
                      <a:pt x="569" y="12"/>
                    </a:cubicBezTo>
                    <a:cubicBezTo>
                      <a:pt x="566" y="12"/>
                      <a:pt x="564" y="13"/>
                      <a:pt x="563" y="14"/>
                    </a:cubicBezTo>
                    <a:cubicBezTo>
                      <a:pt x="563" y="14"/>
                      <a:pt x="563" y="14"/>
                      <a:pt x="563" y="14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57" y="14"/>
                      <a:pt x="557" y="14"/>
                      <a:pt x="557" y="14"/>
                    </a:cubicBezTo>
                    <a:cubicBezTo>
                      <a:pt x="552" y="14"/>
                      <a:pt x="552" y="14"/>
                      <a:pt x="552" y="14"/>
                    </a:cubicBezTo>
                    <a:cubicBezTo>
                      <a:pt x="552" y="12"/>
                      <a:pt x="552" y="12"/>
                      <a:pt x="552" y="12"/>
                    </a:cubicBezTo>
                    <a:cubicBezTo>
                      <a:pt x="549" y="6"/>
                      <a:pt x="551" y="9"/>
                      <a:pt x="549" y="12"/>
                    </a:cubicBezTo>
                    <a:cubicBezTo>
                      <a:pt x="547" y="14"/>
                      <a:pt x="547" y="14"/>
                      <a:pt x="547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0" y="13"/>
                      <a:pt x="540" y="13"/>
                      <a:pt x="540" y="13"/>
                    </a:cubicBezTo>
                    <a:cubicBezTo>
                      <a:pt x="535" y="9"/>
                      <a:pt x="531" y="1"/>
                      <a:pt x="527" y="7"/>
                    </a:cubicBezTo>
                    <a:cubicBezTo>
                      <a:pt x="526" y="9"/>
                      <a:pt x="525" y="11"/>
                      <a:pt x="524" y="12"/>
                    </a:cubicBezTo>
                    <a:cubicBezTo>
                      <a:pt x="523" y="13"/>
                      <a:pt x="523" y="13"/>
                      <a:pt x="523" y="13"/>
                    </a:cubicBezTo>
                    <a:cubicBezTo>
                      <a:pt x="521" y="11"/>
                      <a:pt x="520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7" y="10"/>
                      <a:pt x="516" y="11"/>
                      <a:pt x="514" y="13"/>
                    </a:cubicBezTo>
                    <a:cubicBezTo>
                      <a:pt x="513" y="12"/>
                      <a:pt x="513" y="12"/>
                      <a:pt x="513" y="12"/>
                    </a:cubicBezTo>
                    <a:cubicBezTo>
                      <a:pt x="512" y="11"/>
                      <a:pt x="511" y="9"/>
                      <a:pt x="509" y="7"/>
                    </a:cubicBezTo>
                    <a:cubicBezTo>
                      <a:pt x="505" y="1"/>
                      <a:pt x="502" y="9"/>
                      <a:pt x="497" y="13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89" y="14"/>
                      <a:pt x="489" y="14"/>
                      <a:pt x="489" y="14"/>
                    </a:cubicBezTo>
                    <a:cubicBezTo>
                      <a:pt x="488" y="12"/>
                      <a:pt x="488" y="12"/>
                      <a:pt x="488" y="12"/>
                    </a:cubicBezTo>
                    <a:cubicBezTo>
                      <a:pt x="485" y="9"/>
                      <a:pt x="488" y="6"/>
                      <a:pt x="485" y="12"/>
                    </a:cubicBezTo>
                    <a:cubicBezTo>
                      <a:pt x="484" y="14"/>
                      <a:pt x="484" y="14"/>
                      <a:pt x="484" y="14"/>
                    </a:cubicBezTo>
                    <a:cubicBezTo>
                      <a:pt x="480" y="14"/>
                      <a:pt x="480" y="14"/>
                      <a:pt x="480" y="14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3" y="13"/>
                      <a:pt x="471" y="12"/>
                      <a:pt x="467" y="12"/>
                    </a:cubicBezTo>
                    <a:cubicBezTo>
                      <a:pt x="465" y="13"/>
                      <a:pt x="465" y="13"/>
                      <a:pt x="465" y="13"/>
                    </a:cubicBezTo>
                    <a:cubicBezTo>
                      <a:pt x="465" y="12"/>
                      <a:pt x="465" y="12"/>
                      <a:pt x="465" y="12"/>
                    </a:cubicBezTo>
                    <a:cubicBezTo>
                      <a:pt x="456" y="9"/>
                      <a:pt x="445" y="19"/>
                      <a:pt x="439" y="0"/>
                    </a:cubicBezTo>
                    <a:cubicBezTo>
                      <a:pt x="439" y="4"/>
                      <a:pt x="439" y="9"/>
                      <a:pt x="439" y="14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6" y="13"/>
                      <a:pt x="435" y="12"/>
                      <a:pt x="434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28" y="11"/>
                      <a:pt x="425" y="14"/>
                      <a:pt x="422" y="17"/>
                    </a:cubicBezTo>
                    <a:cubicBezTo>
                      <a:pt x="421" y="17"/>
                      <a:pt x="421" y="17"/>
                      <a:pt x="421" y="17"/>
                    </a:cubicBezTo>
                    <a:cubicBezTo>
                      <a:pt x="414" y="17"/>
                      <a:pt x="414" y="17"/>
                      <a:pt x="414" y="17"/>
                    </a:cubicBezTo>
                    <a:cubicBezTo>
                      <a:pt x="412" y="16"/>
                      <a:pt x="412" y="16"/>
                      <a:pt x="412" y="16"/>
                    </a:cubicBezTo>
                    <a:cubicBezTo>
                      <a:pt x="411" y="16"/>
                      <a:pt x="411" y="16"/>
                      <a:pt x="411" y="16"/>
                    </a:cubicBezTo>
                    <a:cubicBezTo>
                      <a:pt x="409" y="13"/>
                      <a:pt x="406" y="10"/>
                      <a:pt x="406" y="10"/>
                    </a:cubicBezTo>
                    <a:cubicBezTo>
                      <a:pt x="401" y="7"/>
                      <a:pt x="396" y="13"/>
                      <a:pt x="392" y="15"/>
                    </a:cubicBezTo>
                    <a:cubicBezTo>
                      <a:pt x="391" y="15"/>
                      <a:pt x="392" y="17"/>
                      <a:pt x="392" y="18"/>
                    </a:cubicBezTo>
                    <a:cubicBezTo>
                      <a:pt x="390" y="19"/>
                      <a:pt x="386" y="19"/>
                      <a:pt x="383" y="18"/>
                    </a:cubicBezTo>
                    <a:cubicBezTo>
                      <a:pt x="381" y="17"/>
                      <a:pt x="381" y="17"/>
                      <a:pt x="381" y="17"/>
                    </a:cubicBezTo>
                    <a:cubicBezTo>
                      <a:pt x="381" y="15"/>
                      <a:pt x="381" y="15"/>
                      <a:pt x="381" y="15"/>
                    </a:cubicBezTo>
                    <a:cubicBezTo>
                      <a:pt x="379" y="9"/>
                      <a:pt x="376" y="9"/>
                      <a:pt x="373" y="12"/>
                    </a:cubicBezTo>
                    <a:cubicBezTo>
                      <a:pt x="372" y="13"/>
                      <a:pt x="372" y="13"/>
                      <a:pt x="372" y="13"/>
                    </a:cubicBezTo>
                    <a:cubicBezTo>
                      <a:pt x="368" y="10"/>
                      <a:pt x="368" y="10"/>
                      <a:pt x="368" y="10"/>
                    </a:cubicBezTo>
                    <a:cubicBezTo>
                      <a:pt x="366" y="9"/>
                      <a:pt x="363" y="9"/>
                      <a:pt x="360" y="10"/>
                    </a:cubicBezTo>
                    <a:cubicBezTo>
                      <a:pt x="358" y="11"/>
                      <a:pt x="356" y="12"/>
                      <a:pt x="354" y="14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1" y="15"/>
                      <a:pt x="350" y="14"/>
                      <a:pt x="348" y="15"/>
                    </a:cubicBezTo>
                    <a:cubicBezTo>
                      <a:pt x="346" y="16"/>
                      <a:pt x="344" y="16"/>
                      <a:pt x="341" y="17"/>
                    </a:cubicBezTo>
                    <a:cubicBezTo>
                      <a:pt x="333" y="18"/>
                      <a:pt x="333" y="18"/>
                      <a:pt x="333" y="18"/>
                    </a:cubicBezTo>
                    <a:cubicBezTo>
                      <a:pt x="332" y="17"/>
                      <a:pt x="332" y="17"/>
                      <a:pt x="332" y="17"/>
                    </a:cubicBezTo>
                    <a:cubicBezTo>
                      <a:pt x="331" y="16"/>
                      <a:pt x="329" y="14"/>
                      <a:pt x="327" y="14"/>
                    </a:cubicBezTo>
                    <a:cubicBezTo>
                      <a:pt x="327" y="14"/>
                      <a:pt x="327" y="14"/>
                      <a:pt x="327" y="14"/>
                    </a:cubicBezTo>
                    <a:cubicBezTo>
                      <a:pt x="325" y="15"/>
                      <a:pt x="325" y="15"/>
                      <a:pt x="325" y="15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4"/>
                      <a:pt x="324" y="14"/>
                      <a:pt x="324" y="14"/>
                    </a:cubicBezTo>
                    <a:cubicBezTo>
                      <a:pt x="324" y="13"/>
                      <a:pt x="324" y="12"/>
                      <a:pt x="322" y="12"/>
                    </a:cubicBezTo>
                    <a:cubicBezTo>
                      <a:pt x="320" y="12"/>
                      <a:pt x="319" y="13"/>
                      <a:pt x="318" y="14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3" y="16"/>
                      <a:pt x="310" y="18"/>
                      <a:pt x="307" y="18"/>
                    </a:cubicBezTo>
                    <a:cubicBezTo>
                      <a:pt x="306" y="19"/>
                      <a:pt x="306" y="19"/>
                      <a:pt x="306" y="19"/>
                    </a:cubicBezTo>
                    <a:cubicBezTo>
                      <a:pt x="305" y="18"/>
                      <a:pt x="305" y="18"/>
                      <a:pt x="305" y="18"/>
                    </a:cubicBezTo>
                    <a:cubicBezTo>
                      <a:pt x="304" y="17"/>
                      <a:pt x="304" y="17"/>
                      <a:pt x="304" y="17"/>
                    </a:cubicBezTo>
                    <a:cubicBezTo>
                      <a:pt x="303" y="16"/>
                      <a:pt x="303" y="15"/>
                      <a:pt x="302" y="15"/>
                    </a:cubicBezTo>
                    <a:cubicBezTo>
                      <a:pt x="300" y="14"/>
                      <a:pt x="298" y="15"/>
                      <a:pt x="296" y="17"/>
                    </a:cubicBezTo>
                    <a:cubicBezTo>
                      <a:pt x="295" y="18"/>
                      <a:pt x="295" y="18"/>
                      <a:pt x="295" y="18"/>
                    </a:cubicBezTo>
                    <a:cubicBezTo>
                      <a:pt x="294" y="17"/>
                      <a:pt x="294" y="17"/>
                      <a:pt x="294" y="17"/>
                    </a:cubicBezTo>
                    <a:cubicBezTo>
                      <a:pt x="293" y="15"/>
                      <a:pt x="291" y="14"/>
                      <a:pt x="288" y="15"/>
                    </a:cubicBezTo>
                    <a:cubicBezTo>
                      <a:pt x="288" y="15"/>
                      <a:pt x="287" y="16"/>
                      <a:pt x="286" y="17"/>
                    </a:cubicBezTo>
                    <a:cubicBezTo>
                      <a:pt x="285" y="18"/>
                      <a:pt x="285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4" y="18"/>
                      <a:pt x="284" y="18"/>
                      <a:pt x="284" y="18"/>
                    </a:cubicBezTo>
                    <a:cubicBezTo>
                      <a:pt x="281" y="18"/>
                      <a:pt x="278" y="16"/>
                      <a:pt x="275" y="16"/>
                    </a:cubicBezTo>
                    <a:cubicBezTo>
                      <a:pt x="274" y="16"/>
                      <a:pt x="274" y="16"/>
                      <a:pt x="274" y="16"/>
                    </a:cubicBezTo>
                    <a:cubicBezTo>
                      <a:pt x="273" y="14"/>
                      <a:pt x="273" y="14"/>
                      <a:pt x="273" y="14"/>
                    </a:cubicBezTo>
                    <a:cubicBezTo>
                      <a:pt x="272" y="13"/>
                      <a:pt x="270" y="12"/>
                      <a:pt x="269" y="12"/>
                    </a:cubicBezTo>
                    <a:cubicBezTo>
                      <a:pt x="266" y="12"/>
                      <a:pt x="266" y="13"/>
                      <a:pt x="266" y="14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6" y="15"/>
                      <a:pt x="266" y="15"/>
                      <a:pt x="266" y="15"/>
                    </a:cubicBezTo>
                    <a:cubicBezTo>
                      <a:pt x="264" y="14"/>
                      <a:pt x="264" y="14"/>
                      <a:pt x="264" y="14"/>
                    </a:cubicBezTo>
                    <a:cubicBezTo>
                      <a:pt x="263" y="14"/>
                      <a:pt x="263" y="14"/>
                      <a:pt x="263" y="14"/>
                    </a:cubicBezTo>
                    <a:cubicBezTo>
                      <a:pt x="262" y="14"/>
                      <a:pt x="260" y="16"/>
                      <a:pt x="259" y="17"/>
                    </a:cubicBezTo>
                    <a:cubicBezTo>
                      <a:pt x="258" y="18"/>
                      <a:pt x="258" y="18"/>
                      <a:pt x="258" y="18"/>
                    </a:cubicBezTo>
                    <a:cubicBezTo>
                      <a:pt x="249" y="17"/>
                      <a:pt x="249" y="17"/>
                      <a:pt x="249" y="17"/>
                    </a:cubicBezTo>
                    <a:cubicBezTo>
                      <a:pt x="247" y="16"/>
                      <a:pt x="244" y="16"/>
                      <a:pt x="243" y="15"/>
                    </a:cubicBezTo>
                    <a:cubicBezTo>
                      <a:pt x="241" y="14"/>
                      <a:pt x="239" y="15"/>
                      <a:pt x="238" y="16"/>
                    </a:cubicBezTo>
                    <a:cubicBezTo>
                      <a:pt x="238" y="16"/>
                      <a:pt x="238" y="16"/>
                      <a:pt x="238" y="16"/>
                    </a:cubicBezTo>
                    <a:cubicBezTo>
                      <a:pt x="236" y="14"/>
                      <a:pt x="236" y="14"/>
                      <a:pt x="236" y="14"/>
                    </a:cubicBezTo>
                    <a:cubicBezTo>
                      <a:pt x="234" y="12"/>
                      <a:pt x="233" y="11"/>
                      <a:pt x="231" y="10"/>
                    </a:cubicBezTo>
                    <a:cubicBezTo>
                      <a:pt x="228" y="9"/>
                      <a:pt x="225" y="9"/>
                      <a:pt x="222" y="10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17" y="12"/>
                      <a:pt x="217" y="12"/>
                      <a:pt x="217" y="12"/>
                    </a:cubicBezTo>
                    <a:cubicBezTo>
                      <a:pt x="214" y="9"/>
                      <a:pt x="212" y="9"/>
                      <a:pt x="210" y="15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07" y="18"/>
                      <a:pt x="207" y="18"/>
                      <a:pt x="207" y="18"/>
                    </a:cubicBezTo>
                    <a:cubicBezTo>
                      <a:pt x="204" y="19"/>
                      <a:pt x="201" y="19"/>
                      <a:pt x="199" y="18"/>
                    </a:cubicBezTo>
                    <a:cubicBezTo>
                      <a:pt x="198" y="17"/>
                      <a:pt x="199" y="15"/>
                      <a:pt x="199" y="15"/>
                    </a:cubicBezTo>
                    <a:cubicBezTo>
                      <a:pt x="195" y="13"/>
                      <a:pt x="190" y="7"/>
                      <a:pt x="185" y="10"/>
                    </a:cubicBezTo>
                    <a:cubicBezTo>
                      <a:pt x="184" y="10"/>
                      <a:pt x="181" y="13"/>
                      <a:pt x="179" y="16"/>
                    </a:cubicBezTo>
                    <a:cubicBezTo>
                      <a:pt x="178" y="16"/>
                      <a:pt x="178" y="16"/>
                      <a:pt x="178" y="16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68" y="17"/>
                      <a:pt x="168" y="17"/>
                      <a:pt x="168" y="17"/>
                    </a:cubicBezTo>
                    <a:cubicBezTo>
                      <a:pt x="166" y="14"/>
                      <a:pt x="162" y="11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5" y="12"/>
                      <a:pt x="154" y="13"/>
                      <a:pt x="153" y="14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46" y="17"/>
                      <a:pt x="142" y="19"/>
                      <a:pt x="138" y="20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1" y="16"/>
                      <a:pt x="127" y="12"/>
                      <a:pt x="123" y="12"/>
                    </a:cubicBezTo>
                    <a:cubicBezTo>
                      <a:pt x="120" y="12"/>
                      <a:pt x="118" y="13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77" y="14"/>
                      <a:pt x="65" y="14"/>
                      <a:pt x="54" y="14"/>
                    </a:cubicBezTo>
                    <a:cubicBezTo>
                      <a:pt x="44" y="14"/>
                      <a:pt x="20" y="10"/>
                      <a:pt x="20" y="29"/>
                    </a:cubicBezTo>
                    <a:cubicBezTo>
                      <a:pt x="20" y="48"/>
                      <a:pt x="48" y="31"/>
                      <a:pt x="52" y="46"/>
                    </a:cubicBezTo>
                    <a:cubicBezTo>
                      <a:pt x="56" y="59"/>
                      <a:pt x="19" y="55"/>
                      <a:pt x="30" y="66"/>
                    </a:cubicBezTo>
                    <a:cubicBezTo>
                      <a:pt x="32" y="68"/>
                      <a:pt x="69" y="78"/>
                      <a:pt x="55" y="84"/>
                    </a:cubicBezTo>
                    <a:cubicBezTo>
                      <a:pt x="46" y="88"/>
                      <a:pt x="0" y="81"/>
                      <a:pt x="1" y="112"/>
                    </a:cubicBezTo>
                    <a:cubicBezTo>
                      <a:pt x="2" y="146"/>
                      <a:pt x="59" y="101"/>
                      <a:pt x="59" y="135"/>
                    </a:cubicBezTo>
                    <a:cubicBezTo>
                      <a:pt x="60" y="146"/>
                      <a:pt x="40" y="138"/>
                      <a:pt x="40" y="144"/>
                    </a:cubicBezTo>
                    <a:cubicBezTo>
                      <a:pt x="40" y="151"/>
                      <a:pt x="69" y="147"/>
                      <a:pt x="73" y="160"/>
                    </a:cubicBezTo>
                    <a:cubicBezTo>
                      <a:pt x="79" y="179"/>
                      <a:pt x="16" y="155"/>
                      <a:pt x="17" y="188"/>
                    </a:cubicBezTo>
                    <a:cubicBezTo>
                      <a:pt x="17" y="221"/>
                      <a:pt x="56" y="203"/>
                      <a:pt x="73" y="214"/>
                    </a:cubicBezTo>
                    <a:cubicBezTo>
                      <a:pt x="76" y="215"/>
                      <a:pt x="80" y="227"/>
                      <a:pt x="78" y="232"/>
                    </a:cubicBezTo>
                    <a:cubicBezTo>
                      <a:pt x="73" y="246"/>
                      <a:pt x="52" y="220"/>
                      <a:pt x="50" y="235"/>
                    </a:cubicBezTo>
                    <a:cubicBezTo>
                      <a:pt x="48" y="260"/>
                      <a:pt x="93" y="240"/>
                      <a:pt x="91" y="264"/>
                    </a:cubicBezTo>
                    <a:cubicBezTo>
                      <a:pt x="89" y="289"/>
                      <a:pt x="56" y="272"/>
                      <a:pt x="48" y="272"/>
                    </a:cubicBezTo>
                    <a:cubicBezTo>
                      <a:pt x="21" y="272"/>
                      <a:pt x="24" y="288"/>
                      <a:pt x="47" y="288"/>
                    </a:cubicBezTo>
                    <a:cubicBezTo>
                      <a:pt x="100" y="287"/>
                      <a:pt x="100" y="287"/>
                      <a:pt x="100" y="287"/>
                    </a:cubicBezTo>
                    <a:cubicBezTo>
                      <a:pt x="100" y="288"/>
                      <a:pt x="100" y="288"/>
                      <a:pt x="100" y="288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11" y="287"/>
                      <a:pt x="111" y="287"/>
                      <a:pt x="111" y="287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304"/>
                      <a:pt x="113" y="304"/>
                      <a:pt x="113" y="304"/>
                    </a:cubicBezTo>
                    <a:cubicBezTo>
                      <a:pt x="114" y="304"/>
                      <a:pt x="114" y="304"/>
                      <a:pt x="114" y="304"/>
                    </a:cubicBezTo>
                    <a:cubicBezTo>
                      <a:pt x="116" y="303"/>
                      <a:pt x="119" y="300"/>
                      <a:pt x="121" y="296"/>
                    </a:cubicBezTo>
                    <a:cubicBezTo>
                      <a:pt x="124" y="293"/>
                      <a:pt x="124" y="293"/>
                      <a:pt x="124" y="293"/>
                    </a:cubicBezTo>
                    <a:cubicBezTo>
                      <a:pt x="125" y="294"/>
                      <a:pt x="125" y="294"/>
                      <a:pt x="125" y="294"/>
                    </a:cubicBezTo>
                    <a:cubicBezTo>
                      <a:pt x="128" y="299"/>
                      <a:pt x="129" y="296"/>
                      <a:pt x="131" y="291"/>
                    </a:cubicBezTo>
                    <a:cubicBezTo>
                      <a:pt x="132" y="287"/>
                      <a:pt x="132" y="287"/>
                      <a:pt x="132" y="287"/>
                    </a:cubicBezTo>
                    <a:cubicBezTo>
                      <a:pt x="134" y="287"/>
                      <a:pt x="134" y="287"/>
                      <a:pt x="134" y="287"/>
                    </a:cubicBezTo>
                    <a:cubicBezTo>
                      <a:pt x="137" y="292"/>
                      <a:pt x="137" y="292"/>
                      <a:pt x="137" y="292"/>
                    </a:cubicBezTo>
                    <a:cubicBezTo>
                      <a:pt x="139" y="294"/>
                      <a:pt x="141" y="296"/>
                      <a:pt x="144" y="294"/>
                    </a:cubicBezTo>
                    <a:cubicBezTo>
                      <a:pt x="145" y="293"/>
                      <a:pt x="146" y="292"/>
                      <a:pt x="147" y="291"/>
                    </a:cubicBezTo>
                    <a:cubicBezTo>
                      <a:pt x="148" y="291"/>
                      <a:pt x="148" y="291"/>
                      <a:pt x="148" y="291"/>
                    </a:cubicBezTo>
                    <a:cubicBezTo>
                      <a:pt x="148" y="292"/>
                      <a:pt x="148" y="292"/>
                      <a:pt x="148" y="292"/>
                    </a:cubicBezTo>
                    <a:cubicBezTo>
                      <a:pt x="150" y="297"/>
                      <a:pt x="151" y="297"/>
                      <a:pt x="152" y="295"/>
                    </a:cubicBezTo>
                    <a:cubicBezTo>
                      <a:pt x="153" y="292"/>
                      <a:pt x="153" y="292"/>
                      <a:pt x="153" y="292"/>
                    </a:cubicBezTo>
                    <a:cubicBezTo>
                      <a:pt x="156" y="290"/>
                      <a:pt x="156" y="290"/>
                      <a:pt x="156" y="290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64" y="290"/>
                      <a:pt x="169" y="302"/>
                      <a:pt x="175" y="299"/>
                    </a:cubicBezTo>
                    <a:cubicBezTo>
                      <a:pt x="176" y="299"/>
                      <a:pt x="175" y="297"/>
                      <a:pt x="175" y="297"/>
                    </a:cubicBezTo>
                    <a:cubicBezTo>
                      <a:pt x="178" y="297"/>
                      <a:pt x="178" y="297"/>
                      <a:pt x="178" y="297"/>
                    </a:cubicBezTo>
                    <a:cubicBezTo>
                      <a:pt x="179" y="296"/>
                      <a:pt x="179" y="295"/>
                      <a:pt x="179" y="294"/>
                    </a:cubicBezTo>
                    <a:cubicBezTo>
                      <a:pt x="179" y="293"/>
                      <a:pt x="179" y="293"/>
                      <a:pt x="179" y="293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5"/>
                      <a:pt x="182" y="295"/>
                      <a:pt x="182" y="295"/>
                    </a:cubicBezTo>
                    <a:cubicBezTo>
                      <a:pt x="183" y="297"/>
                      <a:pt x="184" y="298"/>
                      <a:pt x="185" y="299"/>
                    </a:cubicBezTo>
                    <a:cubicBezTo>
                      <a:pt x="188" y="302"/>
                      <a:pt x="190" y="296"/>
                      <a:pt x="192" y="292"/>
                    </a:cubicBezTo>
                    <a:cubicBezTo>
                      <a:pt x="193" y="289"/>
                      <a:pt x="193" y="289"/>
                      <a:pt x="193" y="289"/>
                    </a:cubicBezTo>
                    <a:cubicBezTo>
                      <a:pt x="194" y="289"/>
                      <a:pt x="194" y="289"/>
                      <a:pt x="194" y="289"/>
                    </a:cubicBezTo>
                    <a:cubicBezTo>
                      <a:pt x="195" y="289"/>
                      <a:pt x="196" y="290"/>
                      <a:pt x="197" y="289"/>
                    </a:cubicBezTo>
                    <a:cubicBezTo>
                      <a:pt x="200" y="287"/>
                      <a:pt x="200" y="287"/>
                      <a:pt x="200" y="287"/>
                    </a:cubicBezTo>
                    <a:cubicBezTo>
                      <a:pt x="200" y="288"/>
                      <a:pt x="200" y="288"/>
                      <a:pt x="200" y="288"/>
                    </a:cubicBezTo>
                    <a:cubicBezTo>
                      <a:pt x="201" y="290"/>
                      <a:pt x="201" y="293"/>
                      <a:pt x="204" y="294"/>
                    </a:cubicBezTo>
                    <a:cubicBezTo>
                      <a:pt x="205" y="295"/>
                      <a:pt x="206" y="296"/>
                      <a:pt x="207" y="297"/>
                    </a:cubicBezTo>
                    <a:cubicBezTo>
                      <a:pt x="212" y="300"/>
                      <a:pt x="214" y="294"/>
                      <a:pt x="218" y="291"/>
                    </a:cubicBezTo>
                    <a:cubicBezTo>
                      <a:pt x="218" y="291"/>
                      <a:pt x="218" y="291"/>
                      <a:pt x="218" y="291"/>
                    </a:cubicBezTo>
                    <a:cubicBezTo>
                      <a:pt x="220" y="294"/>
                      <a:pt x="220" y="294"/>
                      <a:pt x="220" y="294"/>
                    </a:cubicBezTo>
                    <a:cubicBezTo>
                      <a:pt x="225" y="301"/>
                      <a:pt x="223" y="296"/>
                      <a:pt x="224" y="292"/>
                    </a:cubicBezTo>
                    <a:cubicBezTo>
                      <a:pt x="225" y="291"/>
                      <a:pt x="225" y="291"/>
                      <a:pt x="225" y="290"/>
                    </a:cubicBezTo>
                    <a:cubicBezTo>
                      <a:pt x="226" y="289"/>
                      <a:pt x="226" y="289"/>
                      <a:pt x="226" y="289"/>
                    </a:cubicBezTo>
                    <a:cubicBezTo>
                      <a:pt x="239" y="289"/>
                      <a:pt x="239" y="289"/>
                      <a:pt x="239" y="289"/>
                    </a:cubicBezTo>
                    <a:cubicBezTo>
                      <a:pt x="241" y="289"/>
                      <a:pt x="241" y="289"/>
                      <a:pt x="241" y="289"/>
                    </a:cubicBezTo>
                    <a:cubicBezTo>
                      <a:pt x="242" y="291"/>
                      <a:pt x="242" y="291"/>
                      <a:pt x="242" y="291"/>
                    </a:cubicBezTo>
                    <a:cubicBezTo>
                      <a:pt x="243" y="292"/>
                      <a:pt x="244" y="294"/>
                      <a:pt x="244" y="294"/>
                    </a:cubicBezTo>
                    <a:cubicBezTo>
                      <a:pt x="247" y="294"/>
                      <a:pt x="247" y="294"/>
                      <a:pt x="247" y="294"/>
                    </a:cubicBezTo>
                    <a:cubicBezTo>
                      <a:pt x="247" y="297"/>
                      <a:pt x="247" y="297"/>
                      <a:pt x="247" y="297"/>
                    </a:cubicBezTo>
                    <a:cubicBezTo>
                      <a:pt x="250" y="297"/>
                      <a:pt x="250" y="297"/>
                      <a:pt x="250" y="297"/>
                    </a:cubicBezTo>
                    <a:cubicBezTo>
                      <a:pt x="251" y="297"/>
                      <a:pt x="250" y="299"/>
                      <a:pt x="250" y="299"/>
                    </a:cubicBezTo>
                    <a:cubicBezTo>
                      <a:pt x="258" y="302"/>
                      <a:pt x="262" y="286"/>
                      <a:pt x="270" y="289"/>
                    </a:cubicBezTo>
                    <a:cubicBezTo>
                      <a:pt x="273" y="290"/>
                      <a:pt x="274" y="302"/>
                      <a:pt x="278" y="292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9" y="292"/>
                      <a:pt x="280" y="293"/>
                      <a:pt x="282" y="294"/>
                    </a:cubicBezTo>
                    <a:cubicBezTo>
                      <a:pt x="284" y="296"/>
                      <a:pt x="287" y="294"/>
                      <a:pt x="289" y="292"/>
                    </a:cubicBezTo>
                    <a:cubicBezTo>
                      <a:pt x="294" y="283"/>
                      <a:pt x="294" y="283"/>
                      <a:pt x="294" y="283"/>
                    </a:cubicBezTo>
                    <a:cubicBezTo>
                      <a:pt x="295" y="282"/>
                      <a:pt x="295" y="282"/>
                      <a:pt x="295" y="282"/>
                    </a:cubicBezTo>
                    <a:cubicBezTo>
                      <a:pt x="296" y="283"/>
                      <a:pt x="296" y="283"/>
                      <a:pt x="296" y="283"/>
                    </a:cubicBezTo>
                    <a:cubicBezTo>
                      <a:pt x="302" y="292"/>
                      <a:pt x="302" y="292"/>
                      <a:pt x="302" y="292"/>
                    </a:cubicBezTo>
                    <a:cubicBezTo>
                      <a:pt x="304" y="294"/>
                      <a:pt x="306" y="296"/>
                      <a:pt x="309" y="294"/>
                    </a:cubicBezTo>
                    <a:cubicBezTo>
                      <a:pt x="310" y="293"/>
                      <a:pt x="311" y="292"/>
                      <a:pt x="312" y="291"/>
                    </a:cubicBezTo>
                    <a:cubicBezTo>
                      <a:pt x="312" y="291"/>
                      <a:pt x="312" y="291"/>
                      <a:pt x="312" y="291"/>
                    </a:cubicBezTo>
                    <a:cubicBezTo>
                      <a:pt x="313" y="292"/>
                      <a:pt x="313" y="292"/>
                      <a:pt x="313" y="292"/>
                    </a:cubicBezTo>
                    <a:cubicBezTo>
                      <a:pt x="317" y="302"/>
                      <a:pt x="317" y="290"/>
                      <a:pt x="320" y="289"/>
                    </a:cubicBezTo>
                    <a:cubicBezTo>
                      <a:pt x="328" y="286"/>
                      <a:pt x="332" y="302"/>
                      <a:pt x="340" y="299"/>
                    </a:cubicBezTo>
                    <a:cubicBezTo>
                      <a:pt x="341" y="299"/>
                      <a:pt x="340" y="297"/>
                      <a:pt x="340" y="297"/>
                    </a:cubicBezTo>
                    <a:cubicBezTo>
                      <a:pt x="343" y="297"/>
                      <a:pt x="343" y="297"/>
                      <a:pt x="343" y="297"/>
                    </a:cubicBezTo>
                    <a:cubicBezTo>
                      <a:pt x="344" y="294"/>
                      <a:pt x="344" y="294"/>
                      <a:pt x="344" y="294"/>
                    </a:cubicBezTo>
                    <a:cubicBezTo>
                      <a:pt x="346" y="294"/>
                      <a:pt x="346" y="294"/>
                      <a:pt x="346" y="294"/>
                    </a:cubicBezTo>
                    <a:cubicBezTo>
                      <a:pt x="347" y="294"/>
                      <a:pt x="348" y="292"/>
                      <a:pt x="349" y="291"/>
                    </a:cubicBezTo>
                    <a:cubicBezTo>
                      <a:pt x="350" y="289"/>
                      <a:pt x="350" y="289"/>
                      <a:pt x="350" y="289"/>
                    </a:cubicBezTo>
                    <a:cubicBezTo>
                      <a:pt x="352" y="289"/>
                      <a:pt x="352" y="289"/>
                      <a:pt x="352" y="289"/>
                    </a:cubicBezTo>
                    <a:cubicBezTo>
                      <a:pt x="365" y="289"/>
                      <a:pt x="365" y="289"/>
                      <a:pt x="365" y="289"/>
                    </a:cubicBezTo>
                    <a:cubicBezTo>
                      <a:pt x="365" y="290"/>
                      <a:pt x="365" y="290"/>
                      <a:pt x="365" y="290"/>
                    </a:cubicBezTo>
                    <a:cubicBezTo>
                      <a:pt x="366" y="291"/>
                      <a:pt x="366" y="291"/>
                      <a:pt x="366" y="292"/>
                    </a:cubicBezTo>
                    <a:cubicBezTo>
                      <a:pt x="368" y="296"/>
                      <a:pt x="365" y="301"/>
                      <a:pt x="371" y="294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7" y="294"/>
                      <a:pt x="378" y="300"/>
                      <a:pt x="384" y="297"/>
                    </a:cubicBezTo>
                    <a:cubicBezTo>
                      <a:pt x="385" y="296"/>
                      <a:pt x="386" y="295"/>
                      <a:pt x="387" y="294"/>
                    </a:cubicBezTo>
                    <a:cubicBezTo>
                      <a:pt x="389" y="293"/>
                      <a:pt x="389" y="290"/>
                      <a:pt x="390" y="288"/>
                    </a:cubicBezTo>
                    <a:cubicBezTo>
                      <a:pt x="391" y="287"/>
                      <a:pt x="391" y="287"/>
                      <a:pt x="391" y="287"/>
                    </a:cubicBezTo>
                    <a:cubicBezTo>
                      <a:pt x="393" y="289"/>
                      <a:pt x="393" y="289"/>
                      <a:pt x="393" y="289"/>
                    </a:cubicBezTo>
                    <a:cubicBezTo>
                      <a:pt x="394" y="290"/>
                      <a:pt x="395" y="289"/>
                      <a:pt x="397" y="289"/>
                    </a:cubicBezTo>
                    <a:cubicBezTo>
                      <a:pt x="398" y="289"/>
                      <a:pt x="398" y="289"/>
                      <a:pt x="398" y="289"/>
                    </a:cubicBezTo>
                    <a:cubicBezTo>
                      <a:pt x="399" y="292"/>
                      <a:pt x="399" y="292"/>
                      <a:pt x="399" y="292"/>
                    </a:cubicBezTo>
                    <a:cubicBezTo>
                      <a:pt x="401" y="296"/>
                      <a:pt x="402" y="302"/>
                      <a:pt x="405" y="299"/>
                    </a:cubicBezTo>
                    <a:cubicBezTo>
                      <a:pt x="406" y="298"/>
                      <a:pt x="407" y="297"/>
                      <a:pt x="408" y="295"/>
                    </a:cubicBezTo>
                    <a:cubicBezTo>
                      <a:pt x="408" y="294"/>
                      <a:pt x="408" y="294"/>
                      <a:pt x="408" y="294"/>
                    </a:cubicBezTo>
                    <a:cubicBezTo>
                      <a:pt x="409" y="294"/>
                      <a:pt x="409" y="294"/>
                      <a:pt x="409" y="294"/>
                    </a:cubicBezTo>
                    <a:cubicBezTo>
                      <a:pt x="411" y="293"/>
                      <a:pt x="411" y="293"/>
                      <a:pt x="411" y="293"/>
                    </a:cubicBezTo>
                    <a:cubicBezTo>
                      <a:pt x="412" y="294"/>
                      <a:pt x="412" y="294"/>
                      <a:pt x="412" y="294"/>
                    </a:cubicBezTo>
                    <a:cubicBezTo>
                      <a:pt x="412" y="295"/>
                      <a:pt x="412" y="296"/>
                      <a:pt x="412" y="297"/>
                    </a:cubicBezTo>
                    <a:cubicBezTo>
                      <a:pt x="415" y="297"/>
                      <a:pt x="415" y="297"/>
                      <a:pt x="415" y="297"/>
                    </a:cubicBezTo>
                    <a:cubicBezTo>
                      <a:pt x="416" y="297"/>
                      <a:pt x="415" y="299"/>
                      <a:pt x="415" y="299"/>
                    </a:cubicBezTo>
                    <a:cubicBezTo>
                      <a:pt x="422" y="302"/>
                      <a:pt x="426" y="290"/>
                      <a:pt x="432" y="289"/>
                    </a:cubicBezTo>
                    <a:cubicBezTo>
                      <a:pt x="433" y="289"/>
                      <a:pt x="433" y="289"/>
                      <a:pt x="433" y="289"/>
                    </a:cubicBezTo>
                    <a:cubicBezTo>
                      <a:pt x="434" y="290"/>
                      <a:pt x="434" y="290"/>
                      <a:pt x="434" y="290"/>
                    </a:cubicBezTo>
                    <a:cubicBezTo>
                      <a:pt x="437" y="292"/>
                      <a:pt x="437" y="292"/>
                      <a:pt x="437" y="292"/>
                    </a:cubicBezTo>
                    <a:cubicBezTo>
                      <a:pt x="439" y="295"/>
                      <a:pt x="439" y="295"/>
                      <a:pt x="439" y="295"/>
                    </a:cubicBezTo>
                    <a:cubicBezTo>
                      <a:pt x="440" y="297"/>
                      <a:pt x="441" y="297"/>
                      <a:pt x="443" y="292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4" y="292"/>
                      <a:pt x="445" y="293"/>
                      <a:pt x="447" y="294"/>
                    </a:cubicBezTo>
                    <a:cubicBezTo>
                      <a:pt x="449" y="296"/>
                      <a:pt x="451" y="294"/>
                      <a:pt x="453" y="292"/>
                    </a:cubicBezTo>
                    <a:cubicBezTo>
                      <a:pt x="455" y="289"/>
                      <a:pt x="455" y="289"/>
                      <a:pt x="455" y="289"/>
                    </a:cubicBezTo>
                    <a:cubicBezTo>
                      <a:pt x="459" y="289"/>
                      <a:pt x="459" y="289"/>
                      <a:pt x="459" y="289"/>
                    </a:cubicBezTo>
                    <a:cubicBezTo>
                      <a:pt x="460" y="291"/>
                      <a:pt x="460" y="291"/>
                      <a:pt x="460" y="291"/>
                    </a:cubicBezTo>
                    <a:cubicBezTo>
                      <a:pt x="461" y="296"/>
                      <a:pt x="463" y="299"/>
                      <a:pt x="465" y="294"/>
                    </a:cubicBezTo>
                    <a:cubicBezTo>
                      <a:pt x="467" y="293"/>
                      <a:pt x="467" y="293"/>
                      <a:pt x="467" y="293"/>
                    </a:cubicBezTo>
                    <a:cubicBezTo>
                      <a:pt x="469" y="296"/>
                      <a:pt x="469" y="296"/>
                      <a:pt x="469" y="296"/>
                    </a:cubicBezTo>
                    <a:cubicBezTo>
                      <a:pt x="473" y="301"/>
                      <a:pt x="476" y="306"/>
                      <a:pt x="479" y="305"/>
                    </a:cubicBezTo>
                    <a:cubicBezTo>
                      <a:pt x="480" y="304"/>
                      <a:pt x="480" y="300"/>
                      <a:pt x="482" y="299"/>
                    </a:cubicBezTo>
                    <a:cubicBezTo>
                      <a:pt x="484" y="298"/>
                      <a:pt x="491" y="295"/>
                      <a:pt x="495" y="297"/>
                    </a:cubicBezTo>
                    <a:cubicBezTo>
                      <a:pt x="498" y="298"/>
                      <a:pt x="501" y="303"/>
                      <a:pt x="503" y="305"/>
                    </a:cubicBezTo>
                    <a:cubicBezTo>
                      <a:pt x="507" y="306"/>
                      <a:pt x="509" y="303"/>
                      <a:pt x="511" y="299"/>
                    </a:cubicBezTo>
                    <a:cubicBezTo>
                      <a:pt x="512" y="297"/>
                      <a:pt x="512" y="297"/>
                      <a:pt x="512" y="297"/>
                    </a:cubicBezTo>
                    <a:cubicBezTo>
                      <a:pt x="513" y="297"/>
                      <a:pt x="513" y="297"/>
                      <a:pt x="513" y="297"/>
                    </a:cubicBezTo>
                    <a:cubicBezTo>
                      <a:pt x="515" y="296"/>
                      <a:pt x="516" y="294"/>
                      <a:pt x="518" y="293"/>
                    </a:cubicBezTo>
                    <a:cubicBezTo>
                      <a:pt x="518" y="292"/>
                      <a:pt x="518" y="292"/>
                      <a:pt x="518" y="292"/>
                    </a:cubicBezTo>
                    <a:cubicBezTo>
                      <a:pt x="519" y="293"/>
                      <a:pt x="519" y="293"/>
                      <a:pt x="519" y="293"/>
                    </a:cubicBezTo>
                    <a:cubicBezTo>
                      <a:pt x="521" y="294"/>
                      <a:pt x="522" y="296"/>
                      <a:pt x="524" y="297"/>
                    </a:cubicBezTo>
                    <a:cubicBezTo>
                      <a:pt x="525" y="297"/>
                      <a:pt x="525" y="297"/>
                      <a:pt x="525" y="297"/>
                    </a:cubicBezTo>
                    <a:cubicBezTo>
                      <a:pt x="526" y="299"/>
                      <a:pt x="526" y="299"/>
                      <a:pt x="526" y="299"/>
                    </a:cubicBezTo>
                    <a:cubicBezTo>
                      <a:pt x="528" y="303"/>
                      <a:pt x="530" y="306"/>
                      <a:pt x="534" y="305"/>
                    </a:cubicBezTo>
                    <a:cubicBezTo>
                      <a:pt x="536" y="303"/>
                      <a:pt x="539" y="298"/>
                      <a:pt x="541" y="297"/>
                    </a:cubicBezTo>
                    <a:cubicBezTo>
                      <a:pt x="545" y="295"/>
                      <a:pt x="552" y="298"/>
                      <a:pt x="555" y="299"/>
                    </a:cubicBezTo>
                    <a:cubicBezTo>
                      <a:pt x="557" y="300"/>
                      <a:pt x="556" y="304"/>
                      <a:pt x="558" y="305"/>
                    </a:cubicBezTo>
                    <a:cubicBezTo>
                      <a:pt x="561" y="306"/>
                      <a:pt x="564" y="301"/>
                      <a:pt x="568" y="296"/>
                    </a:cubicBezTo>
                    <a:cubicBezTo>
                      <a:pt x="570" y="293"/>
                      <a:pt x="570" y="293"/>
                      <a:pt x="570" y="293"/>
                    </a:cubicBezTo>
                    <a:cubicBezTo>
                      <a:pt x="572" y="294"/>
                      <a:pt x="572" y="294"/>
                      <a:pt x="572" y="294"/>
                    </a:cubicBezTo>
                    <a:cubicBezTo>
                      <a:pt x="574" y="299"/>
                      <a:pt x="576" y="296"/>
                      <a:pt x="577" y="291"/>
                    </a:cubicBezTo>
                    <a:cubicBezTo>
                      <a:pt x="578" y="289"/>
                      <a:pt x="578" y="289"/>
                      <a:pt x="578" y="289"/>
                    </a:cubicBezTo>
                    <a:cubicBezTo>
                      <a:pt x="582" y="289"/>
                      <a:pt x="582" y="289"/>
                      <a:pt x="582" y="289"/>
                    </a:cubicBezTo>
                    <a:cubicBezTo>
                      <a:pt x="583" y="292"/>
                      <a:pt x="583" y="292"/>
                      <a:pt x="583" y="292"/>
                    </a:cubicBezTo>
                    <a:cubicBezTo>
                      <a:pt x="585" y="294"/>
                      <a:pt x="588" y="296"/>
                      <a:pt x="590" y="294"/>
                    </a:cubicBezTo>
                    <a:cubicBezTo>
                      <a:pt x="592" y="293"/>
                      <a:pt x="593" y="292"/>
                      <a:pt x="594" y="291"/>
                    </a:cubicBezTo>
                    <a:cubicBezTo>
                      <a:pt x="594" y="291"/>
                      <a:pt x="594" y="291"/>
                      <a:pt x="594" y="291"/>
                    </a:cubicBezTo>
                    <a:cubicBezTo>
                      <a:pt x="594" y="292"/>
                      <a:pt x="594" y="292"/>
                      <a:pt x="594" y="292"/>
                    </a:cubicBezTo>
                    <a:cubicBezTo>
                      <a:pt x="596" y="297"/>
                      <a:pt x="597" y="297"/>
                      <a:pt x="598" y="295"/>
                    </a:cubicBezTo>
                    <a:cubicBezTo>
                      <a:pt x="600" y="292"/>
                      <a:pt x="600" y="292"/>
                      <a:pt x="600" y="292"/>
                    </a:cubicBezTo>
                    <a:cubicBezTo>
                      <a:pt x="603" y="290"/>
                      <a:pt x="603" y="290"/>
                      <a:pt x="603" y="290"/>
                    </a:cubicBezTo>
                    <a:cubicBezTo>
                      <a:pt x="604" y="289"/>
                      <a:pt x="604" y="289"/>
                      <a:pt x="604" y="289"/>
                    </a:cubicBezTo>
                    <a:cubicBezTo>
                      <a:pt x="605" y="289"/>
                      <a:pt x="605" y="289"/>
                      <a:pt x="605" y="289"/>
                    </a:cubicBezTo>
                    <a:cubicBezTo>
                      <a:pt x="611" y="290"/>
                      <a:pt x="615" y="302"/>
                      <a:pt x="622" y="299"/>
                    </a:cubicBezTo>
                    <a:cubicBezTo>
                      <a:pt x="622" y="299"/>
                      <a:pt x="621" y="297"/>
                      <a:pt x="622" y="297"/>
                    </a:cubicBezTo>
                    <a:cubicBezTo>
                      <a:pt x="625" y="297"/>
                      <a:pt x="625" y="297"/>
                      <a:pt x="625" y="297"/>
                    </a:cubicBezTo>
                    <a:cubicBezTo>
                      <a:pt x="625" y="296"/>
                      <a:pt x="625" y="295"/>
                      <a:pt x="625" y="294"/>
                    </a:cubicBezTo>
                    <a:cubicBezTo>
                      <a:pt x="626" y="293"/>
                      <a:pt x="626" y="293"/>
                      <a:pt x="626" y="293"/>
                    </a:cubicBezTo>
                    <a:cubicBezTo>
                      <a:pt x="628" y="294"/>
                      <a:pt x="628" y="294"/>
                      <a:pt x="628" y="294"/>
                    </a:cubicBezTo>
                    <a:cubicBezTo>
                      <a:pt x="629" y="294"/>
                      <a:pt x="629" y="294"/>
                      <a:pt x="629" y="294"/>
                    </a:cubicBezTo>
                    <a:cubicBezTo>
                      <a:pt x="629" y="295"/>
                      <a:pt x="629" y="295"/>
                      <a:pt x="629" y="295"/>
                    </a:cubicBezTo>
                    <a:cubicBezTo>
                      <a:pt x="630" y="297"/>
                      <a:pt x="630" y="298"/>
                      <a:pt x="632" y="299"/>
                    </a:cubicBezTo>
                    <a:cubicBezTo>
                      <a:pt x="634" y="302"/>
                      <a:pt x="636" y="296"/>
                      <a:pt x="638" y="292"/>
                    </a:cubicBezTo>
                    <a:cubicBezTo>
                      <a:pt x="639" y="289"/>
                      <a:pt x="639" y="289"/>
                      <a:pt x="639" y="289"/>
                    </a:cubicBezTo>
                    <a:cubicBezTo>
                      <a:pt x="640" y="289"/>
                      <a:pt x="640" y="289"/>
                      <a:pt x="640" y="289"/>
                    </a:cubicBezTo>
                    <a:cubicBezTo>
                      <a:pt x="641" y="289"/>
                      <a:pt x="642" y="290"/>
                      <a:pt x="643" y="289"/>
                    </a:cubicBezTo>
                    <a:cubicBezTo>
                      <a:pt x="646" y="287"/>
                      <a:pt x="646" y="287"/>
                      <a:pt x="646" y="287"/>
                    </a:cubicBezTo>
                    <a:cubicBezTo>
                      <a:pt x="647" y="288"/>
                      <a:pt x="647" y="288"/>
                      <a:pt x="647" y="288"/>
                    </a:cubicBezTo>
                    <a:cubicBezTo>
                      <a:pt x="647" y="290"/>
                      <a:pt x="648" y="293"/>
                      <a:pt x="650" y="294"/>
                    </a:cubicBezTo>
                    <a:cubicBezTo>
                      <a:pt x="651" y="295"/>
                      <a:pt x="652" y="296"/>
                      <a:pt x="653" y="297"/>
                    </a:cubicBezTo>
                    <a:cubicBezTo>
                      <a:pt x="659" y="300"/>
                      <a:pt x="660" y="294"/>
                      <a:pt x="664" y="291"/>
                    </a:cubicBezTo>
                    <a:cubicBezTo>
                      <a:pt x="664" y="291"/>
                      <a:pt x="664" y="291"/>
                      <a:pt x="664" y="291"/>
                    </a:cubicBezTo>
                    <a:cubicBezTo>
                      <a:pt x="666" y="294"/>
                      <a:pt x="666" y="294"/>
                      <a:pt x="666" y="294"/>
                    </a:cubicBezTo>
                    <a:cubicBezTo>
                      <a:pt x="672" y="301"/>
                      <a:pt x="669" y="296"/>
                      <a:pt x="671" y="292"/>
                    </a:cubicBezTo>
                    <a:cubicBezTo>
                      <a:pt x="671" y="291"/>
                      <a:pt x="671" y="291"/>
                      <a:pt x="672" y="290"/>
                    </a:cubicBezTo>
                    <a:cubicBezTo>
                      <a:pt x="672" y="289"/>
                      <a:pt x="672" y="289"/>
                      <a:pt x="672" y="289"/>
                    </a:cubicBezTo>
                    <a:cubicBezTo>
                      <a:pt x="685" y="289"/>
                      <a:pt x="685" y="289"/>
                      <a:pt x="685" y="289"/>
                    </a:cubicBezTo>
                    <a:cubicBezTo>
                      <a:pt x="687" y="289"/>
                      <a:pt x="687" y="289"/>
                      <a:pt x="687" y="289"/>
                    </a:cubicBezTo>
                    <a:cubicBezTo>
                      <a:pt x="688" y="291"/>
                      <a:pt x="688" y="291"/>
                      <a:pt x="688" y="291"/>
                    </a:cubicBezTo>
                    <a:cubicBezTo>
                      <a:pt x="689" y="292"/>
                      <a:pt x="690" y="294"/>
                      <a:pt x="691" y="294"/>
                    </a:cubicBezTo>
                    <a:cubicBezTo>
                      <a:pt x="693" y="294"/>
                      <a:pt x="693" y="294"/>
                      <a:pt x="693" y="294"/>
                    </a:cubicBezTo>
                    <a:cubicBezTo>
                      <a:pt x="694" y="297"/>
                      <a:pt x="694" y="297"/>
                      <a:pt x="694" y="297"/>
                    </a:cubicBezTo>
                    <a:cubicBezTo>
                      <a:pt x="697" y="297"/>
                      <a:pt x="697" y="297"/>
                      <a:pt x="697" y="297"/>
                    </a:cubicBezTo>
                    <a:cubicBezTo>
                      <a:pt x="697" y="297"/>
                      <a:pt x="696" y="299"/>
                      <a:pt x="697" y="299"/>
                    </a:cubicBezTo>
                    <a:cubicBezTo>
                      <a:pt x="704" y="302"/>
                      <a:pt x="709" y="286"/>
                      <a:pt x="717" y="289"/>
                    </a:cubicBezTo>
                    <a:cubicBezTo>
                      <a:pt x="720" y="290"/>
                      <a:pt x="720" y="302"/>
                      <a:pt x="724" y="292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6" y="292"/>
                      <a:pt x="727" y="293"/>
                      <a:pt x="728" y="294"/>
                    </a:cubicBezTo>
                    <a:cubicBezTo>
                      <a:pt x="731" y="296"/>
                      <a:pt x="733" y="294"/>
                      <a:pt x="735" y="292"/>
                    </a:cubicBezTo>
                    <a:cubicBezTo>
                      <a:pt x="740" y="283"/>
                      <a:pt x="740" y="283"/>
                      <a:pt x="740" y="283"/>
                    </a:cubicBezTo>
                    <a:cubicBezTo>
                      <a:pt x="742" y="282"/>
                      <a:pt x="742" y="282"/>
                      <a:pt x="742" y="282"/>
                    </a:cubicBezTo>
                    <a:cubicBezTo>
                      <a:pt x="743" y="283"/>
                      <a:pt x="743" y="283"/>
                      <a:pt x="743" y="283"/>
                    </a:cubicBezTo>
                    <a:cubicBezTo>
                      <a:pt x="748" y="292"/>
                      <a:pt x="748" y="292"/>
                      <a:pt x="748" y="292"/>
                    </a:cubicBezTo>
                    <a:cubicBezTo>
                      <a:pt x="750" y="294"/>
                      <a:pt x="753" y="296"/>
                      <a:pt x="755" y="294"/>
                    </a:cubicBezTo>
                    <a:cubicBezTo>
                      <a:pt x="757" y="293"/>
                      <a:pt x="758" y="292"/>
                      <a:pt x="759" y="291"/>
                    </a:cubicBezTo>
                    <a:cubicBezTo>
                      <a:pt x="759" y="291"/>
                      <a:pt x="759" y="291"/>
                      <a:pt x="759" y="291"/>
                    </a:cubicBezTo>
                    <a:cubicBezTo>
                      <a:pt x="759" y="292"/>
                      <a:pt x="759" y="292"/>
                      <a:pt x="759" y="292"/>
                    </a:cubicBezTo>
                    <a:cubicBezTo>
                      <a:pt x="763" y="302"/>
                      <a:pt x="763" y="290"/>
                      <a:pt x="767" y="289"/>
                    </a:cubicBezTo>
                    <a:cubicBezTo>
                      <a:pt x="775" y="286"/>
                      <a:pt x="779" y="302"/>
                      <a:pt x="786" y="299"/>
                    </a:cubicBezTo>
                    <a:cubicBezTo>
                      <a:pt x="787" y="299"/>
                      <a:pt x="786" y="297"/>
                      <a:pt x="786" y="297"/>
                    </a:cubicBezTo>
                    <a:cubicBezTo>
                      <a:pt x="790" y="297"/>
                      <a:pt x="790" y="297"/>
                      <a:pt x="790" y="297"/>
                    </a:cubicBezTo>
                    <a:cubicBezTo>
                      <a:pt x="790" y="294"/>
                      <a:pt x="790" y="294"/>
                      <a:pt x="790" y="294"/>
                    </a:cubicBezTo>
                    <a:cubicBezTo>
                      <a:pt x="793" y="294"/>
                      <a:pt x="793" y="294"/>
                      <a:pt x="793" y="294"/>
                    </a:cubicBezTo>
                    <a:cubicBezTo>
                      <a:pt x="793" y="294"/>
                      <a:pt x="794" y="292"/>
                      <a:pt x="795" y="291"/>
                    </a:cubicBezTo>
                    <a:cubicBezTo>
                      <a:pt x="796" y="289"/>
                      <a:pt x="796" y="289"/>
                      <a:pt x="796" y="289"/>
                    </a:cubicBezTo>
                    <a:cubicBezTo>
                      <a:pt x="798" y="289"/>
                      <a:pt x="798" y="289"/>
                      <a:pt x="798" y="289"/>
                    </a:cubicBezTo>
                    <a:cubicBezTo>
                      <a:pt x="811" y="289"/>
                      <a:pt x="811" y="289"/>
                      <a:pt x="811" y="289"/>
                    </a:cubicBezTo>
                    <a:cubicBezTo>
                      <a:pt x="812" y="290"/>
                      <a:pt x="812" y="290"/>
                      <a:pt x="812" y="290"/>
                    </a:cubicBezTo>
                    <a:cubicBezTo>
                      <a:pt x="812" y="291"/>
                      <a:pt x="812" y="291"/>
                      <a:pt x="812" y="292"/>
                    </a:cubicBezTo>
                    <a:cubicBezTo>
                      <a:pt x="814" y="296"/>
                      <a:pt x="812" y="301"/>
                      <a:pt x="817" y="294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23" y="294"/>
                      <a:pt x="825" y="300"/>
                      <a:pt x="830" y="297"/>
                    </a:cubicBezTo>
                    <a:cubicBezTo>
                      <a:pt x="831" y="296"/>
                      <a:pt x="832" y="295"/>
                      <a:pt x="833" y="294"/>
                    </a:cubicBezTo>
                    <a:cubicBezTo>
                      <a:pt x="836" y="293"/>
                      <a:pt x="836" y="290"/>
                      <a:pt x="837" y="288"/>
                    </a:cubicBezTo>
                    <a:cubicBezTo>
                      <a:pt x="837" y="287"/>
                      <a:pt x="837" y="287"/>
                      <a:pt x="837" y="287"/>
                    </a:cubicBezTo>
                    <a:cubicBezTo>
                      <a:pt x="840" y="289"/>
                      <a:pt x="840" y="289"/>
                      <a:pt x="840" y="289"/>
                    </a:cubicBezTo>
                    <a:cubicBezTo>
                      <a:pt x="841" y="290"/>
                      <a:pt x="842" y="289"/>
                      <a:pt x="843" y="289"/>
                    </a:cubicBezTo>
                    <a:cubicBezTo>
                      <a:pt x="844" y="289"/>
                      <a:pt x="844" y="289"/>
                      <a:pt x="844" y="289"/>
                    </a:cubicBezTo>
                    <a:cubicBezTo>
                      <a:pt x="845" y="292"/>
                      <a:pt x="845" y="292"/>
                      <a:pt x="845" y="292"/>
                    </a:cubicBezTo>
                    <a:cubicBezTo>
                      <a:pt x="847" y="296"/>
                      <a:pt x="849" y="302"/>
                      <a:pt x="851" y="299"/>
                    </a:cubicBezTo>
                    <a:cubicBezTo>
                      <a:pt x="853" y="298"/>
                      <a:pt x="854" y="297"/>
                      <a:pt x="855" y="295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7" y="293"/>
                      <a:pt x="857" y="293"/>
                      <a:pt x="857" y="293"/>
                    </a:cubicBezTo>
                    <a:cubicBezTo>
                      <a:pt x="858" y="294"/>
                      <a:pt x="858" y="294"/>
                      <a:pt x="858" y="294"/>
                    </a:cubicBezTo>
                    <a:cubicBezTo>
                      <a:pt x="858" y="295"/>
                      <a:pt x="858" y="296"/>
                      <a:pt x="859" y="297"/>
                    </a:cubicBezTo>
                    <a:cubicBezTo>
                      <a:pt x="862" y="297"/>
                      <a:pt x="862" y="297"/>
                      <a:pt x="862" y="297"/>
                    </a:cubicBezTo>
                    <a:cubicBezTo>
                      <a:pt x="862" y="297"/>
                      <a:pt x="861" y="299"/>
                      <a:pt x="862" y="299"/>
                    </a:cubicBezTo>
                    <a:cubicBezTo>
                      <a:pt x="868" y="302"/>
                      <a:pt x="872" y="290"/>
                      <a:pt x="879" y="289"/>
                    </a:cubicBezTo>
                    <a:cubicBezTo>
                      <a:pt x="879" y="289"/>
                      <a:pt x="879" y="289"/>
                      <a:pt x="879" y="289"/>
                    </a:cubicBezTo>
                    <a:cubicBezTo>
                      <a:pt x="881" y="290"/>
                      <a:pt x="881" y="290"/>
                      <a:pt x="881" y="290"/>
                    </a:cubicBezTo>
                    <a:cubicBezTo>
                      <a:pt x="883" y="292"/>
                      <a:pt x="883" y="292"/>
                      <a:pt x="883" y="292"/>
                    </a:cubicBezTo>
                    <a:cubicBezTo>
                      <a:pt x="885" y="295"/>
                      <a:pt x="885" y="295"/>
                      <a:pt x="885" y="295"/>
                    </a:cubicBezTo>
                    <a:cubicBezTo>
                      <a:pt x="886" y="297"/>
                      <a:pt x="887" y="297"/>
                      <a:pt x="889" y="292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90" y="292"/>
                      <a:pt x="892" y="293"/>
                      <a:pt x="893" y="294"/>
                    </a:cubicBezTo>
                    <a:cubicBezTo>
                      <a:pt x="896" y="296"/>
                      <a:pt x="898" y="294"/>
                      <a:pt x="900" y="292"/>
                    </a:cubicBezTo>
                    <a:cubicBezTo>
                      <a:pt x="903" y="287"/>
                      <a:pt x="903" y="287"/>
                      <a:pt x="903" y="287"/>
                    </a:cubicBezTo>
                    <a:cubicBezTo>
                      <a:pt x="905" y="287"/>
                      <a:pt x="905" y="287"/>
                      <a:pt x="905" y="287"/>
                    </a:cubicBezTo>
                    <a:cubicBezTo>
                      <a:pt x="906" y="291"/>
                      <a:pt x="906" y="291"/>
                      <a:pt x="906" y="291"/>
                    </a:cubicBezTo>
                    <a:cubicBezTo>
                      <a:pt x="908" y="296"/>
                      <a:pt x="909" y="299"/>
                      <a:pt x="912" y="294"/>
                    </a:cubicBezTo>
                    <a:cubicBezTo>
                      <a:pt x="913" y="293"/>
                      <a:pt x="913" y="293"/>
                      <a:pt x="913" y="293"/>
                    </a:cubicBezTo>
                    <a:cubicBezTo>
                      <a:pt x="916" y="296"/>
                      <a:pt x="916" y="296"/>
                      <a:pt x="916" y="296"/>
                    </a:cubicBezTo>
                    <a:cubicBezTo>
                      <a:pt x="918" y="300"/>
                      <a:pt x="921" y="303"/>
                      <a:pt x="923" y="304"/>
                    </a:cubicBezTo>
                    <a:cubicBezTo>
                      <a:pt x="924" y="304"/>
                      <a:pt x="924" y="304"/>
                      <a:pt x="924" y="304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6" y="287"/>
                      <a:pt x="926" y="287"/>
                      <a:pt x="926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7" y="288"/>
                      <a:pt x="937" y="288"/>
                      <a:pt x="937" y="288"/>
                    </a:cubicBezTo>
                    <a:cubicBezTo>
                      <a:pt x="937" y="287"/>
                      <a:pt x="937" y="287"/>
                      <a:pt x="937" y="287"/>
                    </a:cubicBezTo>
                    <a:cubicBezTo>
                      <a:pt x="990" y="288"/>
                      <a:pt x="990" y="288"/>
                      <a:pt x="990" y="288"/>
                    </a:cubicBezTo>
                    <a:cubicBezTo>
                      <a:pt x="1013" y="288"/>
                      <a:pt x="1016" y="272"/>
                      <a:pt x="989" y="272"/>
                    </a:cubicBezTo>
                    <a:cubicBezTo>
                      <a:pt x="981" y="272"/>
                      <a:pt x="948" y="289"/>
                      <a:pt x="946" y="264"/>
                    </a:cubicBezTo>
                    <a:cubicBezTo>
                      <a:pt x="943" y="240"/>
                      <a:pt x="989" y="260"/>
                      <a:pt x="987" y="235"/>
                    </a:cubicBezTo>
                    <a:cubicBezTo>
                      <a:pt x="985" y="220"/>
                      <a:pt x="964" y="246"/>
                      <a:pt x="959" y="232"/>
                    </a:cubicBezTo>
                    <a:cubicBezTo>
                      <a:pt x="957" y="227"/>
                      <a:pt x="961" y="215"/>
                      <a:pt x="964" y="214"/>
                    </a:cubicBezTo>
                    <a:cubicBezTo>
                      <a:pt x="981" y="203"/>
                      <a:pt x="1020" y="221"/>
                      <a:pt x="1020" y="188"/>
                    </a:cubicBezTo>
                    <a:cubicBezTo>
                      <a:pt x="1021" y="155"/>
                      <a:pt x="958" y="179"/>
                      <a:pt x="964" y="160"/>
                    </a:cubicBezTo>
                    <a:cubicBezTo>
                      <a:pt x="967" y="147"/>
                      <a:pt x="997" y="151"/>
                      <a:pt x="997" y="144"/>
                    </a:cubicBezTo>
                    <a:cubicBezTo>
                      <a:pt x="997" y="138"/>
                      <a:pt x="977" y="146"/>
                      <a:pt x="977" y="135"/>
                    </a:cubicBezTo>
                    <a:cubicBezTo>
                      <a:pt x="978" y="101"/>
                      <a:pt x="1035" y="146"/>
                      <a:pt x="1036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3579812" y="3657600"/>
                <a:ext cx="7058090" cy="1076325"/>
              </a:xfrm>
              <a:custGeom>
                <a:avLst/>
                <a:gdLst>
                  <a:gd name="T0" fmla="*/ 63 w 1020"/>
                  <a:gd name="T1" fmla="*/ 121 h 286"/>
                  <a:gd name="T2" fmla="*/ 96 w 1020"/>
                  <a:gd name="T3" fmla="*/ 248 h 286"/>
                  <a:gd name="T4" fmla="*/ 119 w 1020"/>
                  <a:gd name="T5" fmla="*/ 271 h 286"/>
                  <a:gd name="T6" fmla="*/ 152 w 1020"/>
                  <a:gd name="T7" fmla="*/ 277 h 286"/>
                  <a:gd name="T8" fmla="*/ 188 w 1020"/>
                  <a:gd name="T9" fmla="*/ 279 h 286"/>
                  <a:gd name="T10" fmla="*/ 219 w 1020"/>
                  <a:gd name="T11" fmla="*/ 268 h 286"/>
                  <a:gd name="T12" fmla="*/ 234 w 1020"/>
                  <a:gd name="T13" fmla="*/ 262 h 286"/>
                  <a:gd name="T14" fmla="*/ 286 w 1020"/>
                  <a:gd name="T15" fmla="*/ 272 h 286"/>
                  <a:gd name="T16" fmla="*/ 308 w 1020"/>
                  <a:gd name="T17" fmla="*/ 272 h 286"/>
                  <a:gd name="T18" fmla="*/ 333 w 1020"/>
                  <a:gd name="T19" fmla="*/ 272 h 286"/>
                  <a:gd name="T20" fmla="*/ 367 w 1020"/>
                  <a:gd name="T21" fmla="*/ 276 h 286"/>
                  <a:gd name="T22" fmla="*/ 396 w 1020"/>
                  <a:gd name="T23" fmla="*/ 276 h 286"/>
                  <a:gd name="T24" fmla="*/ 414 w 1020"/>
                  <a:gd name="T25" fmla="*/ 272 h 286"/>
                  <a:gd name="T26" fmla="*/ 425 w 1020"/>
                  <a:gd name="T27" fmla="*/ 280 h 286"/>
                  <a:gd name="T28" fmla="*/ 440 w 1020"/>
                  <a:gd name="T29" fmla="*/ 274 h 286"/>
                  <a:gd name="T30" fmla="*/ 457 w 1020"/>
                  <a:gd name="T31" fmla="*/ 273 h 286"/>
                  <a:gd name="T32" fmla="*/ 475 w 1020"/>
                  <a:gd name="T33" fmla="*/ 274 h 286"/>
                  <a:gd name="T34" fmla="*/ 489 w 1020"/>
                  <a:gd name="T35" fmla="*/ 276 h 286"/>
                  <a:gd name="T36" fmla="*/ 508 w 1020"/>
                  <a:gd name="T37" fmla="*/ 273 h 286"/>
                  <a:gd name="T38" fmla="*/ 526 w 1020"/>
                  <a:gd name="T39" fmla="*/ 275 h 286"/>
                  <a:gd name="T40" fmla="*/ 544 w 1020"/>
                  <a:gd name="T41" fmla="*/ 274 h 286"/>
                  <a:gd name="T42" fmla="*/ 572 w 1020"/>
                  <a:gd name="T43" fmla="*/ 274 h 286"/>
                  <a:gd name="T44" fmla="*/ 599 w 1020"/>
                  <a:gd name="T45" fmla="*/ 279 h 286"/>
                  <a:gd name="T46" fmla="*/ 616 w 1020"/>
                  <a:gd name="T47" fmla="*/ 277 h 286"/>
                  <a:gd name="T48" fmla="*/ 635 w 1020"/>
                  <a:gd name="T49" fmla="*/ 280 h 286"/>
                  <a:gd name="T50" fmla="*/ 714 w 1020"/>
                  <a:gd name="T51" fmla="*/ 282 h 286"/>
                  <a:gd name="T52" fmla="*/ 783 w 1020"/>
                  <a:gd name="T53" fmla="*/ 267 h 286"/>
                  <a:gd name="T54" fmla="*/ 827 w 1020"/>
                  <a:gd name="T55" fmla="*/ 275 h 286"/>
                  <a:gd name="T56" fmla="*/ 854 w 1020"/>
                  <a:gd name="T57" fmla="*/ 277 h 286"/>
                  <a:gd name="T58" fmla="*/ 890 w 1020"/>
                  <a:gd name="T59" fmla="*/ 275 h 286"/>
                  <a:gd name="T60" fmla="*/ 989 w 1020"/>
                  <a:gd name="T61" fmla="*/ 231 h 286"/>
                  <a:gd name="T62" fmla="*/ 943 w 1020"/>
                  <a:gd name="T63" fmla="*/ 86 h 286"/>
                  <a:gd name="T64" fmla="*/ 915 w 1020"/>
                  <a:gd name="T65" fmla="*/ 13 h 286"/>
                  <a:gd name="T66" fmla="*/ 885 w 1020"/>
                  <a:gd name="T67" fmla="*/ 18 h 286"/>
                  <a:gd name="T68" fmla="*/ 856 w 1020"/>
                  <a:gd name="T69" fmla="*/ 13 h 286"/>
                  <a:gd name="T70" fmla="*/ 804 w 1020"/>
                  <a:gd name="T71" fmla="*/ 22 h 286"/>
                  <a:gd name="T72" fmla="*/ 789 w 1020"/>
                  <a:gd name="T73" fmla="*/ 16 h 286"/>
                  <a:gd name="T74" fmla="*/ 759 w 1020"/>
                  <a:gd name="T75" fmla="*/ 5 h 286"/>
                  <a:gd name="T76" fmla="*/ 722 w 1020"/>
                  <a:gd name="T77" fmla="*/ 8 h 286"/>
                  <a:gd name="T78" fmla="*/ 693 w 1020"/>
                  <a:gd name="T79" fmla="*/ 13 h 286"/>
                  <a:gd name="T80" fmla="*/ 665 w 1020"/>
                  <a:gd name="T81" fmla="*/ 8 h 286"/>
                  <a:gd name="T82" fmla="*/ 643 w 1020"/>
                  <a:gd name="T83" fmla="*/ 8 h 286"/>
                  <a:gd name="T84" fmla="*/ 614 w 1020"/>
                  <a:gd name="T85" fmla="*/ 5 h 286"/>
                  <a:gd name="T86" fmla="*/ 601 w 1020"/>
                  <a:gd name="T87" fmla="*/ 12 h 286"/>
                  <a:gd name="T88" fmla="*/ 585 w 1020"/>
                  <a:gd name="T89" fmla="*/ 3 h 286"/>
                  <a:gd name="T90" fmla="*/ 572 w 1020"/>
                  <a:gd name="T91" fmla="*/ 13 h 286"/>
                  <a:gd name="T92" fmla="*/ 549 w 1020"/>
                  <a:gd name="T93" fmla="*/ 12 h 286"/>
                  <a:gd name="T94" fmla="*/ 540 w 1020"/>
                  <a:gd name="T95" fmla="*/ 10 h 286"/>
                  <a:gd name="T96" fmla="*/ 527 w 1020"/>
                  <a:gd name="T97" fmla="*/ 12 h 286"/>
                  <a:gd name="T98" fmla="*/ 506 w 1020"/>
                  <a:gd name="T99" fmla="*/ 3 h 286"/>
                  <a:gd name="T100" fmla="*/ 485 w 1020"/>
                  <a:gd name="T101" fmla="*/ 13 h 286"/>
                  <a:gd name="T102" fmla="*/ 463 w 1020"/>
                  <a:gd name="T103" fmla="*/ 12 h 286"/>
                  <a:gd name="T104" fmla="*/ 436 w 1020"/>
                  <a:gd name="T105" fmla="*/ 12 h 286"/>
                  <a:gd name="T106" fmla="*/ 415 w 1020"/>
                  <a:gd name="T107" fmla="*/ 8 h 286"/>
                  <a:gd name="T108" fmla="*/ 395 w 1020"/>
                  <a:gd name="T109" fmla="*/ 7 h 286"/>
                  <a:gd name="T110" fmla="*/ 344 w 1020"/>
                  <a:gd name="T111" fmla="*/ 3 h 286"/>
                  <a:gd name="T112" fmla="*/ 257 w 1020"/>
                  <a:gd name="T113" fmla="*/ 10 h 286"/>
                  <a:gd name="T114" fmla="*/ 213 w 1020"/>
                  <a:gd name="T115" fmla="*/ 17 h 286"/>
                  <a:gd name="T116" fmla="*/ 170 w 1020"/>
                  <a:gd name="T117" fmla="*/ 11 h 286"/>
                  <a:gd name="T118" fmla="*/ 141 w 1020"/>
                  <a:gd name="T119" fmla="*/ 15 h 286"/>
                  <a:gd name="T120" fmla="*/ 57 w 1020"/>
                  <a:gd name="T121" fmla="*/ 3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0" h="286">
                    <a:moveTo>
                      <a:pt x="47" y="2"/>
                    </a:moveTo>
                    <a:cubicBezTo>
                      <a:pt x="35" y="2"/>
                      <a:pt x="21" y="4"/>
                      <a:pt x="21" y="18"/>
                    </a:cubicBezTo>
                    <a:cubicBezTo>
                      <a:pt x="21" y="37"/>
                      <a:pt x="51" y="20"/>
                      <a:pt x="55" y="34"/>
                    </a:cubicBezTo>
                    <a:cubicBezTo>
                      <a:pt x="59" y="47"/>
                      <a:pt x="20" y="43"/>
                      <a:pt x="31" y="53"/>
                    </a:cubicBezTo>
                    <a:cubicBezTo>
                      <a:pt x="34" y="56"/>
                      <a:pt x="73" y="66"/>
                      <a:pt x="58" y="72"/>
                    </a:cubicBezTo>
                    <a:cubicBezTo>
                      <a:pt x="48" y="76"/>
                      <a:pt x="0" y="68"/>
                      <a:pt x="1" y="99"/>
                    </a:cubicBezTo>
                    <a:cubicBezTo>
                      <a:pt x="2" y="132"/>
                      <a:pt x="62" y="88"/>
                      <a:pt x="63" y="121"/>
                    </a:cubicBezTo>
                    <a:cubicBezTo>
                      <a:pt x="63" y="132"/>
                      <a:pt x="43" y="125"/>
                      <a:pt x="43" y="131"/>
                    </a:cubicBezTo>
                    <a:cubicBezTo>
                      <a:pt x="43" y="137"/>
                      <a:pt x="73" y="133"/>
                      <a:pt x="77" y="146"/>
                    </a:cubicBezTo>
                    <a:cubicBezTo>
                      <a:pt x="83" y="165"/>
                      <a:pt x="17" y="141"/>
                      <a:pt x="17" y="174"/>
                    </a:cubicBezTo>
                    <a:cubicBezTo>
                      <a:pt x="18" y="206"/>
                      <a:pt x="59" y="188"/>
                      <a:pt x="77" y="199"/>
                    </a:cubicBezTo>
                    <a:cubicBezTo>
                      <a:pt x="80" y="200"/>
                      <a:pt x="85" y="211"/>
                      <a:pt x="82" y="217"/>
                    </a:cubicBezTo>
                    <a:cubicBezTo>
                      <a:pt x="77" y="230"/>
                      <a:pt x="55" y="205"/>
                      <a:pt x="53" y="220"/>
                    </a:cubicBezTo>
                    <a:cubicBezTo>
                      <a:pt x="50" y="244"/>
                      <a:pt x="99" y="224"/>
                      <a:pt x="96" y="248"/>
                    </a:cubicBezTo>
                    <a:cubicBezTo>
                      <a:pt x="94" y="272"/>
                      <a:pt x="59" y="256"/>
                      <a:pt x="50" y="256"/>
                    </a:cubicBezTo>
                    <a:cubicBezTo>
                      <a:pt x="22" y="256"/>
                      <a:pt x="25" y="271"/>
                      <a:pt x="49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7" y="271"/>
                      <a:pt x="107" y="271"/>
                      <a:pt x="107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21" y="271"/>
                      <a:pt x="121" y="271"/>
                      <a:pt x="121" y="271"/>
                    </a:cubicBezTo>
                    <a:cubicBezTo>
                      <a:pt x="122" y="272"/>
                      <a:pt x="122" y="272"/>
                      <a:pt x="122" y="272"/>
                    </a:cubicBezTo>
                    <a:cubicBezTo>
                      <a:pt x="128" y="273"/>
                      <a:pt x="131" y="270"/>
                      <a:pt x="135" y="267"/>
                    </a:cubicBezTo>
                    <a:cubicBezTo>
                      <a:pt x="138" y="265"/>
                      <a:pt x="138" y="265"/>
                      <a:pt x="138" y="265"/>
                    </a:cubicBezTo>
                    <a:cubicBezTo>
                      <a:pt x="139" y="266"/>
                      <a:pt x="139" y="266"/>
                      <a:pt x="139" y="266"/>
                    </a:cubicBezTo>
                    <a:cubicBezTo>
                      <a:pt x="142" y="271"/>
                      <a:pt x="147" y="279"/>
                      <a:pt x="152" y="277"/>
                    </a:cubicBezTo>
                    <a:cubicBezTo>
                      <a:pt x="154" y="276"/>
                      <a:pt x="155" y="275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60" y="285"/>
                      <a:pt x="161" y="273"/>
                      <a:pt x="164" y="272"/>
                    </a:cubicBezTo>
                    <a:cubicBezTo>
                      <a:pt x="173" y="269"/>
                      <a:pt x="177" y="284"/>
                      <a:pt x="185" y="282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88" y="279"/>
                      <a:pt x="188" y="279"/>
                      <a:pt x="188" y="279"/>
                    </a:cubicBezTo>
                    <a:cubicBezTo>
                      <a:pt x="189" y="278"/>
                      <a:pt x="189" y="275"/>
                      <a:pt x="190" y="274"/>
                    </a:cubicBezTo>
                    <a:cubicBezTo>
                      <a:pt x="196" y="269"/>
                      <a:pt x="200" y="270"/>
                      <a:pt x="206" y="267"/>
                    </a:cubicBezTo>
                    <a:cubicBezTo>
                      <a:pt x="208" y="266"/>
                      <a:pt x="207" y="263"/>
                      <a:pt x="209" y="262"/>
                    </a:cubicBezTo>
                    <a:cubicBezTo>
                      <a:pt x="210" y="262"/>
                      <a:pt x="215" y="261"/>
                      <a:pt x="216" y="262"/>
                    </a:cubicBezTo>
                    <a:cubicBezTo>
                      <a:pt x="217" y="264"/>
                      <a:pt x="217" y="264"/>
                      <a:pt x="217" y="264"/>
                    </a:cubicBezTo>
                    <a:cubicBezTo>
                      <a:pt x="218" y="265"/>
                      <a:pt x="218" y="265"/>
                      <a:pt x="218" y="265"/>
                    </a:cubicBezTo>
                    <a:cubicBezTo>
                      <a:pt x="219" y="268"/>
                      <a:pt x="219" y="268"/>
                      <a:pt x="219" y="268"/>
                    </a:cubicBezTo>
                    <a:cubicBezTo>
                      <a:pt x="220" y="271"/>
                      <a:pt x="221" y="273"/>
                      <a:pt x="224" y="274"/>
                    </a:cubicBezTo>
                    <a:cubicBezTo>
                      <a:pt x="225" y="274"/>
                      <a:pt x="225" y="274"/>
                      <a:pt x="225" y="274"/>
                    </a:cubicBezTo>
                    <a:cubicBezTo>
                      <a:pt x="226" y="274"/>
                      <a:pt x="226" y="274"/>
                      <a:pt x="226" y="274"/>
                    </a:cubicBezTo>
                    <a:cubicBezTo>
                      <a:pt x="229" y="273"/>
                      <a:pt x="230" y="271"/>
                      <a:pt x="231" y="268"/>
                    </a:cubicBezTo>
                    <a:cubicBezTo>
                      <a:pt x="232" y="265"/>
                      <a:pt x="232" y="265"/>
                      <a:pt x="232" y="265"/>
                    </a:cubicBezTo>
                    <a:cubicBezTo>
                      <a:pt x="232" y="264"/>
                      <a:pt x="232" y="264"/>
                      <a:pt x="232" y="264"/>
                    </a:cubicBezTo>
                    <a:cubicBezTo>
                      <a:pt x="234" y="262"/>
                      <a:pt x="234" y="262"/>
                      <a:pt x="234" y="262"/>
                    </a:cubicBezTo>
                    <a:cubicBezTo>
                      <a:pt x="235" y="261"/>
                      <a:pt x="240" y="262"/>
                      <a:pt x="241" y="262"/>
                    </a:cubicBezTo>
                    <a:cubicBezTo>
                      <a:pt x="243" y="263"/>
                      <a:pt x="242" y="266"/>
                      <a:pt x="244" y="267"/>
                    </a:cubicBezTo>
                    <a:cubicBezTo>
                      <a:pt x="250" y="270"/>
                      <a:pt x="254" y="269"/>
                      <a:pt x="260" y="274"/>
                    </a:cubicBezTo>
                    <a:cubicBezTo>
                      <a:pt x="261" y="275"/>
                      <a:pt x="261" y="278"/>
                      <a:pt x="261" y="279"/>
                    </a:cubicBezTo>
                    <a:cubicBezTo>
                      <a:pt x="265" y="279"/>
                      <a:pt x="265" y="279"/>
                      <a:pt x="265" y="279"/>
                    </a:cubicBezTo>
                    <a:cubicBezTo>
                      <a:pt x="265" y="282"/>
                      <a:pt x="265" y="282"/>
                      <a:pt x="265" y="282"/>
                    </a:cubicBezTo>
                    <a:cubicBezTo>
                      <a:pt x="273" y="284"/>
                      <a:pt x="277" y="269"/>
                      <a:pt x="286" y="272"/>
                    </a:cubicBezTo>
                    <a:cubicBezTo>
                      <a:pt x="289" y="273"/>
                      <a:pt x="290" y="285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5" y="275"/>
                      <a:pt x="296" y="276"/>
                      <a:pt x="298" y="277"/>
                    </a:cubicBezTo>
                    <a:cubicBezTo>
                      <a:pt x="300" y="278"/>
                      <a:pt x="303" y="277"/>
                      <a:pt x="305" y="274"/>
                    </a:cubicBezTo>
                    <a:cubicBezTo>
                      <a:pt x="307" y="272"/>
                      <a:pt x="307" y="272"/>
                      <a:pt x="307" y="272"/>
                    </a:cubicBezTo>
                    <a:cubicBezTo>
                      <a:pt x="308" y="272"/>
                      <a:pt x="308" y="272"/>
                      <a:pt x="308" y="272"/>
                    </a:cubicBezTo>
                    <a:cubicBezTo>
                      <a:pt x="309" y="273"/>
                      <a:pt x="310" y="276"/>
                      <a:pt x="312" y="277"/>
                    </a:cubicBezTo>
                    <a:cubicBezTo>
                      <a:pt x="318" y="279"/>
                      <a:pt x="321" y="276"/>
                      <a:pt x="324" y="273"/>
                    </a:cubicBezTo>
                    <a:cubicBezTo>
                      <a:pt x="325" y="272"/>
                      <a:pt x="325" y="272"/>
                      <a:pt x="325" y="272"/>
                    </a:cubicBezTo>
                    <a:cubicBezTo>
                      <a:pt x="327" y="272"/>
                      <a:pt x="327" y="272"/>
                      <a:pt x="327" y="272"/>
                    </a:cubicBezTo>
                    <a:cubicBezTo>
                      <a:pt x="329" y="271"/>
                      <a:pt x="329" y="271"/>
                      <a:pt x="329" y="271"/>
                    </a:cubicBezTo>
                    <a:cubicBezTo>
                      <a:pt x="332" y="271"/>
                      <a:pt x="332" y="271"/>
                      <a:pt x="332" y="271"/>
                    </a:cubicBezTo>
                    <a:cubicBezTo>
                      <a:pt x="333" y="272"/>
                      <a:pt x="333" y="272"/>
                      <a:pt x="333" y="272"/>
                    </a:cubicBezTo>
                    <a:cubicBezTo>
                      <a:pt x="335" y="274"/>
                      <a:pt x="340" y="279"/>
                      <a:pt x="341" y="280"/>
                    </a:cubicBezTo>
                    <a:cubicBezTo>
                      <a:pt x="344" y="281"/>
                      <a:pt x="347" y="280"/>
                      <a:pt x="349" y="279"/>
                    </a:cubicBezTo>
                    <a:cubicBezTo>
                      <a:pt x="354" y="276"/>
                      <a:pt x="354" y="276"/>
                      <a:pt x="354" y="276"/>
                    </a:cubicBezTo>
                    <a:cubicBezTo>
                      <a:pt x="355" y="277"/>
                      <a:pt x="355" y="277"/>
                      <a:pt x="355" y="277"/>
                    </a:cubicBezTo>
                    <a:cubicBezTo>
                      <a:pt x="357" y="278"/>
                      <a:pt x="360" y="278"/>
                      <a:pt x="363" y="277"/>
                    </a:cubicBezTo>
                    <a:cubicBezTo>
                      <a:pt x="366" y="277"/>
                      <a:pt x="366" y="277"/>
                      <a:pt x="366" y="277"/>
                    </a:cubicBezTo>
                    <a:cubicBezTo>
                      <a:pt x="366" y="277"/>
                      <a:pt x="367" y="276"/>
                      <a:pt x="367" y="276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70" y="280"/>
                      <a:pt x="372" y="280"/>
                      <a:pt x="376" y="278"/>
                    </a:cubicBezTo>
                    <a:cubicBezTo>
                      <a:pt x="377" y="277"/>
                      <a:pt x="377" y="277"/>
                      <a:pt x="377" y="277"/>
                    </a:cubicBezTo>
                    <a:cubicBezTo>
                      <a:pt x="381" y="279"/>
                      <a:pt x="381" y="279"/>
                      <a:pt x="381" y="279"/>
                    </a:cubicBezTo>
                    <a:cubicBezTo>
                      <a:pt x="384" y="280"/>
                      <a:pt x="386" y="281"/>
                      <a:pt x="390" y="280"/>
                    </a:cubicBezTo>
                    <a:cubicBezTo>
                      <a:pt x="392" y="279"/>
                      <a:pt x="394" y="277"/>
                      <a:pt x="396" y="276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9" y="279"/>
                      <a:pt x="399" y="279"/>
                      <a:pt x="399" y="279"/>
                    </a:cubicBezTo>
                    <a:cubicBezTo>
                      <a:pt x="401" y="280"/>
                      <a:pt x="403" y="281"/>
                      <a:pt x="406" y="279"/>
                    </a:cubicBezTo>
                    <a:cubicBezTo>
                      <a:pt x="408" y="278"/>
                      <a:pt x="408" y="278"/>
                      <a:pt x="408" y="278"/>
                    </a:cubicBezTo>
                    <a:cubicBezTo>
                      <a:pt x="409" y="278"/>
                      <a:pt x="409" y="278"/>
                      <a:pt x="409" y="278"/>
                    </a:cubicBezTo>
                    <a:cubicBezTo>
                      <a:pt x="411" y="279"/>
                      <a:pt x="412" y="273"/>
                      <a:pt x="414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8" y="272"/>
                      <a:pt x="418" y="272"/>
                      <a:pt x="418" y="272"/>
                    </a:cubicBezTo>
                    <a:cubicBezTo>
                      <a:pt x="419" y="272"/>
                      <a:pt x="419" y="272"/>
                      <a:pt x="419" y="272"/>
                    </a:cubicBezTo>
                    <a:cubicBezTo>
                      <a:pt x="419" y="273"/>
                      <a:pt x="420" y="273"/>
                      <a:pt x="421" y="274"/>
                    </a:cubicBezTo>
                    <a:cubicBezTo>
                      <a:pt x="422" y="275"/>
                      <a:pt x="422" y="275"/>
                      <a:pt x="422" y="275"/>
                    </a:cubicBezTo>
                    <a:cubicBezTo>
                      <a:pt x="425" y="280"/>
                      <a:pt x="425" y="280"/>
                      <a:pt x="425" y="280"/>
                    </a:cubicBezTo>
                    <a:cubicBezTo>
                      <a:pt x="426" y="282"/>
                      <a:pt x="427" y="283"/>
                      <a:pt x="428" y="282"/>
                    </a:cubicBezTo>
                    <a:cubicBezTo>
                      <a:pt x="429" y="280"/>
                      <a:pt x="429" y="280"/>
                      <a:pt x="429" y="280"/>
                    </a:cubicBezTo>
                    <a:cubicBezTo>
                      <a:pt x="430" y="281"/>
                      <a:pt x="430" y="281"/>
                      <a:pt x="430" y="281"/>
                    </a:cubicBezTo>
                    <a:cubicBezTo>
                      <a:pt x="431" y="282"/>
                      <a:pt x="433" y="282"/>
                      <a:pt x="435" y="282"/>
                    </a:cubicBezTo>
                    <a:cubicBezTo>
                      <a:pt x="435" y="279"/>
                      <a:pt x="435" y="279"/>
                      <a:pt x="435" y="279"/>
                    </a:cubicBezTo>
                    <a:cubicBezTo>
                      <a:pt x="438" y="279"/>
                      <a:pt x="438" y="279"/>
                      <a:pt x="438" y="279"/>
                    </a:cubicBezTo>
                    <a:cubicBezTo>
                      <a:pt x="439" y="278"/>
                      <a:pt x="439" y="275"/>
                      <a:pt x="440" y="274"/>
                    </a:cubicBezTo>
                    <a:cubicBezTo>
                      <a:pt x="441" y="273"/>
                      <a:pt x="443" y="272"/>
                      <a:pt x="444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8" y="272"/>
                      <a:pt x="448" y="272"/>
                      <a:pt x="448" y="272"/>
                    </a:cubicBezTo>
                    <a:cubicBezTo>
                      <a:pt x="449" y="273"/>
                      <a:pt x="449" y="273"/>
                      <a:pt x="449" y="273"/>
                    </a:cubicBezTo>
                    <a:cubicBezTo>
                      <a:pt x="449" y="274"/>
                      <a:pt x="450" y="275"/>
                      <a:pt x="451" y="275"/>
                    </a:cubicBezTo>
                    <a:cubicBezTo>
                      <a:pt x="454" y="276"/>
                      <a:pt x="455" y="275"/>
                      <a:pt x="457" y="273"/>
                    </a:cubicBezTo>
                    <a:cubicBezTo>
                      <a:pt x="458" y="272"/>
                      <a:pt x="458" y="272"/>
                      <a:pt x="458" y="272"/>
                    </a:cubicBezTo>
                    <a:cubicBezTo>
                      <a:pt x="459" y="272"/>
                      <a:pt x="459" y="272"/>
                      <a:pt x="459" y="272"/>
                    </a:cubicBezTo>
                    <a:cubicBezTo>
                      <a:pt x="461" y="274"/>
                      <a:pt x="463" y="275"/>
                      <a:pt x="466" y="274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4" y="274"/>
                      <a:pt x="474" y="274"/>
                      <a:pt x="474" y="274"/>
                    </a:cubicBezTo>
                    <a:cubicBezTo>
                      <a:pt x="475" y="274"/>
                      <a:pt x="475" y="274"/>
                      <a:pt x="475" y="274"/>
                    </a:cubicBezTo>
                    <a:cubicBezTo>
                      <a:pt x="476" y="274"/>
                      <a:pt x="476" y="274"/>
                      <a:pt x="476" y="274"/>
                    </a:cubicBezTo>
                    <a:cubicBezTo>
                      <a:pt x="477" y="273"/>
                      <a:pt x="477" y="273"/>
                      <a:pt x="477" y="273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2" y="276"/>
                      <a:pt x="482" y="276"/>
                      <a:pt x="482" y="276"/>
                    </a:cubicBezTo>
                    <a:cubicBezTo>
                      <a:pt x="483" y="277"/>
                      <a:pt x="485" y="277"/>
                      <a:pt x="486" y="277"/>
                    </a:cubicBezTo>
                    <a:cubicBezTo>
                      <a:pt x="489" y="277"/>
                      <a:pt x="489" y="277"/>
                      <a:pt x="489" y="276"/>
                    </a:cubicBezTo>
                    <a:cubicBezTo>
                      <a:pt x="488" y="274"/>
                      <a:pt x="488" y="274"/>
                      <a:pt x="488" y="274"/>
                    </a:cubicBezTo>
                    <a:cubicBezTo>
                      <a:pt x="490" y="274"/>
                      <a:pt x="490" y="274"/>
                      <a:pt x="490" y="274"/>
                    </a:cubicBezTo>
                    <a:cubicBezTo>
                      <a:pt x="492" y="272"/>
                      <a:pt x="492" y="272"/>
                      <a:pt x="492" y="272"/>
                    </a:cubicBezTo>
                    <a:cubicBezTo>
                      <a:pt x="493" y="272"/>
                      <a:pt x="493" y="272"/>
                      <a:pt x="493" y="272"/>
                    </a:cubicBezTo>
                    <a:cubicBezTo>
                      <a:pt x="495" y="272"/>
                      <a:pt x="497" y="272"/>
                      <a:pt x="498" y="272"/>
                    </a:cubicBezTo>
                    <a:cubicBezTo>
                      <a:pt x="500" y="272"/>
                      <a:pt x="504" y="273"/>
                      <a:pt x="507" y="273"/>
                    </a:cubicBezTo>
                    <a:cubicBezTo>
                      <a:pt x="508" y="273"/>
                      <a:pt x="508" y="273"/>
                      <a:pt x="508" y="273"/>
                    </a:cubicBezTo>
                    <a:cubicBezTo>
                      <a:pt x="510" y="274"/>
                      <a:pt x="510" y="274"/>
                      <a:pt x="510" y="274"/>
                    </a:cubicBezTo>
                    <a:cubicBezTo>
                      <a:pt x="511" y="275"/>
                      <a:pt x="510" y="278"/>
                      <a:pt x="511" y="279"/>
                    </a:cubicBezTo>
                    <a:cubicBezTo>
                      <a:pt x="515" y="279"/>
                      <a:pt x="515" y="279"/>
                      <a:pt x="515" y="279"/>
                    </a:cubicBezTo>
                    <a:cubicBezTo>
                      <a:pt x="515" y="282"/>
                      <a:pt x="515" y="282"/>
                      <a:pt x="515" y="282"/>
                    </a:cubicBezTo>
                    <a:cubicBezTo>
                      <a:pt x="519" y="283"/>
                      <a:pt x="522" y="280"/>
                      <a:pt x="525" y="276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7" y="275"/>
                      <a:pt x="527" y="275"/>
                      <a:pt x="528" y="275"/>
                    </a:cubicBezTo>
                    <a:cubicBezTo>
                      <a:pt x="530" y="273"/>
                      <a:pt x="530" y="273"/>
                      <a:pt x="530" y="273"/>
                    </a:cubicBezTo>
                    <a:cubicBezTo>
                      <a:pt x="530" y="272"/>
                      <a:pt x="530" y="272"/>
                      <a:pt x="530" y="272"/>
                    </a:cubicBezTo>
                    <a:cubicBezTo>
                      <a:pt x="532" y="271"/>
                      <a:pt x="533" y="271"/>
                      <a:pt x="535" y="272"/>
                    </a:cubicBezTo>
                    <a:cubicBezTo>
                      <a:pt x="539" y="273"/>
                      <a:pt x="539" y="285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5" y="275"/>
                      <a:pt x="546" y="276"/>
                      <a:pt x="548" y="277"/>
                    </a:cubicBezTo>
                    <a:cubicBezTo>
                      <a:pt x="550" y="278"/>
                      <a:pt x="553" y="277"/>
                      <a:pt x="555" y="274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9" y="273"/>
                      <a:pt x="559" y="276"/>
                      <a:pt x="562" y="277"/>
                    </a:cubicBezTo>
                    <a:cubicBezTo>
                      <a:pt x="565" y="278"/>
                      <a:pt x="567" y="278"/>
                      <a:pt x="569" y="277"/>
                    </a:cubicBezTo>
                    <a:cubicBezTo>
                      <a:pt x="572" y="274"/>
                      <a:pt x="572" y="274"/>
                      <a:pt x="572" y="274"/>
                    </a:cubicBezTo>
                    <a:cubicBezTo>
                      <a:pt x="574" y="275"/>
                      <a:pt x="574" y="275"/>
                      <a:pt x="574" y="275"/>
                    </a:cubicBezTo>
                    <a:cubicBezTo>
                      <a:pt x="575" y="275"/>
                      <a:pt x="576" y="275"/>
                      <a:pt x="577" y="275"/>
                    </a:cubicBezTo>
                    <a:cubicBezTo>
                      <a:pt x="578" y="274"/>
                      <a:pt x="579" y="274"/>
                      <a:pt x="580" y="274"/>
                    </a:cubicBezTo>
                    <a:cubicBezTo>
                      <a:pt x="584" y="273"/>
                      <a:pt x="584" y="273"/>
                      <a:pt x="584" y="273"/>
                    </a:cubicBezTo>
                    <a:cubicBezTo>
                      <a:pt x="585" y="274"/>
                      <a:pt x="585" y="274"/>
                      <a:pt x="585" y="274"/>
                    </a:cubicBezTo>
                    <a:cubicBezTo>
                      <a:pt x="587" y="276"/>
                      <a:pt x="591" y="279"/>
                      <a:pt x="591" y="280"/>
                    </a:cubicBezTo>
                    <a:cubicBezTo>
                      <a:pt x="594" y="281"/>
                      <a:pt x="596" y="280"/>
                      <a:pt x="599" y="279"/>
                    </a:cubicBezTo>
                    <a:cubicBezTo>
                      <a:pt x="602" y="277"/>
                      <a:pt x="602" y="277"/>
                      <a:pt x="602" y="277"/>
                    </a:cubicBezTo>
                    <a:cubicBezTo>
                      <a:pt x="603" y="277"/>
                      <a:pt x="603" y="277"/>
                      <a:pt x="603" y="277"/>
                    </a:cubicBezTo>
                    <a:cubicBezTo>
                      <a:pt x="603" y="277"/>
                      <a:pt x="604" y="277"/>
                      <a:pt x="604" y="277"/>
                    </a:cubicBezTo>
                    <a:cubicBezTo>
                      <a:pt x="605" y="277"/>
                      <a:pt x="605" y="277"/>
                      <a:pt x="605" y="277"/>
                    </a:cubicBezTo>
                    <a:cubicBezTo>
                      <a:pt x="608" y="278"/>
                      <a:pt x="608" y="278"/>
                      <a:pt x="608" y="278"/>
                    </a:cubicBezTo>
                    <a:cubicBezTo>
                      <a:pt x="610" y="278"/>
                      <a:pt x="611" y="277"/>
                      <a:pt x="613" y="277"/>
                    </a:cubicBezTo>
                    <a:cubicBezTo>
                      <a:pt x="616" y="277"/>
                      <a:pt x="616" y="277"/>
                      <a:pt x="616" y="277"/>
                    </a:cubicBezTo>
                    <a:cubicBezTo>
                      <a:pt x="616" y="277"/>
                      <a:pt x="617" y="276"/>
                      <a:pt x="617" y="276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9" y="280"/>
                      <a:pt x="622" y="280"/>
                      <a:pt x="626" y="278"/>
                    </a:cubicBezTo>
                    <a:cubicBezTo>
                      <a:pt x="627" y="277"/>
                      <a:pt x="627" y="277"/>
                      <a:pt x="627" y="277"/>
                    </a:cubicBezTo>
                    <a:cubicBezTo>
                      <a:pt x="631" y="279"/>
                      <a:pt x="631" y="279"/>
                      <a:pt x="631" y="279"/>
                    </a:cubicBezTo>
                    <a:cubicBezTo>
                      <a:pt x="632" y="280"/>
                      <a:pt x="634" y="280"/>
                      <a:pt x="635" y="280"/>
                    </a:cubicBezTo>
                    <a:cubicBezTo>
                      <a:pt x="640" y="280"/>
                      <a:pt x="640" y="280"/>
                      <a:pt x="640" y="280"/>
                    </a:cubicBezTo>
                    <a:cubicBezTo>
                      <a:pt x="639" y="280"/>
                      <a:pt x="639" y="280"/>
                      <a:pt x="639" y="280"/>
                    </a:cubicBezTo>
                    <a:cubicBezTo>
                      <a:pt x="675" y="281"/>
                      <a:pt x="675" y="281"/>
                      <a:pt x="675" y="281"/>
                    </a:cubicBezTo>
                    <a:cubicBezTo>
                      <a:pt x="676" y="282"/>
                      <a:pt x="676" y="282"/>
                      <a:pt x="676" y="282"/>
                    </a:cubicBezTo>
                    <a:cubicBezTo>
                      <a:pt x="677" y="282"/>
                      <a:pt x="677" y="282"/>
                      <a:pt x="678" y="282"/>
                    </a:cubicBezTo>
                    <a:cubicBezTo>
                      <a:pt x="679" y="281"/>
                      <a:pt x="679" y="281"/>
                      <a:pt x="679" y="281"/>
                    </a:cubicBezTo>
                    <a:cubicBezTo>
                      <a:pt x="714" y="282"/>
                      <a:pt x="714" y="282"/>
                      <a:pt x="714" y="282"/>
                    </a:cubicBezTo>
                    <a:cubicBezTo>
                      <a:pt x="723" y="282"/>
                      <a:pt x="743" y="285"/>
                      <a:pt x="748" y="273"/>
                    </a:cubicBezTo>
                    <a:cubicBezTo>
                      <a:pt x="748" y="272"/>
                      <a:pt x="748" y="272"/>
                      <a:pt x="748" y="272"/>
                    </a:cubicBezTo>
                    <a:cubicBezTo>
                      <a:pt x="756" y="273"/>
                      <a:pt x="756" y="273"/>
                      <a:pt x="756" y="273"/>
                    </a:cubicBezTo>
                    <a:cubicBezTo>
                      <a:pt x="759" y="273"/>
                      <a:pt x="762" y="274"/>
                      <a:pt x="764" y="275"/>
                    </a:cubicBezTo>
                    <a:cubicBezTo>
                      <a:pt x="767" y="277"/>
                      <a:pt x="771" y="272"/>
                      <a:pt x="773" y="272"/>
                    </a:cubicBezTo>
                    <a:cubicBezTo>
                      <a:pt x="775" y="272"/>
                      <a:pt x="775" y="277"/>
                      <a:pt x="778" y="275"/>
                    </a:cubicBezTo>
                    <a:cubicBezTo>
                      <a:pt x="780" y="273"/>
                      <a:pt x="781" y="269"/>
                      <a:pt x="783" y="267"/>
                    </a:cubicBezTo>
                    <a:cubicBezTo>
                      <a:pt x="789" y="262"/>
                      <a:pt x="790" y="267"/>
                      <a:pt x="794" y="267"/>
                    </a:cubicBezTo>
                    <a:cubicBezTo>
                      <a:pt x="795" y="267"/>
                      <a:pt x="795" y="267"/>
                      <a:pt x="795" y="267"/>
                    </a:cubicBezTo>
                    <a:cubicBezTo>
                      <a:pt x="796" y="267"/>
                      <a:pt x="796" y="267"/>
                      <a:pt x="796" y="267"/>
                    </a:cubicBezTo>
                    <a:cubicBezTo>
                      <a:pt x="801" y="267"/>
                      <a:pt x="802" y="262"/>
                      <a:pt x="808" y="267"/>
                    </a:cubicBezTo>
                    <a:cubicBezTo>
                      <a:pt x="809" y="269"/>
                      <a:pt x="810" y="273"/>
                      <a:pt x="812" y="275"/>
                    </a:cubicBezTo>
                    <a:cubicBezTo>
                      <a:pt x="815" y="277"/>
                      <a:pt x="815" y="272"/>
                      <a:pt x="817" y="272"/>
                    </a:cubicBezTo>
                    <a:cubicBezTo>
                      <a:pt x="820" y="272"/>
                      <a:pt x="823" y="277"/>
                      <a:pt x="827" y="275"/>
                    </a:cubicBezTo>
                    <a:cubicBezTo>
                      <a:pt x="830" y="273"/>
                      <a:pt x="837" y="272"/>
                      <a:pt x="843" y="272"/>
                    </a:cubicBezTo>
                    <a:cubicBezTo>
                      <a:pt x="844" y="272"/>
                      <a:pt x="845" y="272"/>
                      <a:pt x="847" y="272"/>
                    </a:cubicBezTo>
                    <a:cubicBezTo>
                      <a:pt x="849" y="272"/>
                      <a:pt x="849" y="272"/>
                      <a:pt x="849" y="272"/>
                    </a:cubicBezTo>
                    <a:cubicBezTo>
                      <a:pt x="851" y="274"/>
                      <a:pt x="851" y="274"/>
                      <a:pt x="851" y="274"/>
                    </a:cubicBezTo>
                    <a:cubicBezTo>
                      <a:pt x="852" y="274"/>
                      <a:pt x="852" y="274"/>
                      <a:pt x="852" y="274"/>
                    </a:cubicBezTo>
                    <a:cubicBezTo>
                      <a:pt x="852" y="276"/>
                      <a:pt x="852" y="276"/>
                      <a:pt x="852" y="276"/>
                    </a:cubicBezTo>
                    <a:cubicBezTo>
                      <a:pt x="852" y="277"/>
                      <a:pt x="852" y="277"/>
                      <a:pt x="854" y="277"/>
                    </a:cubicBezTo>
                    <a:cubicBezTo>
                      <a:pt x="856" y="277"/>
                      <a:pt x="857" y="277"/>
                      <a:pt x="858" y="276"/>
                    </a:cubicBezTo>
                    <a:cubicBezTo>
                      <a:pt x="860" y="274"/>
                      <a:pt x="860" y="274"/>
                      <a:pt x="860" y="274"/>
                    </a:cubicBezTo>
                    <a:cubicBezTo>
                      <a:pt x="861" y="274"/>
                      <a:pt x="861" y="274"/>
                      <a:pt x="861" y="274"/>
                    </a:cubicBezTo>
                    <a:cubicBezTo>
                      <a:pt x="867" y="273"/>
                      <a:pt x="873" y="270"/>
                      <a:pt x="879" y="270"/>
                    </a:cubicBezTo>
                    <a:cubicBezTo>
                      <a:pt x="882" y="270"/>
                      <a:pt x="882" y="270"/>
                      <a:pt x="882" y="270"/>
                    </a:cubicBezTo>
                    <a:cubicBezTo>
                      <a:pt x="884" y="273"/>
                      <a:pt x="884" y="273"/>
                      <a:pt x="884" y="273"/>
                    </a:cubicBezTo>
                    <a:cubicBezTo>
                      <a:pt x="885" y="275"/>
                      <a:pt x="887" y="276"/>
                      <a:pt x="890" y="275"/>
                    </a:cubicBezTo>
                    <a:cubicBezTo>
                      <a:pt x="890" y="275"/>
                      <a:pt x="890" y="274"/>
                      <a:pt x="891" y="274"/>
                    </a:cubicBezTo>
                    <a:cubicBezTo>
                      <a:pt x="891" y="274"/>
                      <a:pt x="891" y="274"/>
                      <a:pt x="891" y="274"/>
                    </a:cubicBezTo>
                    <a:cubicBezTo>
                      <a:pt x="889" y="280"/>
                      <a:pt x="889" y="280"/>
                      <a:pt x="889" y="280"/>
                    </a:cubicBezTo>
                    <a:cubicBezTo>
                      <a:pt x="914" y="280"/>
                      <a:pt x="939" y="282"/>
                      <a:pt x="964" y="282"/>
                    </a:cubicBezTo>
                    <a:cubicBezTo>
                      <a:pt x="974" y="282"/>
                      <a:pt x="999" y="286"/>
                      <a:pt x="999" y="266"/>
                    </a:cubicBezTo>
                    <a:cubicBezTo>
                      <a:pt x="999" y="248"/>
                      <a:pt x="969" y="265"/>
                      <a:pt x="965" y="250"/>
                    </a:cubicBezTo>
                    <a:cubicBezTo>
                      <a:pt x="961" y="238"/>
                      <a:pt x="1000" y="242"/>
                      <a:pt x="989" y="231"/>
                    </a:cubicBezTo>
                    <a:cubicBezTo>
                      <a:pt x="986" y="229"/>
                      <a:pt x="947" y="219"/>
                      <a:pt x="962" y="213"/>
                    </a:cubicBezTo>
                    <a:cubicBezTo>
                      <a:pt x="972" y="209"/>
                      <a:pt x="1020" y="216"/>
                      <a:pt x="1019" y="185"/>
                    </a:cubicBezTo>
                    <a:cubicBezTo>
                      <a:pt x="1018" y="152"/>
                      <a:pt x="958" y="196"/>
                      <a:pt x="957" y="163"/>
                    </a:cubicBezTo>
                    <a:cubicBezTo>
                      <a:pt x="957" y="152"/>
                      <a:pt x="978" y="160"/>
                      <a:pt x="978" y="154"/>
                    </a:cubicBezTo>
                    <a:cubicBezTo>
                      <a:pt x="978" y="147"/>
                      <a:pt x="947" y="151"/>
                      <a:pt x="943" y="138"/>
                    </a:cubicBezTo>
                    <a:cubicBezTo>
                      <a:pt x="937" y="119"/>
                      <a:pt x="1003" y="143"/>
                      <a:pt x="1003" y="111"/>
                    </a:cubicBezTo>
                    <a:cubicBezTo>
                      <a:pt x="1002" y="78"/>
                      <a:pt x="961" y="97"/>
                      <a:pt x="943" y="86"/>
                    </a:cubicBezTo>
                    <a:cubicBezTo>
                      <a:pt x="940" y="84"/>
                      <a:pt x="936" y="73"/>
                      <a:pt x="938" y="68"/>
                    </a:cubicBezTo>
                    <a:cubicBezTo>
                      <a:pt x="943" y="55"/>
                      <a:pt x="966" y="80"/>
                      <a:pt x="967" y="65"/>
                    </a:cubicBezTo>
                    <a:cubicBezTo>
                      <a:pt x="970" y="40"/>
                      <a:pt x="921" y="60"/>
                      <a:pt x="924" y="36"/>
                    </a:cubicBezTo>
                    <a:cubicBezTo>
                      <a:pt x="926" y="12"/>
                      <a:pt x="962" y="28"/>
                      <a:pt x="970" y="28"/>
                    </a:cubicBezTo>
                    <a:cubicBezTo>
                      <a:pt x="998" y="28"/>
                      <a:pt x="995" y="13"/>
                      <a:pt x="971" y="13"/>
                    </a:cubicBezTo>
                    <a:cubicBezTo>
                      <a:pt x="915" y="14"/>
                      <a:pt x="915" y="14"/>
                      <a:pt x="915" y="14"/>
                    </a:cubicBezTo>
                    <a:cubicBezTo>
                      <a:pt x="915" y="13"/>
                      <a:pt x="915" y="13"/>
                      <a:pt x="915" y="13"/>
                    </a:cubicBezTo>
                    <a:cubicBezTo>
                      <a:pt x="913" y="14"/>
                      <a:pt x="913" y="14"/>
                      <a:pt x="913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0" y="14"/>
                      <a:pt x="900" y="14"/>
                      <a:pt x="900" y="14"/>
                    </a:cubicBezTo>
                    <a:cubicBezTo>
                      <a:pt x="898" y="13"/>
                      <a:pt x="898" y="13"/>
                      <a:pt x="898" y="13"/>
                    </a:cubicBezTo>
                    <a:cubicBezTo>
                      <a:pt x="893" y="11"/>
                      <a:pt x="889" y="14"/>
                      <a:pt x="885" y="18"/>
                    </a:cubicBezTo>
                    <a:cubicBezTo>
                      <a:pt x="882" y="20"/>
                      <a:pt x="882" y="20"/>
                      <a:pt x="882" y="20"/>
                    </a:cubicBezTo>
                    <a:cubicBezTo>
                      <a:pt x="881" y="19"/>
                      <a:pt x="881" y="19"/>
                      <a:pt x="881" y="19"/>
                    </a:cubicBezTo>
                    <a:cubicBezTo>
                      <a:pt x="878" y="13"/>
                      <a:pt x="873" y="5"/>
                      <a:pt x="868" y="8"/>
                    </a:cubicBezTo>
                    <a:cubicBezTo>
                      <a:pt x="867" y="9"/>
                      <a:pt x="865" y="10"/>
                      <a:pt x="864" y="11"/>
                    </a:cubicBezTo>
                    <a:cubicBezTo>
                      <a:pt x="864" y="11"/>
                      <a:pt x="864" y="11"/>
                      <a:pt x="864" y="11"/>
                    </a:cubicBezTo>
                    <a:cubicBezTo>
                      <a:pt x="864" y="10"/>
                      <a:pt x="864" y="10"/>
                      <a:pt x="864" y="10"/>
                    </a:cubicBezTo>
                    <a:cubicBezTo>
                      <a:pt x="860" y="0"/>
                      <a:pt x="859" y="11"/>
                      <a:pt x="856" y="13"/>
                    </a:cubicBezTo>
                    <a:cubicBezTo>
                      <a:pt x="848" y="16"/>
                      <a:pt x="843" y="0"/>
                      <a:pt x="835" y="3"/>
                    </a:cubicBezTo>
                    <a:cubicBezTo>
                      <a:pt x="835" y="5"/>
                      <a:pt x="835" y="5"/>
                      <a:pt x="835" y="5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31" y="7"/>
                      <a:pt x="831" y="9"/>
                      <a:pt x="830" y="10"/>
                    </a:cubicBezTo>
                    <a:cubicBezTo>
                      <a:pt x="824" y="15"/>
                      <a:pt x="820" y="14"/>
                      <a:pt x="814" y="18"/>
                    </a:cubicBezTo>
                    <a:cubicBezTo>
                      <a:pt x="812" y="19"/>
                      <a:pt x="813" y="21"/>
                      <a:pt x="811" y="22"/>
                    </a:cubicBezTo>
                    <a:cubicBezTo>
                      <a:pt x="810" y="23"/>
                      <a:pt x="805" y="23"/>
                      <a:pt x="804" y="22"/>
                    </a:cubicBezTo>
                    <a:cubicBezTo>
                      <a:pt x="803" y="20"/>
                      <a:pt x="803" y="20"/>
                      <a:pt x="803" y="20"/>
                    </a:cubicBezTo>
                    <a:cubicBezTo>
                      <a:pt x="802" y="19"/>
                      <a:pt x="802" y="19"/>
                      <a:pt x="802" y="19"/>
                    </a:cubicBezTo>
                    <a:cubicBezTo>
                      <a:pt x="801" y="16"/>
                      <a:pt x="801" y="16"/>
                      <a:pt x="801" y="16"/>
                    </a:cubicBezTo>
                    <a:cubicBezTo>
                      <a:pt x="800" y="14"/>
                      <a:pt x="799" y="11"/>
                      <a:pt x="796" y="10"/>
                    </a:cubicBezTo>
                    <a:cubicBezTo>
                      <a:pt x="795" y="10"/>
                      <a:pt x="795" y="10"/>
                      <a:pt x="795" y="10"/>
                    </a:cubicBezTo>
                    <a:cubicBezTo>
                      <a:pt x="794" y="10"/>
                      <a:pt x="794" y="10"/>
                      <a:pt x="794" y="10"/>
                    </a:cubicBezTo>
                    <a:cubicBezTo>
                      <a:pt x="792" y="11"/>
                      <a:pt x="790" y="14"/>
                      <a:pt x="789" y="16"/>
                    </a:cubicBezTo>
                    <a:cubicBezTo>
                      <a:pt x="788" y="19"/>
                      <a:pt x="788" y="19"/>
                      <a:pt x="788" y="19"/>
                    </a:cubicBezTo>
                    <a:cubicBezTo>
                      <a:pt x="788" y="20"/>
                      <a:pt x="788" y="20"/>
                      <a:pt x="788" y="20"/>
                    </a:cubicBezTo>
                    <a:cubicBezTo>
                      <a:pt x="786" y="22"/>
                      <a:pt x="786" y="22"/>
                      <a:pt x="786" y="22"/>
                    </a:cubicBezTo>
                    <a:cubicBezTo>
                      <a:pt x="785" y="23"/>
                      <a:pt x="781" y="23"/>
                      <a:pt x="780" y="22"/>
                    </a:cubicBezTo>
                    <a:cubicBezTo>
                      <a:pt x="778" y="21"/>
                      <a:pt x="778" y="19"/>
                      <a:pt x="776" y="18"/>
                    </a:cubicBezTo>
                    <a:cubicBezTo>
                      <a:pt x="770" y="14"/>
                      <a:pt x="766" y="15"/>
                      <a:pt x="760" y="10"/>
                    </a:cubicBezTo>
                    <a:cubicBezTo>
                      <a:pt x="759" y="9"/>
                      <a:pt x="760" y="7"/>
                      <a:pt x="759" y="5"/>
                    </a:cubicBezTo>
                    <a:cubicBezTo>
                      <a:pt x="755" y="5"/>
                      <a:pt x="755" y="5"/>
                      <a:pt x="755" y="5"/>
                    </a:cubicBezTo>
                    <a:cubicBezTo>
                      <a:pt x="755" y="3"/>
                      <a:pt x="755" y="3"/>
                      <a:pt x="755" y="3"/>
                    </a:cubicBezTo>
                    <a:cubicBezTo>
                      <a:pt x="747" y="0"/>
                      <a:pt x="743" y="16"/>
                      <a:pt x="735" y="13"/>
                    </a:cubicBezTo>
                    <a:cubicBezTo>
                      <a:pt x="731" y="11"/>
                      <a:pt x="731" y="0"/>
                      <a:pt x="727" y="10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5" y="10"/>
                      <a:pt x="724" y="9"/>
                      <a:pt x="722" y="8"/>
                    </a:cubicBezTo>
                    <a:cubicBezTo>
                      <a:pt x="720" y="6"/>
                      <a:pt x="717" y="8"/>
                      <a:pt x="715" y="10"/>
                    </a:cubicBezTo>
                    <a:cubicBezTo>
                      <a:pt x="713" y="13"/>
                      <a:pt x="713" y="13"/>
                      <a:pt x="713" y="13"/>
                    </a:cubicBezTo>
                    <a:cubicBezTo>
                      <a:pt x="713" y="12"/>
                      <a:pt x="713" y="12"/>
                      <a:pt x="713" y="12"/>
                    </a:cubicBezTo>
                    <a:cubicBezTo>
                      <a:pt x="711" y="11"/>
                      <a:pt x="711" y="8"/>
                      <a:pt x="708" y="7"/>
                    </a:cubicBezTo>
                    <a:cubicBezTo>
                      <a:pt x="703" y="6"/>
                      <a:pt x="699" y="9"/>
                      <a:pt x="696" y="11"/>
                    </a:cubicBezTo>
                    <a:cubicBezTo>
                      <a:pt x="695" y="13"/>
                      <a:pt x="695" y="13"/>
                      <a:pt x="695" y="13"/>
                    </a:cubicBezTo>
                    <a:cubicBezTo>
                      <a:pt x="693" y="13"/>
                      <a:pt x="693" y="13"/>
                      <a:pt x="693" y="13"/>
                    </a:cubicBezTo>
                    <a:cubicBezTo>
                      <a:pt x="692" y="13"/>
                      <a:pt x="692" y="13"/>
                      <a:pt x="692" y="13"/>
                    </a:cubicBezTo>
                    <a:cubicBezTo>
                      <a:pt x="689" y="13"/>
                      <a:pt x="689" y="13"/>
                      <a:pt x="689" y="13"/>
                    </a:cubicBezTo>
                    <a:cubicBezTo>
                      <a:pt x="687" y="12"/>
                      <a:pt x="687" y="12"/>
                      <a:pt x="687" y="12"/>
                    </a:cubicBezTo>
                    <a:cubicBezTo>
                      <a:pt x="685" y="10"/>
                      <a:pt x="680" y="5"/>
                      <a:pt x="679" y="5"/>
                    </a:cubicBezTo>
                    <a:cubicBezTo>
                      <a:pt x="676" y="4"/>
                      <a:pt x="674" y="4"/>
                      <a:pt x="671" y="6"/>
                    </a:cubicBezTo>
                    <a:cubicBezTo>
                      <a:pt x="666" y="8"/>
                      <a:pt x="666" y="8"/>
                      <a:pt x="666" y="8"/>
                    </a:cubicBezTo>
                    <a:cubicBezTo>
                      <a:pt x="665" y="8"/>
                      <a:pt x="665" y="8"/>
                      <a:pt x="665" y="8"/>
                    </a:cubicBezTo>
                    <a:cubicBezTo>
                      <a:pt x="663" y="7"/>
                      <a:pt x="661" y="7"/>
                      <a:pt x="657" y="8"/>
                    </a:cubicBezTo>
                    <a:cubicBezTo>
                      <a:pt x="654" y="8"/>
                      <a:pt x="654" y="8"/>
                      <a:pt x="654" y="8"/>
                    </a:cubicBezTo>
                    <a:cubicBezTo>
                      <a:pt x="654" y="8"/>
                      <a:pt x="653" y="8"/>
                      <a:pt x="653" y="9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1" y="4"/>
                      <a:pt x="648" y="4"/>
                      <a:pt x="644" y="7"/>
                    </a:cubicBezTo>
                    <a:cubicBezTo>
                      <a:pt x="643" y="8"/>
                      <a:pt x="643" y="8"/>
                      <a:pt x="643" y="8"/>
                    </a:cubicBezTo>
                    <a:cubicBezTo>
                      <a:pt x="639" y="5"/>
                      <a:pt x="639" y="5"/>
                      <a:pt x="639" y="5"/>
                    </a:cubicBezTo>
                    <a:cubicBezTo>
                      <a:pt x="637" y="4"/>
                      <a:pt x="634" y="4"/>
                      <a:pt x="630" y="5"/>
                    </a:cubicBezTo>
                    <a:cubicBezTo>
                      <a:pt x="628" y="6"/>
                      <a:pt x="626" y="7"/>
                      <a:pt x="625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1" y="6"/>
                      <a:pt x="621" y="6"/>
                      <a:pt x="621" y="6"/>
                    </a:cubicBezTo>
                    <a:cubicBezTo>
                      <a:pt x="619" y="5"/>
                      <a:pt x="617" y="4"/>
                      <a:pt x="614" y="5"/>
                    </a:cubicBezTo>
                    <a:cubicBezTo>
                      <a:pt x="612" y="7"/>
                      <a:pt x="612" y="7"/>
                      <a:pt x="612" y="7"/>
                    </a:cubicBezTo>
                    <a:cubicBezTo>
                      <a:pt x="612" y="6"/>
                      <a:pt x="612" y="6"/>
                      <a:pt x="612" y="6"/>
                    </a:cubicBezTo>
                    <a:cubicBezTo>
                      <a:pt x="610" y="5"/>
                      <a:pt x="609" y="12"/>
                      <a:pt x="606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2" y="13"/>
                      <a:pt x="602" y="13"/>
                      <a:pt x="602" y="13"/>
                    </a:cubicBezTo>
                    <a:cubicBezTo>
                      <a:pt x="601" y="12"/>
                      <a:pt x="601" y="12"/>
                      <a:pt x="601" y="12"/>
                    </a:cubicBezTo>
                    <a:cubicBezTo>
                      <a:pt x="601" y="12"/>
                      <a:pt x="600" y="11"/>
                      <a:pt x="599" y="10"/>
                    </a:cubicBezTo>
                    <a:cubicBezTo>
                      <a:pt x="598" y="10"/>
                      <a:pt x="598" y="10"/>
                      <a:pt x="598" y="10"/>
                    </a:cubicBezTo>
                    <a:cubicBezTo>
                      <a:pt x="595" y="4"/>
                      <a:pt x="595" y="4"/>
                      <a:pt x="595" y="4"/>
                    </a:cubicBezTo>
                    <a:cubicBezTo>
                      <a:pt x="594" y="3"/>
                      <a:pt x="593" y="2"/>
                      <a:pt x="592" y="3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89" y="3"/>
                      <a:pt x="587" y="2"/>
                      <a:pt x="585" y="3"/>
                    </a:cubicBezTo>
                    <a:cubicBezTo>
                      <a:pt x="585" y="5"/>
                      <a:pt x="585" y="5"/>
                      <a:pt x="585" y="5"/>
                    </a:cubicBezTo>
                    <a:cubicBezTo>
                      <a:pt x="582" y="5"/>
                      <a:pt x="582" y="5"/>
                      <a:pt x="582" y="5"/>
                    </a:cubicBezTo>
                    <a:cubicBezTo>
                      <a:pt x="581" y="7"/>
                      <a:pt x="581" y="9"/>
                      <a:pt x="580" y="10"/>
                    </a:cubicBezTo>
                    <a:cubicBezTo>
                      <a:pt x="579" y="11"/>
                      <a:pt x="577" y="12"/>
                      <a:pt x="576" y="13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71" y="12"/>
                      <a:pt x="571" y="12"/>
                      <a:pt x="571" y="12"/>
                    </a:cubicBezTo>
                    <a:cubicBezTo>
                      <a:pt x="571" y="11"/>
                      <a:pt x="570" y="10"/>
                      <a:pt x="569" y="10"/>
                    </a:cubicBezTo>
                    <a:cubicBezTo>
                      <a:pt x="567" y="9"/>
                      <a:pt x="565" y="10"/>
                      <a:pt x="563" y="11"/>
                    </a:cubicBezTo>
                    <a:cubicBezTo>
                      <a:pt x="562" y="13"/>
                      <a:pt x="562" y="13"/>
                      <a:pt x="562" y="13"/>
                    </a:cubicBezTo>
                    <a:cubicBezTo>
                      <a:pt x="561" y="12"/>
                      <a:pt x="561" y="12"/>
                      <a:pt x="561" y="12"/>
                    </a:cubicBezTo>
                    <a:cubicBezTo>
                      <a:pt x="559" y="11"/>
                      <a:pt x="557" y="9"/>
                      <a:pt x="554" y="10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6" y="10"/>
                      <a:pt x="546" y="10"/>
                      <a:pt x="546" y="10"/>
                    </a:cubicBezTo>
                    <a:cubicBezTo>
                      <a:pt x="545" y="10"/>
                      <a:pt x="545" y="10"/>
                      <a:pt x="545" y="10"/>
                    </a:cubicBezTo>
                    <a:cubicBezTo>
                      <a:pt x="544" y="10"/>
                      <a:pt x="544" y="10"/>
                      <a:pt x="544" y="10"/>
                    </a:cubicBezTo>
                    <a:cubicBezTo>
                      <a:pt x="543" y="11"/>
                      <a:pt x="543" y="11"/>
                      <a:pt x="543" y="11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38" y="9"/>
                      <a:pt x="538" y="9"/>
                      <a:pt x="538" y="9"/>
                    </a:cubicBezTo>
                    <a:cubicBezTo>
                      <a:pt x="537" y="8"/>
                      <a:pt x="536" y="7"/>
                      <a:pt x="534" y="7"/>
                    </a:cubicBezTo>
                    <a:cubicBezTo>
                      <a:pt x="531" y="7"/>
                      <a:pt x="531" y="8"/>
                      <a:pt x="531" y="9"/>
                    </a:cubicBezTo>
                    <a:cubicBezTo>
                      <a:pt x="532" y="10"/>
                      <a:pt x="532" y="10"/>
                      <a:pt x="532" y="10"/>
                    </a:cubicBezTo>
                    <a:cubicBezTo>
                      <a:pt x="530" y="11"/>
                      <a:pt x="530" y="11"/>
                      <a:pt x="530" y="11"/>
                    </a:cubicBezTo>
                    <a:cubicBezTo>
                      <a:pt x="528" y="13"/>
                      <a:pt x="528" y="13"/>
                      <a:pt x="528" y="13"/>
                    </a:cubicBezTo>
                    <a:cubicBezTo>
                      <a:pt x="527" y="12"/>
                      <a:pt x="527" y="12"/>
                      <a:pt x="527" y="12"/>
                    </a:cubicBezTo>
                    <a:cubicBezTo>
                      <a:pt x="525" y="12"/>
                      <a:pt x="523" y="12"/>
                      <a:pt x="523" y="12"/>
                    </a:cubicBezTo>
                    <a:cubicBezTo>
                      <a:pt x="520" y="12"/>
                      <a:pt x="517" y="12"/>
                      <a:pt x="514" y="12"/>
                    </a:cubicBezTo>
                    <a:cubicBezTo>
                      <a:pt x="512" y="11"/>
                      <a:pt x="512" y="11"/>
                      <a:pt x="512" y="11"/>
                    </a:cubicBezTo>
                    <a:cubicBezTo>
                      <a:pt x="510" y="10"/>
                      <a:pt x="510" y="10"/>
                      <a:pt x="510" y="10"/>
                    </a:cubicBezTo>
                    <a:cubicBezTo>
                      <a:pt x="509" y="9"/>
                      <a:pt x="510" y="7"/>
                      <a:pt x="509" y="5"/>
                    </a:cubicBezTo>
                    <a:cubicBezTo>
                      <a:pt x="506" y="5"/>
                      <a:pt x="506" y="5"/>
                      <a:pt x="506" y="5"/>
                    </a:cubicBezTo>
                    <a:cubicBezTo>
                      <a:pt x="506" y="3"/>
                      <a:pt x="506" y="3"/>
                      <a:pt x="506" y="3"/>
                    </a:cubicBezTo>
                    <a:cubicBezTo>
                      <a:pt x="502" y="2"/>
                      <a:pt x="498" y="5"/>
                      <a:pt x="495" y="8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3" y="9"/>
                      <a:pt x="493" y="9"/>
                      <a:pt x="492" y="10"/>
                    </a:cubicBezTo>
                    <a:cubicBezTo>
                      <a:pt x="491" y="12"/>
                      <a:pt x="491" y="12"/>
                      <a:pt x="491" y="12"/>
                    </a:cubicBezTo>
                    <a:cubicBezTo>
                      <a:pt x="490" y="12"/>
                      <a:pt x="490" y="12"/>
                      <a:pt x="490" y="12"/>
                    </a:cubicBezTo>
                    <a:cubicBezTo>
                      <a:pt x="489" y="13"/>
                      <a:pt x="487" y="13"/>
                      <a:pt x="485" y="13"/>
                    </a:cubicBezTo>
                    <a:cubicBezTo>
                      <a:pt x="481" y="11"/>
                      <a:pt x="481" y="0"/>
                      <a:pt x="477" y="10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5" y="10"/>
                      <a:pt x="474" y="9"/>
                      <a:pt x="472" y="8"/>
                    </a:cubicBezTo>
                    <a:cubicBezTo>
                      <a:pt x="470" y="6"/>
                      <a:pt x="467" y="8"/>
                      <a:pt x="465" y="10"/>
                    </a:cubicBezTo>
                    <a:cubicBezTo>
                      <a:pt x="463" y="13"/>
                      <a:pt x="463" y="13"/>
                      <a:pt x="463" y="13"/>
                    </a:cubicBezTo>
                    <a:cubicBezTo>
                      <a:pt x="463" y="12"/>
                      <a:pt x="463" y="12"/>
                      <a:pt x="463" y="12"/>
                    </a:cubicBezTo>
                    <a:cubicBezTo>
                      <a:pt x="462" y="11"/>
                      <a:pt x="461" y="8"/>
                      <a:pt x="458" y="7"/>
                    </a:cubicBezTo>
                    <a:cubicBezTo>
                      <a:pt x="455" y="7"/>
                      <a:pt x="453" y="7"/>
                      <a:pt x="451" y="8"/>
                    </a:cubicBezTo>
                    <a:cubicBezTo>
                      <a:pt x="448" y="10"/>
                      <a:pt x="448" y="10"/>
                      <a:pt x="448" y="10"/>
                    </a:cubicBezTo>
                    <a:cubicBezTo>
                      <a:pt x="446" y="9"/>
                      <a:pt x="446" y="9"/>
                      <a:pt x="446" y="9"/>
                    </a:cubicBezTo>
                    <a:cubicBezTo>
                      <a:pt x="445" y="9"/>
                      <a:pt x="444" y="9"/>
                      <a:pt x="443" y="10"/>
                    </a:cubicBezTo>
                    <a:cubicBezTo>
                      <a:pt x="442" y="10"/>
                      <a:pt x="441" y="10"/>
                      <a:pt x="440" y="11"/>
                    </a:cubicBezTo>
                    <a:cubicBezTo>
                      <a:pt x="436" y="12"/>
                      <a:pt x="436" y="12"/>
                      <a:pt x="436" y="12"/>
                    </a:cubicBezTo>
                    <a:cubicBezTo>
                      <a:pt x="435" y="10"/>
                      <a:pt x="435" y="10"/>
                      <a:pt x="435" y="10"/>
                    </a:cubicBezTo>
                    <a:cubicBezTo>
                      <a:pt x="433" y="8"/>
                      <a:pt x="430" y="5"/>
                      <a:pt x="429" y="5"/>
                    </a:cubicBezTo>
                    <a:cubicBezTo>
                      <a:pt x="426" y="4"/>
                      <a:pt x="424" y="4"/>
                      <a:pt x="421" y="6"/>
                    </a:cubicBezTo>
                    <a:cubicBezTo>
                      <a:pt x="418" y="8"/>
                      <a:pt x="418" y="8"/>
                      <a:pt x="418" y="8"/>
                    </a:cubicBezTo>
                    <a:cubicBezTo>
                      <a:pt x="417" y="7"/>
                      <a:pt x="417" y="7"/>
                      <a:pt x="417" y="7"/>
                    </a:cubicBezTo>
                    <a:cubicBezTo>
                      <a:pt x="417" y="7"/>
                      <a:pt x="416" y="7"/>
                      <a:pt x="416" y="7"/>
                    </a:cubicBezTo>
                    <a:cubicBezTo>
                      <a:pt x="415" y="8"/>
                      <a:pt x="415" y="8"/>
                      <a:pt x="415" y="8"/>
                    </a:cubicBezTo>
                    <a:cubicBezTo>
                      <a:pt x="412" y="7"/>
                      <a:pt x="412" y="7"/>
                      <a:pt x="412" y="7"/>
                    </a:cubicBezTo>
                    <a:cubicBezTo>
                      <a:pt x="410" y="7"/>
                      <a:pt x="409" y="7"/>
                      <a:pt x="407" y="8"/>
                    </a:cubicBezTo>
                    <a:cubicBezTo>
                      <a:pt x="404" y="8"/>
                      <a:pt x="404" y="8"/>
                      <a:pt x="404" y="8"/>
                    </a:cubicBezTo>
                    <a:cubicBezTo>
                      <a:pt x="404" y="8"/>
                      <a:pt x="404" y="8"/>
                      <a:pt x="403" y="9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1" y="4"/>
                      <a:pt x="398" y="4"/>
                      <a:pt x="395" y="7"/>
                    </a:cubicBezTo>
                    <a:cubicBezTo>
                      <a:pt x="393" y="8"/>
                      <a:pt x="393" y="8"/>
                      <a:pt x="393" y="8"/>
                    </a:cubicBezTo>
                    <a:cubicBezTo>
                      <a:pt x="389" y="5"/>
                      <a:pt x="389" y="5"/>
                      <a:pt x="389" y="5"/>
                    </a:cubicBezTo>
                    <a:cubicBezTo>
                      <a:pt x="388" y="5"/>
                      <a:pt x="387" y="4"/>
                      <a:pt x="385" y="4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45" y="4"/>
                      <a:pt x="345" y="4"/>
                      <a:pt x="345" y="4"/>
                    </a:cubicBezTo>
                    <a:cubicBezTo>
                      <a:pt x="344" y="3"/>
                      <a:pt x="344" y="3"/>
                      <a:pt x="344" y="3"/>
                    </a:cubicBezTo>
                    <a:cubicBezTo>
                      <a:pt x="343" y="2"/>
                      <a:pt x="343" y="2"/>
                      <a:pt x="342" y="3"/>
                    </a:cubicBezTo>
                    <a:cubicBezTo>
                      <a:pt x="341" y="4"/>
                      <a:pt x="341" y="4"/>
                      <a:pt x="341" y="4"/>
                    </a:cubicBezTo>
                    <a:cubicBezTo>
                      <a:pt x="307" y="3"/>
                      <a:pt x="307" y="3"/>
                      <a:pt x="307" y="3"/>
                    </a:cubicBezTo>
                    <a:cubicBezTo>
                      <a:pt x="298" y="3"/>
                      <a:pt x="277" y="0"/>
                      <a:pt x="272" y="12"/>
                    </a:cubicBezTo>
                    <a:cubicBezTo>
                      <a:pt x="272" y="12"/>
                      <a:pt x="272" y="12"/>
                      <a:pt x="272" y="12"/>
                    </a:cubicBezTo>
                    <a:cubicBezTo>
                      <a:pt x="264" y="12"/>
                      <a:pt x="264" y="12"/>
                      <a:pt x="264" y="12"/>
                    </a:cubicBezTo>
                    <a:cubicBezTo>
                      <a:pt x="261" y="11"/>
                      <a:pt x="258" y="11"/>
                      <a:pt x="257" y="10"/>
                    </a:cubicBezTo>
                    <a:cubicBezTo>
                      <a:pt x="253" y="8"/>
                      <a:pt x="250" y="12"/>
                      <a:pt x="247" y="12"/>
                    </a:cubicBezTo>
                    <a:cubicBezTo>
                      <a:pt x="245" y="12"/>
                      <a:pt x="245" y="7"/>
                      <a:pt x="242" y="10"/>
                    </a:cubicBezTo>
                    <a:cubicBezTo>
                      <a:pt x="240" y="11"/>
                      <a:pt x="239" y="15"/>
                      <a:pt x="237" y="17"/>
                    </a:cubicBezTo>
                    <a:cubicBezTo>
                      <a:pt x="231" y="23"/>
                      <a:pt x="230" y="17"/>
                      <a:pt x="226" y="17"/>
                    </a:cubicBezTo>
                    <a:cubicBezTo>
                      <a:pt x="225" y="17"/>
                      <a:pt x="225" y="17"/>
                      <a:pt x="225" y="17"/>
                    </a:cubicBezTo>
                    <a:cubicBezTo>
                      <a:pt x="224" y="17"/>
                      <a:pt x="224" y="17"/>
                      <a:pt x="224" y="17"/>
                    </a:cubicBezTo>
                    <a:cubicBezTo>
                      <a:pt x="219" y="17"/>
                      <a:pt x="219" y="23"/>
                      <a:pt x="213" y="17"/>
                    </a:cubicBezTo>
                    <a:cubicBezTo>
                      <a:pt x="211" y="15"/>
                      <a:pt x="210" y="11"/>
                      <a:pt x="208" y="10"/>
                    </a:cubicBezTo>
                    <a:cubicBezTo>
                      <a:pt x="205" y="7"/>
                      <a:pt x="205" y="12"/>
                      <a:pt x="203" y="12"/>
                    </a:cubicBezTo>
                    <a:cubicBezTo>
                      <a:pt x="200" y="12"/>
                      <a:pt x="197" y="8"/>
                      <a:pt x="193" y="10"/>
                    </a:cubicBezTo>
                    <a:cubicBezTo>
                      <a:pt x="190" y="11"/>
                      <a:pt x="183" y="12"/>
                      <a:pt x="177" y="12"/>
                    </a:cubicBezTo>
                    <a:cubicBezTo>
                      <a:pt x="177" y="12"/>
                      <a:pt x="175" y="12"/>
                      <a:pt x="173" y="12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9"/>
                      <a:pt x="168" y="9"/>
                      <a:pt x="168" y="9"/>
                    </a:cubicBezTo>
                    <a:cubicBezTo>
                      <a:pt x="169" y="8"/>
                      <a:pt x="169" y="7"/>
                      <a:pt x="166" y="7"/>
                    </a:cubicBezTo>
                    <a:cubicBezTo>
                      <a:pt x="164" y="7"/>
                      <a:pt x="163" y="8"/>
                      <a:pt x="162" y="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3" y="12"/>
                      <a:pt x="147" y="15"/>
                      <a:pt x="141" y="15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5" y="10"/>
                      <a:pt x="133" y="9"/>
                      <a:pt x="130" y="10"/>
                    </a:cubicBezTo>
                    <a:cubicBezTo>
                      <a:pt x="130" y="10"/>
                      <a:pt x="130" y="10"/>
                      <a:pt x="129" y="10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06" y="5"/>
                      <a:pt x="81" y="3"/>
                      <a:pt x="57" y="3"/>
                    </a:cubicBezTo>
                    <a:cubicBezTo>
                      <a:pt x="54" y="3"/>
                      <a:pt x="51" y="3"/>
                      <a:pt x="47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1D3B350-26C6-44FC-A09F-65AF1C6F6738}"/>
                </a:ext>
              </a:extLst>
            </p:cNvPr>
            <p:cNvSpPr/>
            <p:nvPr/>
          </p:nvSpPr>
          <p:spPr>
            <a:xfrm>
              <a:off x="5476015" y="1360490"/>
              <a:ext cx="6096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এম মেরাজুল ইসলাম</a:t>
              </a:r>
              <a:r>
                <a:rPr kumimoji="0" lang="bn-IN" sz="48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endPara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সহকা</a:t>
              </a:r>
              <a:r>
                <a:rPr kumimoji="0" lang="bn-I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রী</a:t>
              </a:r>
              <a:r>
                <a:rPr kumimoji="0" lang="bn-BD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bn-BD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শিক্ষক</a:t>
              </a:r>
              <a:endPara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বিরাট সারদা সুন্দরী সঃ প্রাঃ বিঃ</a:t>
              </a:r>
              <a:endPara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আজমিরী</a:t>
              </a:r>
              <a:r>
                <a:rPr kumimoji="0" lang="bn-IN" sz="36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গঞ্জ , হবি গঞ্জ ।</a:t>
              </a:r>
              <a:r>
                <a:rPr kumimoji="0" lang="bn-BD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</p:grpSp>
      <p:sp>
        <p:nvSpPr>
          <p:cNvPr id="13" name="Title 3"/>
          <p:cNvSpPr txBox="1">
            <a:spLocks/>
          </p:cNvSpPr>
          <p:nvPr/>
        </p:nvSpPr>
        <p:spPr>
          <a:xfrm>
            <a:off x="900047" y="606934"/>
            <a:ext cx="2332550" cy="624500"/>
          </a:xfrm>
          <a:prstGeom prst="rect">
            <a:avLst/>
          </a:prstGeom>
        </p:spPr>
        <p:txBody>
          <a:bodyPr numCol="1">
            <a:prstTxWarp prst="textPlain">
              <a:avLst>
                <a:gd name="adj" fmla="val 48564"/>
              </a:avLst>
            </a:prstTxWarp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1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1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33" y="1919940"/>
            <a:ext cx="2309828" cy="2888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B5C00D-D7D1-426D-86CD-3E19B2896896}"/>
              </a:ext>
            </a:extLst>
          </p:cNvPr>
          <p:cNvGrpSpPr/>
          <p:nvPr/>
        </p:nvGrpSpPr>
        <p:grpSpPr>
          <a:xfrm>
            <a:off x="1490856" y="1708276"/>
            <a:ext cx="8344232" cy="3607321"/>
            <a:chOff x="2959201" y="793606"/>
            <a:chExt cx="8344232" cy="360732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8E0A94A7-31F7-4A77-89AC-66328876E4AB}"/>
                </a:ext>
              </a:extLst>
            </p:cNvPr>
            <p:cNvGrpSpPr/>
            <p:nvPr/>
          </p:nvGrpSpPr>
          <p:grpSpPr>
            <a:xfrm>
              <a:off x="2959201" y="793606"/>
              <a:ext cx="8344232" cy="3607321"/>
              <a:chOff x="3189533" y="1638948"/>
              <a:chExt cx="7366677" cy="3017111"/>
            </a:xfrm>
            <a:solidFill>
              <a:schemeClr val="accent3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714E210B-1FB6-4B55-B219-A82086F71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4593" y="1638948"/>
                <a:ext cx="7066857" cy="1196975"/>
              </a:xfrm>
              <a:custGeom>
                <a:avLst/>
                <a:gdLst>
                  <a:gd name="T0" fmla="*/ 931 w 1021"/>
                  <a:gd name="T1" fmla="*/ 73 h 318"/>
                  <a:gd name="T2" fmla="*/ 878 w 1021"/>
                  <a:gd name="T3" fmla="*/ 15 h 318"/>
                  <a:gd name="T4" fmla="*/ 848 w 1021"/>
                  <a:gd name="T5" fmla="*/ 13 h 318"/>
                  <a:gd name="T6" fmla="*/ 814 w 1021"/>
                  <a:gd name="T7" fmla="*/ 11 h 318"/>
                  <a:gd name="T8" fmla="*/ 764 w 1021"/>
                  <a:gd name="T9" fmla="*/ 15 h 318"/>
                  <a:gd name="T10" fmla="*/ 740 w 1021"/>
                  <a:gd name="T11" fmla="*/ 19 h 318"/>
                  <a:gd name="T12" fmla="*/ 731 w 1021"/>
                  <a:gd name="T13" fmla="*/ 11 h 318"/>
                  <a:gd name="T14" fmla="*/ 719 w 1021"/>
                  <a:gd name="T15" fmla="*/ 11 h 318"/>
                  <a:gd name="T16" fmla="*/ 700 w 1021"/>
                  <a:gd name="T17" fmla="*/ 13 h 318"/>
                  <a:gd name="T18" fmla="*/ 693 w 1021"/>
                  <a:gd name="T19" fmla="*/ 3 h 318"/>
                  <a:gd name="T20" fmla="*/ 658 w 1021"/>
                  <a:gd name="T21" fmla="*/ 20 h 318"/>
                  <a:gd name="T22" fmla="*/ 640 w 1021"/>
                  <a:gd name="T23" fmla="*/ 16 h 318"/>
                  <a:gd name="T24" fmla="*/ 633 w 1021"/>
                  <a:gd name="T25" fmla="*/ 8 h 318"/>
                  <a:gd name="T26" fmla="*/ 606 w 1021"/>
                  <a:gd name="T27" fmla="*/ 13 h 318"/>
                  <a:gd name="T28" fmla="*/ 596 w 1021"/>
                  <a:gd name="T29" fmla="*/ 13 h 318"/>
                  <a:gd name="T30" fmla="*/ 583 w 1021"/>
                  <a:gd name="T31" fmla="*/ 11 h 318"/>
                  <a:gd name="T32" fmla="*/ 560 w 1021"/>
                  <a:gd name="T33" fmla="*/ 14 h 318"/>
                  <a:gd name="T34" fmla="*/ 544 w 1021"/>
                  <a:gd name="T35" fmla="*/ 15 h 318"/>
                  <a:gd name="T36" fmla="*/ 534 w 1021"/>
                  <a:gd name="T37" fmla="*/ 13 h 318"/>
                  <a:gd name="T38" fmla="*/ 510 w 1021"/>
                  <a:gd name="T39" fmla="*/ 16 h 318"/>
                  <a:gd name="T40" fmla="*/ 493 w 1021"/>
                  <a:gd name="T41" fmla="*/ 13 h 318"/>
                  <a:gd name="T42" fmla="*/ 462 w 1021"/>
                  <a:gd name="T43" fmla="*/ 8 h 318"/>
                  <a:gd name="T44" fmla="*/ 446 w 1021"/>
                  <a:gd name="T45" fmla="*/ 11 h 318"/>
                  <a:gd name="T46" fmla="*/ 416 w 1021"/>
                  <a:gd name="T47" fmla="*/ 12 h 318"/>
                  <a:gd name="T48" fmla="*/ 382 w 1021"/>
                  <a:gd name="T49" fmla="*/ 15 h 318"/>
                  <a:gd name="T50" fmla="*/ 312 w 1021"/>
                  <a:gd name="T51" fmla="*/ 11 h 318"/>
                  <a:gd name="T52" fmla="*/ 282 w 1021"/>
                  <a:gd name="T53" fmla="*/ 17 h 318"/>
                  <a:gd name="T54" fmla="*/ 266 w 1021"/>
                  <a:gd name="T55" fmla="*/ 18 h 318"/>
                  <a:gd name="T56" fmla="*/ 200 w 1021"/>
                  <a:gd name="T57" fmla="*/ 16 h 318"/>
                  <a:gd name="T58" fmla="*/ 132 w 1021"/>
                  <a:gd name="T59" fmla="*/ 17 h 318"/>
                  <a:gd name="T60" fmla="*/ 1 w 1021"/>
                  <a:gd name="T61" fmla="*/ 119 h 318"/>
                  <a:gd name="T62" fmla="*/ 58 w 1021"/>
                  <a:gd name="T63" fmla="*/ 247 h 318"/>
                  <a:gd name="T64" fmla="*/ 152 w 1021"/>
                  <a:gd name="T65" fmla="*/ 303 h 318"/>
                  <a:gd name="T66" fmla="*/ 176 w 1021"/>
                  <a:gd name="T67" fmla="*/ 304 h 318"/>
                  <a:gd name="T68" fmla="*/ 208 w 1021"/>
                  <a:gd name="T69" fmla="*/ 304 h 318"/>
                  <a:gd name="T70" fmla="*/ 260 w 1021"/>
                  <a:gd name="T71" fmla="*/ 304 h 318"/>
                  <a:gd name="T72" fmla="*/ 282 w 1021"/>
                  <a:gd name="T73" fmla="*/ 299 h 318"/>
                  <a:gd name="T74" fmla="*/ 291 w 1021"/>
                  <a:gd name="T75" fmla="*/ 309 h 318"/>
                  <a:gd name="T76" fmla="*/ 303 w 1021"/>
                  <a:gd name="T77" fmla="*/ 307 h 318"/>
                  <a:gd name="T78" fmla="*/ 321 w 1021"/>
                  <a:gd name="T79" fmla="*/ 304 h 318"/>
                  <a:gd name="T80" fmla="*/ 335 w 1021"/>
                  <a:gd name="T81" fmla="*/ 304 h 318"/>
                  <a:gd name="T82" fmla="*/ 363 w 1021"/>
                  <a:gd name="T83" fmla="*/ 297 h 318"/>
                  <a:gd name="T84" fmla="*/ 382 w 1021"/>
                  <a:gd name="T85" fmla="*/ 304 h 318"/>
                  <a:gd name="T86" fmla="*/ 394 w 1021"/>
                  <a:gd name="T87" fmla="*/ 308 h 318"/>
                  <a:gd name="T88" fmla="*/ 418 w 1021"/>
                  <a:gd name="T89" fmla="*/ 304 h 318"/>
                  <a:gd name="T90" fmla="*/ 426 w 1021"/>
                  <a:gd name="T91" fmla="*/ 304 h 318"/>
                  <a:gd name="T92" fmla="*/ 445 w 1021"/>
                  <a:gd name="T93" fmla="*/ 306 h 318"/>
                  <a:gd name="T94" fmla="*/ 463 w 1021"/>
                  <a:gd name="T95" fmla="*/ 302 h 318"/>
                  <a:gd name="T96" fmla="*/ 478 w 1021"/>
                  <a:gd name="T97" fmla="*/ 302 h 318"/>
                  <a:gd name="T98" fmla="*/ 487 w 1021"/>
                  <a:gd name="T99" fmla="*/ 304 h 318"/>
                  <a:gd name="T100" fmla="*/ 511 w 1021"/>
                  <a:gd name="T101" fmla="*/ 301 h 318"/>
                  <a:gd name="T102" fmla="*/ 530 w 1021"/>
                  <a:gd name="T103" fmla="*/ 300 h 318"/>
                  <a:gd name="T104" fmla="*/ 562 w 1021"/>
                  <a:gd name="T105" fmla="*/ 308 h 318"/>
                  <a:gd name="T106" fmla="*/ 584 w 1021"/>
                  <a:gd name="T107" fmla="*/ 314 h 318"/>
                  <a:gd name="T108" fmla="*/ 612 w 1021"/>
                  <a:gd name="T109" fmla="*/ 306 h 318"/>
                  <a:gd name="T110" fmla="*/ 642 w 1021"/>
                  <a:gd name="T111" fmla="*/ 306 h 318"/>
                  <a:gd name="T112" fmla="*/ 715 w 1021"/>
                  <a:gd name="T113" fmla="*/ 301 h 318"/>
                  <a:gd name="T114" fmla="*/ 741 w 1021"/>
                  <a:gd name="T115" fmla="*/ 302 h 318"/>
                  <a:gd name="T116" fmla="*/ 756 w 1021"/>
                  <a:gd name="T117" fmla="*/ 299 h 318"/>
                  <a:gd name="T118" fmla="*/ 837 w 1021"/>
                  <a:gd name="T119" fmla="*/ 301 h 318"/>
                  <a:gd name="T120" fmla="*/ 918 w 1021"/>
                  <a:gd name="T121" fmla="*/ 301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1" h="318">
                    <a:moveTo>
                      <a:pt x="1020" y="198"/>
                    </a:moveTo>
                    <a:cubicBezTo>
                      <a:pt x="1019" y="163"/>
                      <a:pt x="953" y="210"/>
                      <a:pt x="952" y="175"/>
                    </a:cubicBezTo>
                    <a:cubicBezTo>
                      <a:pt x="952" y="163"/>
                      <a:pt x="974" y="172"/>
                      <a:pt x="974" y="165"/>
                    </a:cubicBezTo>
                    <a:cubicBezTo>
                      <a:pt x="974" y="158"/>
                      <a:pt x="941" y="162"/>
                      <a:pt x="936" y="148"/>
                    </a:cubicBezTo>
                    <a:cubicBezTo>
                      <a:pt x="929" y="128"/>
                      <a:pt x="1002" y="154"/>
                      <a:pt x="1002" y="119"/>
                    </a:cubicBezTo>
                    <a:cubicBezTo>
                      <a:pt x="1002" y="84"/>
                      <a:pt x="957" y="104"/>
                      <a:pt x="936" y="92"/>
                    </a:cubicBezTo>
                    <a:cubicBezTo>
                      <a:pt x="933" y="91"/>
                      <a:pt x="928" y="79"/>
                      <a:pt x="931" y="73"/>
                    </a:cubicBezTo>
                    <a:cubicBezTo>
                      <a:pt x="936" y="59"/>
                      <a:pt x="961" y="86"/>
                      <a:pt x="963" y="70"/>
                    </a:cubicBezTo>
                    <a:cubicBezTo>
                      <a:pt x="966" y="44"/>
                      <a:pt x="913" y="65"/>
                      <a:pt x="915" y="39"/>
                    </a:cubicBezTo>
                    <a:cubicBezTo>
                      <a:pt x="918" y="14"/>
                      <a:pt x="957" y="31"/>
                      <a:pt x="966" y="31"/>
                    </a:cubicBezTo>
                    <a:cubicBezTo>
                      <a:pt x="997" y="31"/>
                      <a:pt x="993" y="14"/>
                      <a:pt x="967" y="14"/>
                    </a:cubicBezTo>
                    <a:cubicBezTo>
                      <a:pt x="939" y="14"/>
                      <a:pt x="911" y="15"/>
                      <a:pt x="883" y="15"/>
                    </a:cubicBezTo>
                    <a:cubicBezTo>
                      <a:pt x="881" y="16"/>
                      <a:pt x="881" y="16"/>
                      <a:pt x="881" y="16"/>
                    </a:cubicBezTo>
                    <a:cubicBezTo>
                      <a:pt x="878" y="15"/>
                      <a:pt x="878" y="15"/>
                      <a:pt x="878" y="15"/>
                    </a:cubicBezTo>
                    <a:cubicBezTo>
                      <a:pt x="876" y="15"/>
                      <a:pt x="873" y="14"/>
                      <a:pt x="869" y="14"/>
                    </a:cubicBezTo>
                    <a:cubicBezTo>
                      <a:pt x="860" y="15"/>
                      <a:pt x="860" y="15"/>
                      <a:pt x="860" y="15"/>
                    </a:cubicBezTo>
                    <a:cubicBezTo>
                      <a:pt x="858" y="13"/>
                      <a:pt x="858" y="13"/>
                      <a:pt x="858" y="13"/>
                    </a:cubicBezTo>
                    <a:cubicBezTo>
                      <a:pt x="857" y="13"/>
                      <a:pt x="856" y="13"/>
                      <a:pt x="854" y="13"/>
                    </a:cubicBezTo>
                    <a:cubicBezTo>
                      <a:pt x="853" y="15"/>
                      <a:pt x="853" y="15"/>
                      <a:pt x="853" y="15"/>
                    </a:cubicBezTo>
                    <a:cubicBezTo>
                      <a:pt x="849" y="15"/>
                      <a:pt x="849" y="15"/>
                      <a:pt x="849" y="15"/>
                    </a:cubicBezTo>
                    <a:cubicBezTo>
                      <a:pt x="848" y="13"/>
                      <a:pt x="848" y="13"/>
                      <a:pt x="848" y="13"/>
                    </a:cubicBezTo>
                    <a:cubicBezTo>
                      <a:pt x="847" y="11"/>
                      <a:pt x="846" y="11"/>
                      <a:pt x="845" y="13"/>
                    </a:cubicBezTo>
                    <a:cubicBezTo>
                      <a:pt x="844" y="15"/>
                      <a:pt x="844" y="15"/>
                      <a:pt x="844" y="15"/>
                    </a:cubicBezTo>
                    <a:cubicBezTo>
                      <a:pt x="831" y="15"/>
                      <a:pt x="831" y="15"/>
                      <a:pt x="831" y="15"/>
                    </a:cubicBezTo>
                    <a:cubicBezTo>
                      <a:pt x="829" y="14"/>
                      <a:pt x="829" y="14"/>
                      <a:pt x="829" y="14"/>
                    </a:cubicBezTo>
                    <a:cubicBezTo>
                      <a:pt x="826" y="10"/>
                      <a:pt x="822" y="7"/>
                      <a:pt x="818" y="8"/>
                    </a:cubicBezTo>
                    <a:cubicBezTo>
                      <a:pt x="817" y="8"/>
                      <a:pt x="818" y="10"/>
                      <a:pt x="818" y="11"/>
                    </a:cubicBezTo>
                    <a:cubicBezTo>
                      <a:pt x="814" y="11"/>
                      <a:pt x="814" y="11"/>
                      <a:pt x="814" y="11"/>
                    </a:cubicBezTo>
                    <a:cubicBezTo>
                      <a:pt x="814" y="11"/>
                      <a:pt x="814" y="13"/>
                      <a:pt x="813" y="14"/>
                    </a:cubicBezTo>
                    <a:cubicBezTo>
                      <a:pt x="813" y="15"/>
                      <a:pt x="813" y="15"/>
                      <a:pt x="813" y="15"/>
                    </a:cubicBezTo>
                    <a:cubicBezTo>
                      <a:pt x="791" y="15"/>
                      <a:pt x="791" y="15"/>
                      <a:pt x="791" y="15"/>
                    </a:cubicBezTo>
                    <a:cubicBezTo>
                      <a:pt x="791" y="10"/>
                      <a:pt x="791" y="10"/>
                      <a:pt x="791" y="10"/>
                    </a:cubicBezTo>
                    <a:cubicBezTo>
                      <a:pt x="791" y="7"/>
                      <a:pt x="791" y="5"/>
                      <a:pt x="791" y="3"/>
                    </a:cubicBezTo>
                    <a:cubicBezTo>
                      <a:pt x="785" y="19"/>
                      <a:pt x="776" y="14"/>
                      <a:pt x="766" y="15"/>
                    </a:cubicBezTo>
                    <a:cubicBezTo>
                      <a:pt x="764" y="15"/>
                      <a:pt x="764" y="15"/>
                      <a:pt x="764" y="15"/>
                    </a:cubicBezTo>
                    <a:cubicBezTo>
                      <a:pt x="761" y="13"/>
                      <a:pt x="761" y="13"/>
                      <a:pt x="761" y="13"/>
                    </a:cubicBezTo>
                    <a:cubicBezTo>
                      <a:pt x="760" y="13"/>
                      <a:pt x="758" y="13"/>
                      <a:pt x="757" y="13"/>
                    </a:cubicBezTo>
                    <a:cubicBezTo>
                      <a:pt x="755" y="14"/>
                      <a:pt x="754" y="15"/>
                      <a:pt x="752" y="16"/>
                    </a:cubicBezTo>
                    <a:cubicBezTo>
                      <a:pt x="752" y="17"/>
                      <a:pt x="752" y="17"/>
                      <a:pt x="752" y="17"/>
                    </a:cubicBezTo>
                    <a:cubicBezTo>
                      <a:pt x="752" y="16"/>
                      <a:pt x="752" y="16"/>
                      <a:pt x="752" y="16"/>
                    </a:cubicBezTo>
                    <a:cubicBezTo>
                      <a:pt x="748" y="5"/>
                      <a:pt x="747" y="17"/>
                      <a:pt x="743" y="19"/>
                    </a:cubicBezTo>
                    <a:cubicBezTo>
                      <a:pt x="740" y="19"/>
                      <a:pt x="740" y="19"/>
                      <a:pt x="740" y="19"/>
                    </a:cubicBezTo>
                    <a:cubicBezTo>
                      <a:pt x="739" y="18"/>
                      <a:pt x="739" y="18"/>
                      <a:pt x="739" y="18"/>
                    </a:cubicBezTo>
                    <a:cubicBezTo>
                      <a:pt x="738" y="16"/>
                      <a:pt x="738" y="16"/>
                      <a:pt x="738" y="16"/>
                    </a:cubicBezTo>
                    <a:cubicBezTo>
                      <a:pt x="736" y="10"/>
                      <a:pt x="736" y="11"/>
                      <a:pt x="736" y="13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3"/>
                      <a:pt x="735" y="11"/>
                      <a:pt x="734" y="11"/>
                    </a:cubicBezTo>
                    <a:cubicBezTo>
                      <a:pt x="731" y="11"/>
                      <a:pt x="731" y="11"/>
                      <a:pt x="731" y="11"/>
                    </a:cubicBezTo>
                    <a:cubicBezTo>
                      <a:pt x="730" y="10"/>
                      <a:pt x="731" y="8"/>
                      <a:pt x="731" y="8"/>
                    </a:cubicBezTo>
                    <a:cubicBezTo>
                      <a:pt x="729" y="8"/>
                      <a:pt x="728" y="8"/>
                      <a:pt x="727" y="8"/>
                    </a:cubicBezTo>
                    <a:cubicBezTo>
                      <a:pt x="725" y="9"/>
                      <a:pt x="725" y="9"/>
                      <a:pt x="725" y="9"/>
                    </a:cubicBezTo>
                    <a:cubicBezTo>
                      <a:pt x="723" y="8"/>
                      <a:pt x="723" y="8"/>
                      <a:pt x="723" y="8"/>
                    </a:cubicBezTo>
                    <a:cubicBezTo>
                      <a:pt x="722" y="8"/>
                      <a:pt x="721" y="8"/>
                      <a:pt x="720" y="8"/>
                    </a:cubicBezTo>
                    <a:cubicBezTo>
                      <a:pt x="720" y="8"/>
                      <a:pt x="721" y="10"/>
                      <a:pt x="720" y="11"/>
                    </a:cubicBezTo>
                    <a:cubicBezTo>
                      <a:pt x="719" y="11"/>
                      <a:pt x="719" y="11"/>
                      <a:pt x="719" y="11"/>
                    </a:cubicBezTo>
                    <a:cubicBezTo>
                      <a:pt x="718" y="10"/>
                      <a:pt x="718" y="10"/>
                      <a:pt x="718" y="10"/>
                    </a:cubicBezTo>
                    <a:cubicBezTo>
                      <a:pt x="715" y="8"/>
                      <a:pt x="712" y="6"/>
                      <a:pt x="710" y="10"/>
                    </a:cubicBezTo>
                    <a:cubicBezTo>
                      <a:pt x="708" y="12"/>
                      <a:pt x="707" y="14"/>
                      <a:pt x="705" y="15"/>
                    </a:cubicBezTo>
                    <a:cubicBezTo>
                      <a:pt x="705" y="15"/>
                      <a:pt x="705" y="15"/>
                      <a:pt x="705" y="15"/>
                    </a:cubicBezTo>
                    <a:cubicBezTo>
                      <a:pt x="703" y="13"/>
                      <a:pt x="703" y="13"/>
                      <a:pt x="703" y="13"/>
                    </a:cubicBezTo>
                    <a:cubicBezTo>
                      <a:pt x="703" y="11"/>
                      <a:pt x="702" y="11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699" y="12"/>
                      <a:pt x="698" y="13"/>
                      <a:pt x="697" y="14"/>
                    </a:cubicBezTo>
                    <a:cubicBezTo>
                      <a:pt x="696" y="15"/>
                      <a:pt x="696" y="15"/>
                      <a:pt x="696" y="15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0"/>
                      <a:pt x="694" y="10"/>
                      <a:pt x="694" y="10"/>
                    </a:cubicBezTo>
                    <a:cubicBezTo>
                      <a:pt x="693" y="7"/>
                      <a:pt x="693" y="5"/>
                      <a:pt x="693" y="3"/>
                    </a:cubicBezTo>
                    <a:cubicBezTo>
                      <a:pt x="691" y="8"/>
                      <a:pt x="689" y="11"/>
                      <a:pt x="687" y="13"/>
                    </a:cubicBezTo>
                    <a:cubicBezTo>
                      <a:pt x="684" y="14"/>
                      <a:pt x="684" y="14"/>
                      <a:pt x="684" y="14"/>
                    </a:cubicBezTo>
                    <a:cubicBezTo>
                      <a:pt x="683" y="14"/>
                      <a:pt x="683" y="14"/>
                      <a:pt x="683" y="14"/>
                    </a:cubicBezTo>
                    <a:cubicBezTo>
                      <a:pt x="681" y="15"/>
                      <a:pt x="681" y="15"/>
                      <a:pt x="681" y="15"/>
                    </a:cubicBezTo>
                    <a:cubicBezTo>
                      <a:pt x="678" y="15"/>
                      <a:pt x="678" y="15"/>
                      <a:pt x="678" y="15"/>
                    </a:cubicBezTo>
                    <a:cubicBezTo>
                      <a:pt x="672" y="15"/>
                      <a:pt x="665" y="13"/>
                      <a:pt x="660" y="18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7" y="20"/>
                      <a:pt x="657" y="20"/>
                      <a:pt x="657" y="20"/>
                    </a:cubicBezTo>
                    <a:cubicBezTo>
                      <a:pt x="651" y="18"/>
                      <a:pt x="651" y="18"/>
                      <a:pt x="651" y="18"/>
                    </a:cubicBezTo>
                    <a:cubicBezTo>
                      <a:pt x="648" y="17"/>
                      <a:pt x="648" y="17"/>
                      <a:pt x="648" y="17"/>
                    </a:cubicBezTo>
                    <a:cubicBezTo>
                      <a:pt x="647" y="17"/>
                      <a:pt x="647" y="17"/>
                      <a:pt x="647" y="17"/>
                    </a:cubicBezTo>
                    <a:cubicBezTo>
                      <a:pt x="646" y="16"/>
                      <a:pt x="645" y="16"/>
                      <a:pt x="643" y="16"/>
                    </a:cubicBezTo>
                    <a:cubicBezTo>
                      <a:pt x="640" y="16"/>
                      <a:pt x="640" y="16"/>
                      <a:pt x="640" y="16"/>
                    </a:cubicBezTo>
                    <a:cubicBezTo>
                      <a:pt x="639" y="13"/>
                      <a:pt x="639" y="13"/>
                      <a:pt x="639" y="13"/>
                    </a:cubicBezTo>
                    <a:cubicBezTo>
                      <a:pt x="638" y="10"/>
                      <a:pt x="639" y="11"/>
                      <a:pt x="638" y="13"/>
                    </a:cubicBezTo>
                    <a:cubicBezTo>
                      <a:pt x="638" y="14"/>
                      <a:pt x="638" y="14"/>
                      <a:pt x="638" y="14"/>
                    </a:cubicBezTo>
                    <a:cubicBezTo>
                      <a:pt x="637" y="14"/>
                      <a:pt x="637" y="14"/>
                      <a:pt x="637" y="14"/>
                    </a:cubicBezTo>
                    <a:cubicBezTo>
                      <a:pt x="637" y="13"/>
                      <a:pt x="637" y="11"/>
                      <a:pt x="637" y="11"/>
                    </a:cubicBezTo>
                    <a:cubicBezTo>
                      <a:pt x="633" y="11"/>
                      <a:pt x="633" y="11"/>
                      <a:pt x="633" y="11"/>
                    </a:cubicBezTo>
                    <a:cubicBezTo>
                      <a:pt x="633" y="10"/>
                      <a:pt x="634" y="8"/>
                      <a:pt x="633" y="8"/>
                    </a:cubicBezTo>
                    <a:cubicBezTo>
                      <a:pt x="631" y="8"/>
                      <a:pt x="629" y="8"/>
                      <a:pt x="627" y="9"/>
                    </a:cubicBezTo>
                    <a:cubicBezTo>
                      <a:pt x="623" y="13"/>
                      <a:pt x="623" y="13"/>
                      <a:pt x="623" y="13"/>
                    </a:cubicBezTo>
                    <a:cubicBezTo>
                      <a:pt x="620" y="10"/>
                      <a:pt x="620" y="10"/>
                      <a:pt x="620" y="10"/>
                    </a:cubicBezTo>
                    <a:cubicBezTo>
                      <a:pt x="618" y="8"/>
                      <a:pt x="615" y="6"/>
                      <a:pt x="612" y="10"/>
                    </a:cubicBezTo>
                    <a:cubicBezTo>
                      <a:pt x="611" y="12"/>
                      <a:pt x="609" y="14"/>
                      <a:pt x="608" y="15"/>
                    </a:cubicBezTo>
                    <a:cubicBezTo>
                      <a:pt x="607" y="15"/>
                      <a:pt x="607" y="15"/>
                      <a:pt x="607" y="15"/>
                    </a:cubicBezTo>
                    <a:cubicBezTo>
                      <a:pt x="606" y="13"/>
                      <a:pt x="606" y="13"/>
                      <a:pt x="606" y="13"/>
                    </a:cubicBezTo>
                    <a:cubicBezTo>
                      <a:pt x="605" y="11"/>
                      <a:pt x="604" y="11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1" y="12"/>
                      <a:pt x="600" y="13"/>
                      <a:pt x="600" y="14"/>
                    </a:cubicBezTo>
                    <a:cubicBezTo>
                      <a:pt x="599" y="15"/>
                      <a:pt x="599" y="15"/>
                      <a:pt x="599" y="15"/>
                    </a:cubicBezTo>
                    <a:cubicBezTo>
                      <a:pt x="597" y="13"/>
                      <a:pt x="597" y="13"/>
                      <a:pt x="597" y="13"/>
                    </a:cubicBezTo>
                    <a:cubicBezTo>
                      <a:pt x="596" y="13"/>
                      <a:pt x="596" y="13"/>
                      <a:pt x="596" y="13"/>
                    </a:cubicBezTo>
                    <a:cubicBezTo>
                      <a:pt x="595" y="13"/>
                      <a:pt x="595" y="13"/>
                      <a:pt x="595" y="13"/>
                    </a:cubicBezTo>
                    <a:cubicBezTo>
                      <a:pt x="595" y="10"/>
                      <a:pt x="596" y="8"/>
                      <a:pt x="591" y="13"/>
                    </a:cubicBezTo>
                    <a:cubicBezTo>
                      <a:pt x="590" y="15"/>
                      <a:pt x="590" y="15"/>
                      <a:pt x="590" y="15"/>
                    </a:cubicBezTo>
                    <a:cubicBezTo>
                      <a:pt x="588" y="14"/>
                      <a:pt x="588" y="14"/>
                      <a:pt x="588" y="14"/>
                    </a:cubicBezTo>
                    <a:cubicBezTo>
                      <a:pt x="587" y="14"/>
                      <a:pt x="586" y="14"/>
                      <a:pt x="585" y="14"/>
                    </a:cubicBezTo>
                    <a:cubicBezTo>
                      <a:pt x="585" y="14"/>
                      <a:pt x="585" y="14"/>
                      <a:pt x="585" y="14"/>
                    </a:cubicBezTo>
                    <a:cubicBezTo>
                      <a:pt x="583" y="11"/>
                      <a:pt x="583" y="11"/>
                      <a:pt x="583" y="11"/>
                    </a:cubicBezTo>
                    <a:cubicBezTo>
                      <a:pt x="581" y="10"/>
                      <a:pt x="579" y="9"/>
                      <a:pt x="576" y="11"/>
                    </a:cubicBezTo>
                    <a:cubicBezTo>
                      <a:pt x="575" y="11"/>
                      <a:pt x="573" y="13"/>
                      <a:pt x="572" y="13"/>
                    </a:cubicBezTo>
                    <a:cubicBezTo>
                      <a:pt x="572" y="14"/>
                      <a:pt x="571" y="14"/>
                      <a:pt x="571" y="15"/>
                    </a:cubicBezTo>
                    <a:cubicBezTo>
                      <a:pt x="571" y="15"/>
                      <a:pt x="571" y="15"/>
                      <a:pt x="571" y="15"/>
                    </a:cubicBezTo>
                    <a:cubicBezTo>
                      <a:pt x="570" y="14"/>
                      <a:pt x="570" y="14"/>
                      <a:pt x="570" y="14"/>
                    </a:cubicBezTo>
                    <a:cubicBezTo>
                      <a:pt x="569" y="14"/>
                      <a:pt x="569" y="13"/>
                      <a:pt x="568" y="13"/>
                    </a:cubicBezTo>
                    <a:cubicBezTo>
                      <a:pt x="565" y="12"/>
                      <a:pt x="563" y="12"/>
                      <a:pt x="560" y="14"/>
                    </a:cubicBezTo>
                    <a:cubicBezTo>
                      <a:pt x="558" y="15"/>
                      <a:pt x="558" y="15"/>
                      <a:pt x="558" y="15"/>
                    </a:cubicBezTo>
                    <a:cubicBezTo>
                      <a:pt x="555" y="9"/>
                      <a:pt x="555" y="9"/>
                      <a:pt x="555" y="9"/>
                    </a:cubicBezTo>
                    <a:cubicBezTo>
                      <a:pt x="554" y="8"/>
                      <a:pt x="553" y="7"/>
                      <a:pt x="551" y="8"/>
                    </a:cubicBezTo>
                    <a:cubicBezTo>
                      <a:pt x="550" y="9"/>
                      <a:pt x="548" y="11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6" y="14"/>
                      <a:pt x="545" y="14"/>
                      <a:pt x="544" y="15"/>
                    </a:cubicBezTo>
                    <a:cubicBezTo>
                      <a:pt x="544" y="16"/>
                      <a:pt x="544" y="16"/>
                      <a:pt x="544" y="16"/>
                    </a:cubicBezTo>
                    <a:cubicBezTo>
                      <a:pt x="543" y="16"/>
                      <a:pt x="543" y="16"/>
                      <a:pt x="543" y="16"/>
                    </a:cubicBezTo>
                    <a:cubicBezTo>
                      <a:pt x="541" y="16"/>
                      <a:pt x="540" y="16"/>
                      <a:pt x="539" y="16"/>
                    </a:cubicBezTo>
                    <a:cubicBezTo>
                      <a:pt x="539" y="16"/>
                      <a:pt x="539" y="16"/>
                      <a:pt x="539" y="16"/>
                    </a:cubicBezTo>
                    <a:cubicBezTo>
                      <a:pt x="538" y="15"/>
                      <a:pt x="538" y="15"/>
                      <a:pt x="538" y="15"/>
                    </a:cubicBezTo>
                    <a:cubicBezTo>
                      <a:pt x="537" y="14"/>
                      <a:pt x="536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2" y="12"/>
                      <a:pt x="529" y="12"/>
                      <a:pt x="525" y="13"/>
                    </a:cubicBezTo>
                    <a:cubicBezTo>
                      <a:pt x="525" y="13"/>
                      <a:pt x="525" y="13"/>
                      <a:pt x="525" y="13"/>
                    </a:cubicBezTo>
                    <a:cubicBezTo>
                      <a:pt x="520" y="12"/>
                      <a:pt x="520" y="12"/>
                      <a:pt x="520" y="12"/>
                    </a:cubicBezTo>
                    <a:cubicBezTo>
                      <a:pt x="519" y="12"/>
                      <a:pt x="517" y="12"/>
                      <a:pt x="515" y="13"/>
                    </a:cubicBezTo>
                    <a:cubicBezTo>
                      <a:pt x="514" y="13"/>
                      <a:pt x="513" y="14"/>
                      <a:pt x="512" y="15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05" y="18"/>
                      <a:pt x="505" y="18"/>
                      <a:pt x="505" y="18"/>
                    </a:cubicBezTo>
                    <a:cubicBezTo>
                      <a:pt x="505" y="17"/>
                      <a:pt x="505" y="17"/>
                      <a:pt x="505" y="17"/>
                    </a:cubicBezTo>
                    <a:cubicBezTo>
                      <a:pt x="504" y="16"/>
                      <a:pt x="503" y="16"/>
                      <a:pt x="503" y="16"/>
                    </a:cubicBezTo>
                    <a:cubicBezTo>
                      <a:pt x="499" y="15"/>
                      <a:pt x="499" y="15"/>
                      <a:pt x="499" y="15"/>
                    </a:cubicBezTo>
                    <a:cubicBezTo>
                      <a:pt x="498" y="13"/>
                      <a:pt x="498" y="13"/>
                      <a:pt x="498" y="13"/>
                    </a:cubicBezTo>
                    <a:cubicBezTo>
                      <a:pt x="498" y="10"/>
                      <a:pt x="498" y="8"/>
                      <a:pt x="493" y="13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87" y="14"/>
                      <a:pt x="485" y="8"/>
                      <a:pt x="478" y="11"/>
                    </a:cubicBezTo>
                    <a:cubicBezTo>
                      <a:pt x="477" y="12"/>
                      <a:pt x="477" y="12"/>
                      <a:pt x="477" y="12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2" y="6"/>
                      <a:pt x="469" y="2"/>
                      <a:pt x="466" y="3"/>
                    </a:cubicBezTo>
                    <a:cubicBezTo>
                      <a:pt x="464" y="4"/>
                      <a:pt x="464" y="7"/>
                      <a:pt x="462" y="8"/>
                    </a:cubicBezTo>
                    <a:cubicBezTo>
                      <a:pt x="461" y="9"/>
                      <a:pt x="460" y="9"/>
                      <a:pt x="459" y="10"/>
                    </a:cubicBezTo>
                    <a:cubicBezTo>
                      <a:pt x="458" y="10"/>
                      <a:pt x="458" y="10"/>
                      <a:pt x="458" y="10"/>
                    </a:cubicBezTo>
                    <a:cubicBezTo>
                      <a:pt x="457" y="9"/>
                      <a:pt x="457" y="9"/>
                      <a:pt x="457" y="9"/>
                    </a:cubicBezTo>
                    <a:cubicBezTo>
                      <a:pt x="456" y="8"/>
                      <a:pt x="455" y="7"/>
                      <a:pt x="454" y="8"/>
                    </a:cubicBezTo>
                    <a:cubicBezTo>
                      <a:pt x="451" y="11"/>
                      <a:pt x="451" y="11"/>
                      <a:pt x="451" y="11"/>
                    </a:cubicBezTo>
                    <a:cubicBezTo>
                      <a:pt x="450" y="11"/>
                      <a:pt x="450" y="11"/>
                      <a:pt x="450" y="11"/>
                    </a:cubicBezTo>
                    <a:cubicBezTo>
                      <a:pt x="449" y="11"/>
                      <a:pt x="447" y="11"/>
                      <a:pt x="446" y="11"/>
                    </a:cubicBezTo>
                    <a:cubicBezTo>
                      <a:pt x="443" y="10"/>
                      <a:pt x="440" y="4"/>
                      <a:pt x="437" y="3"/>
                    </a:cubicBezTo>
                    <a:cubicBezTo>
                      <a:pt x="433" y="1"/>
                      <a:pt x="431" y="5"/>
                      <a:pt x="429" y="8"/>
                    </a:cubicBezTo>
                    <a:cubicBezTo>
                      <a:pt x="426" y="13"/>
                      <a:pt x="426" y="13"/>
                      <a:pt x="426" y="13"/>
                    </a:cubicBezTo>
                    <a:cubicBezTo>
                      <a:pt x="423" y="12"/>
                      <a:pt x="423" y="12"/>
                      <a:pt x="423" y="12"/>
                    </a:cubicBezTo>
                    <a:cubicBezTo>
                      <a:pt x="421" y="12"/>
                      <a:pt x="420" y="12"/>
                      <a:pt x="418" y="13"/>
                    </a:cubicBezTo>
                    <a:cubicBezTo>
                      <a:pt x="417" y="13"/>
                      <a:pt x="417" y="13"/>
                      <a:pt x="417" y="13"/>
                    </a:cubicBezTo>
                    <a:cubicBezTo>
                      <a:pt x="416" y="12"/>
                      <a:pt x="416" y="12"/>
                      <a:pt x="416" y="12"/>
                    </a:cubicBezTo>
                    <a:cubicBezTo>
                      <a:pt x="414" y="11"/>
                      <a:pt x="412" y="9"/>
                      <a:pt x="409" y="11"/>
                    </a:cubicBezTo>
                    <a:cubicBezTo>
                      <a:pt x="406" y="12"/>
                      <a:pt x="407" y="15"/>
                      <a:pt x="404" y="16"/>
                    </a:cubicBezTo>
                    <a:cubicBezTo>
                      <a:pt x="402" y="17"/>
                      <a:pt x="400" y="18"/>
                      <a:pt x="397" y="19"/>
                    </a:cubicBezTo>
                    <a:cubicBezTo>
                      <a:pt x="391" y="20"/>
                      <a:pt x="391" y="20"/>
                      <a:pt x="391" y="20"/>
                    </a:cubicBezTo>
                    <a:cubicBezTo>
                      <a:pt x="390" y="16"/>
                      <a:pt x="390" y="16"/>
                      <a:pt x="390" y="16"/>
                    </a:cubicBezTo>
                    <a:cubicBezTo>
                      <a:pt x="388" y="11"/>
                      <a:pt x="387" y="9"/>
                      <a:pt x="384" y="13"/>
                    </a:cubicBezTo>
                    <a:cubicBezTo>
                      <a:pt x="382" y="15"/>
                      <a:pt x="382" y="15"/>
                      <a:pt x="382" y="15"/>
                    </a:cubicBezTo>
                    <a:cubicBezTo>
                      <a:pt x="379" y="11"/>
                      <a:pt x="379" y="11"/>
                      <a:pt x="379" y="11"/>
                    </a:cubicBezTo>
                    <a:cubicBezTo>
                      <a:pt x="375" y="6"/>
                      <a:pt x="371" y="2"/>
                      <a:pt x="368" y="3"/>
                    </a:cubicBezTo>
                    <a:cubicBezTo>
                      <a:pt x="366" y="4"/>
                      <a:pt x="366" y="7"/>
                      <a:pt x="365" y="8"/>
                    </a:cubicBezTo>
                    <a:cubicBezTo>
                      <a:pt x="361" y="10"/>
                      <a:pt x="353" y="13"/>
                      <a:pt x="349" y="11"/>
                    </a:cubicBezTo>
                    <a:cubicBezTo>
                      <a:pt x="346" y="10"/>
                      <a:pt x="343" y="4"/>
                      <a:pt x="340" y="3"/>
                    </a:cubicBezTo>
                    <a:cubicBezTo>
                      <a:pt x="331" y="0"/>
                      <a:pt x="331" y="16"/>
                      <a:pt x="324" y="16"/>
                    </a:cubicBezTo>
                    <a:cubicBezTo>
                      <a:pt x="320" y="16"/>
                      <a:pt x="317" y="8"/>
                      <a:pt x="312" y="11"/>
                    </a:cubicBezTo>
                    <a:cubicBezTo>
                      <a:pt x="309" y="12"/>
                      <a:pt x="309" y="15"/>
                      <a:pt x="306" y="16"/>
                    </a:cubicBezTo>
                    <a:cubicBezTo>
                      <a:pt x="305" y="17"/>
                      <a:pt x="302" y="18"/>
                      <a:pt x="300" y="19"/>
                    </a:cubicBezTo>
                    <a:cubicBezTo>
                      <a:pt x="294" y="20"/>
                      <a:pt x="294" y="20"/>
                      <a:pt x="294" y="20"/>
                    </a:cubicBezTo>
                    <a:cubicBezTo>
                      <a:pt x="290" y="20"/>
                      <a:pt x="290" y="20"/>
                      <a:pt x="290" y="20"/>
                    </a:cubicBezTo>
                    <a:cubicBezTo>
                      <a:pt x="288" y="20"/>
                      <a:pt x="286" y="20"/>
                      <a:pt x="285" y="19"/>
                    </a:cubicBezTo>
                    <a:cubicBezTo>
                      <a:pt x="282" y="18"/>
                      <a:pt x="282" y="18"/>
                      <a:pt x="282" y="18"/>
                    </a:cubicBezTo>
                    <a:cubicBezTo>
                      <a:pt x="282" y="17"/>
                      <a:pt x="282" y="17"/>
                      <a:pt x="282" y="17"/>
                    </a:cubicBezTo>
                    <a:cubicBezTo>
                      <a:pt x="283" y="16"/>
                      <a:pt x="283" y="16"/>
                      <a:pt x="280" y="16"/>
                    </a:cubicBezTo>
                    <a:cubicBezTo>
                      <a:pt x="278" y="16"/>
                      <a:pt x="278" y="16"/>
                      <a:pt x="278" y="16"/>
                    </a:cubicBezTo>
                    <a:cubicBezTo>
                      <a:pt x="278" y="14"/>
                      <a:pt x="278" y="14"/>
                      <a:pt x="278" y="14"/>
                    </a:cubicBezTo>
                    <a:cubicBezTo>
                      <a:pt x="278" y="14"/>
                      <a:pt x="277" y="13"/>
                      <a:pt x="274" y="13"/>
                    </a:cubicBezTo>
                    <a:cubicBezTo>
                      <a:pt x="273" y="13"/>
                      <a:pt x="270" y="16"/>
                      <a:pt x="268" y="17"/>
                    </a:cubicBezTo>
                    <a:cubicBezTo>
                      <a:pt x="267" y="18"/>
                      <a:pt x="267" y="18"/>
                      <a:pt x="267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9"/>
                      <a:pt x="266" y="19"/>
                      <a:pt x="266" y="19"/>
                    </a:cubicBezTo>
                    <a:cubicBezTo>
                      <a:pt x="246" y="19"/>
                      <a:pt x="246" y="19"/>
                      <a:pt x="246" y="19"/>
                    </a:cubicBezTo>
                    <a:cubicBezTo>
                      <a:pt x="245" y="18"/>
                      <a:pt x="245" y="18"/>
                      <a:pt x="245" y="18"/>
                    </a:cubicBezTo>
                    <a:cubicBezTo>
                      <a:pt x="245" y="18"/>
                      <a:pt x="244" y="18"/>
                      <a:pt x="243" y="18"/>
                    </a:cubicBezTo>
                    <a:cubicBezTo>
                      <a:pt x="241" y="18"/>
                      <a:pt x="241" y="18"/>
                      <a:pt x="241" y="18"/>
                    </a:cubicBezTo>
                    <a:cubicBezTo>
                      <a:pt x="241" y="17"/>
                      <a:pt x="241" y="17"/>
                      <a:pt x="241" y="17"/>
                    </a:cubicBezTo>
                    <a:cubicBezTo>
                      <a:pt x="227" y="17"/>
                      <a:pt x="214" y="17"/>
                      <a:pt x="200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3" y="16"/>
                      <a:pt x="183" y="16"/>
                      <a:pt x="182" y="16"/>
                    </a:cubicBezTo>
                    <a:cubicBezTo>
                      <a:pt x="180" y="16"/>
                      <a:pt x="180" y="16"/>
                      <a:pt x="180" y="16"/>
                    </a:cubicBezTo>
                    <a:cubicBezTo>
                      <a:pt x="160" y="15"/>
                      <a:pt x="160" y="15"/>
                      <a:pt x="160" y="15"/>
                    </a:cubicBezTo>
                    <a:cubicBezTo>
                      <a:pt x="154" y="15"/>
                      <a:pt x="144" y="14"/>
                      <a:pt x="136" y="16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89" y="16"/>
                      <a:pt x="76" y="15"/>
                      <a:pt x="62" y="15"/>
                    </a:cubicBezTo>
                    <a:cubicBezTo>
                      <a:pt x="51" y="15"/>
                      <a:pt x="23" y="11"/>
                      <a:pt x="23" y="32"/>
                    </a:cubicBezTo>
                    <a:cubicBezTo>
                      <a:pt x="23" y="52"/>
                      <a:pt x="56" y="34"/>
                      <a:pt x="61" y="49"/>
                    </a:cubicBezTo>
                    <a:cubicBezTo>
                      <a:pt x="65" y="62"/>
                      <a:pt x="22" y="58"/>
                      <a:pt x="35" y="70"/>
                    </a:cubicBezTo>
                    <a:cubicBezTo>
                      <a:pt x="38" y="72"/>
                      <a:pt x="81" y="83"/>
                      <a:pt x="64" y="89"/>
                    </a:cubicBezTo>
                    <a:cubicBezTo>
                      <a:pt x="53" y="93"/>
                      <a:pt x="0" y="85"/>
                      <a:pt x="1" y="119"/>
                    </a:cubicBezTo>
                    <a:cubicBezTo>
                      <a:pt x="2" y="154"/>
                      <a:pt x="68" y="107"/>
                      <a:pt x="69" y="142"/>
                    </a:cubicBezTo>
                    <a:cubicBezTo>
                      <a:pt x="69" y="154"/>
                      <a:pt x="47" y="146"/>
                      <a:pt x="47" y="152"/>
                    </a:cubicBezTo>
                    <a:cubicBezTo>
                      <a:pt x="47" y="159"/>
                      <a:pt x="81" y="155"/>
                      <a:pt x="85" y="169"/>
                    </a:cubicBezTo>
                    <a:cubicBezTo>
                      <a:pt x="92" y="189"/>
                      <a:pt x="19" y="164"/>
                      <a:pt x="19" y="198"/>
                    </a:cubicBezTo>
                    <a:cubicBezTo>
                      <a:pt x="20" y="233"/>
                      <a:pt x="65" y="213"/>
                      <a:pt x="85" y="225"/>
                    </a:cubicBezTo>
                    <a:cubicBezTo>
                      <a:pt x="88" y="227"/>
                      <a:pt x="93" y="238"/>
                      <a:pt x="90" y="244"/>
                    </a:cubicBezTo>
                    <a:cubicBezTo>
                      <a:pt x="85" y="258"/>
                      <a:pt x="60" y="231"/>
                      <a:pt x="58" y="247"/>
                    </a:cubicBezTo>
                    <a:cubicBezTo>
                      <a:pt x="55" y="273"/>
                      <a:pt x="108" y="252"/>
                      <a:pt x="106" y="278"/>
                    </a:cubicBezTo>
                    <a:cubicBezTo>
                      <a:pt x="103" y="304"/>
                      <a:pt x="64" y="286"/>
                      <a:pt x="56" y="286"/>
                    </a:cubicBezTo>
                    <a:cubicBezTo>
                      <a:pt x="24" y="286"/>
                      <a:pt x="28" y="303"/>
                      <a:pt x="54" y="303"/>
                    </a:cubicBezTo>
                    <a:cubicBezTo>
                      <a:pt x="82" y="303"/>
                      <a:pt x="110" y="302"/>
                      <a:pt x="138" y="302"/>
                    </a:cubicBezTo>
                    <a:cubicBezTo>
                      <a:pt x="140" y="301"/>
                      <a:pt x="140" y="301"/>
                      <a:pt x="140" y="301"/>
                    </a:cubicBezTo>
                    <a:cubicBezTo>
                      <a:pt x="143" y="302"/>
                      <a:pt x="143" y="302"/>
                      <a:pt x="143" y="302"/>
                    </a:cubicBezTo>
                    <a:cubicBezTo>
                      <a:pt x="145" y="302"/>
                      <a:pt x="148" y="303"/>
                      <a:pt x="152" y="303"/>
                    </a:cubicBezTo>
                    <a:cubicBezTo>
                      <a:pt x="161" y="303"/>
                      <a:pt x="161" y="303"/>
                      <a:pt x="161" y="303"/>
                    </a:cubicBezTo>
                    <a:cubicBezTo>
                      <a:pt x="163" y="304"/>
                      <a:pt x="163" y="304"/>
                      <a:pt x="163" y="304"/>
                    </a:cubicBezTo>
                    <a:cubicBezTo>
                      <a:pt x="164" y="304"/>
                      <a:pt x="165" y="304"/>
                      <a:pt x="167" y="304"/>
                    </a:cubicBezTo>
                    <a:cubicBezTo>
                      <a:pt x="169" y="302"/>
                      <a:pt x="169" y="302"/>
                      <a:pt x="169" y="302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3" y="304"/>
                      <a:pt x="173" y="304"/>
                      <a:pt x="173" y="304"/>
                    </a:cubicBezTo>
                    <a:cubicBezTo>
                      <a:pt x="174" y="306"/>
                      <a:pt x="175" y="306"/>
                      <a:pt x="176" y="304"/>
                    </a:cubicBezTo>
                    <a:cubicBezTo>
                      <a:pt x="177" y="302"/>
                      <a:pt x="177" y="302"/>
                      <a:pt x="177" y="302"/>
                    </a:cubicBezTo>
                    <a:cubicBezTo>
                      <a:pt x="190" y="302"/>
                      <a:pt x="190" y="302"/>
                      <a:pt x="190" y="302"/>
                    </a:cubicBezTo>
                    <a:cubicBezTo>
                      <a:pt x="192" y="303"/>
                      <a:pt x="192" y="303"/>
                      <a:pt x="192" y="303"/>
                    </a:cubicBezTo>
                    <a:cubicBezTo>
                      <a:pt x="195" y="307"/>
                      <a:pt x="199" y="310"/>
                      <a:pt x="203" y="309"/>
                    </a:cubicBezTo>
                    <a:cubicBezTo>
                      <a:pt x="204" y="309"/>
                      <a:pt x="203" y="307"/>
                      <a:pt x="203" y="306"/>
                    </a:cubicBezTo>
                    <a:cubicBezTo>
                      <a:pt x="207" y="306"/>
                      <a:pt x="207" y="306"/>
                      <a:pt x="207" y="306"/>
                    </a:cubicBezTo>
                    <a:cubicBezTo>
                      <a:pt x="207" y="306"/>
                      <a:pt x="208" y="305"/>
                      <a:pt x="208" y="304"/>
                    </a:cubicBezTo>
                    <a:cubicBezTo>
                      <a:pt x="208" y="302"/>
                      <a:pt x="208" y="302"/>
                      <a:pt x="208" y="302"/>
                    </a:cubicBezTo>
                    <a:cubicBezTo>
                      <a:pt x="230" y="302"/>
                      <a:pt x="230" y="302"/>
                      <a:pt x="230" y="302"/>
                    </a:cubicBezTo>
                    <a:cubicBezTo>
                      <a:pt x="230" y="308"/>
                      <a:pt x="230" y="308"/>
                      <a:pt x="230" y="308"/>
                    </a:cubicBezTo>
                    <a:cubicBezTo>
                      <a:pt x="230" y="310"/>
                      <a:pt x="230" y="312"/>
                      <a:pt x="230" y="315"/>
                    </a:cubicBezTo>
                    <a:cubicBezTo>
                      <a:pt x="236" y="298"/>
                      <a:pt x="246" y="303"/>
                      <a:pt x="255" y="302"/>
                    </a:cubicBezTo>
                    <a:cubicBezTo>
                      <a:pt x="258" y="302"/>
                      <a:pt x="258" y="302"/>
                      <a:pt x="258" y="302"/>
                    </a:cubicBezTo>
                    <a:cubicBezTo>
                      <a:pt x="260" y="304"/>
                      <a:pt x="260" y="304"/>
                      <a:pt x="260" y="304"/>
                    </a:cubicBezTo>
                    <a:cubicBezTo>
                      <a:pt x="262" y="304"/>
                      <a:pt x="263" y="304"/>
                      <a:pt x="264" y="304"/>
                    </a:cubicBezTo>
                    <a:cubicBezTo>
                      <a:pt x="266" y="303"/>
                      <a:pt x="267" y="302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74" y="312"/>
                      <a:pt x="274" y="300"/>
                      <a:pt x="278" y="298"/>
                    </a:cubicBezTo>
                    <a:cubicBezTo>
                      <a:pt x="281" y="298"/>
                      <a:pt x="281" y="298"/>
                      <a:pt x="281" y="298"/>
                    </a:cubicBezTo>
                    <a:cubicBezTo>
                      <a:pt x="282" y="299"/>
                      <a:pt x="282" y="299"/>
                      <a:pt x="282" y="299"/>
                    </a:cubicBezTo>
                    <a:cubicBezTo>
                      <a:pt x="283" y="302"/>
                      <a:pt x="283" y="302"/>
                      <a:pt x="283" y="302"/>
                    </a:cubicBezTo>
                    <a:cubicBezTo>
                      <a:pt x="286" y="307"/>
                      <a:pt x="285" y="306"/>
                      <a:pt x="285" y="304"/>
                    </a:cubicBezTo>
                    <a:cubicBezTo>
                      <a:pt x="286" y="303"/>
                      <a:pt x="286" y="303"/>
                      <a:pt x="286" y="303"/>
                    </a:cubicBezTo>
                    <a:cubicBezTo>
                      <a:pt x="286" y="304"/>
                      <a:pt x="286" y="304"/>
                      <a:pt x="286" y="304"/>
                    </a:cubicBezTo>
                    <a:cubicBezTo>
                      <a:pt x="286" y="305"/>
                      <a:pt x="287" y="306"/>
                      <a:pt x="287" y="306"/>
                    </a:cubicBezTo>
                    <a:cubicBezTo>
                      <a:pt x="291" y="306"/>
                      <a:pt x="291" y="306"/>
                      <a:pt x="291" y="306"/>
                    </a:cubicBezTo>
                    <a:cubicBezTo>
                      <a:pt x="291" y="307"/>
                      <a:pt x="290" y="309"/>
                      <a:pt x="291" y="309"/>
                    </a:cubicBezTo>
                    <a:cubicBezTo>
                      <a:pt x="292" y="309"/>
                      <a:pt x="293" y="309"/>
                      <a:pt x="294" y="309"/>
                    </a:cubicBezTo>
                    <a:cubicBezTo>
                      <a:pt x="296" y="308"/>
                      <a:pt x="296" y="308"/>
                      <a:pt x="296" y="308"/>
                    </a:cubicBezTo>
                    <a:cubicBezTo>
                      <a:pt x="298" y="309"/>
                      <a:pt x="298" y="309"/>
                      <a:pt x="298" y="309"/>
                    </a:cubicBezTo>
                    <a:cubicBezTo>
                      <a:pt x="299" y="309"/>
                      <a:pt x="300" y="309"/>
                      <a:pt x="301" y="309"/>
                    </a:cubicBezTo>
                    <a:cubicBezTo>
                      <a:pt x="301" y="309"/>
                      <a:pt x="300" y="307"/>
                      <a:pt x="301" y="306"/>
                    </a:cubicBezTo>
                    <a:cubicBezTo>
                      <a:pt x="303" y="306"/>
                      <a:pt x="303" y="306"/>
                      <a:pt x="303" y="306"/>
                    </a:cubicBezTo>
                    <a:cubicBezTo>
                      <a:pt x="303" y="307"/>
                      <a:pt x="303" y="307"/>
                      <a:pt x="303" y="307"/>
                    </a:cubicBezTo>
                    <a:cubicBezTo>
                      <a:pt x="306" y="310"/>
                      <a:pt x="309" y="311"/>
                      <a:pt x="312" y="307"/>
                    </a:cubicBezTo>
                    <a:cubicBezTo>
                      <a:pt x="313" y="305"/>
                      <a:pt x="314" y="303"/>
                      <a:pt x="316" y="302"/>
                    </a:cubicBezTo>
                    <a:cubicBezTo>
                      <a:pt x="316" y="302"/>
                      <a:pt x="316" y="302"/>
                      <a:pt x="316" y="302"/>
                    </a:cubicBezTo>
                    <a:cubicBezTo>
                      <a:pt x="318" y="304"/>
                      <a:pt x="318" y="304"/>
                      <a:pt x="318" y="304"/>
                    </a:cubicBezTo>
                    <a:cubicBezTo>
                      <a:pt x="319" y="306"/>
                      <a:pt x="320" y="306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2" y="305"/>
                      <a:pt x="323" y="304"/>
                      <a:pt x="324" y="303"/>
                    </a:cubicBezTo>
                    <a:cubicBezTo>
                      <a:pt x="325" y="302"/>
                      <a:pt x="325" y="302"/>
                      <a:pt x="325" y="302"/>
                    </a:cubicBezTo>
                    <a:cubicBezTo>
                      <a:pt x="327" y="304"/>
                      <a:pt x="327" y="304"/>
                      <a:pt x="327" y="304"/>
                    </a:cubicBezTo>
                    <a:cubicBezTo>
                      <a:pt x="328" y="304"/>
                      <a:pt x="328" y="304"/>
                      <a:pt x="328" y="304"/>
                    </a:cubicBezTo>
                    <a:cubicBezTo>
                      <a:pt x="328" y="308"/>
                      <a:pt x="328" y="308"/>
                      <a:pt x="328" y="308"/>
                    </a:cubicBezTo>
                    <a:cubicBezTo>
                      <a:pt x="328" y="310"/>
                      <a:pt x="328" y="312"/>
                      <a:pt x="328" y="315"/>
                    </a:cubicBezTo>
                    <a:cubicBezTo>
                      <a:pt x="330" y="309"/>
                      <a:pt x="332" y="306"/>
                      <a:pt x="335" y="304"/>
                    </a:cubicBezTo>
                    <a:cubicBezTo>
                      <a:pt x="337" y="303"/>
                      <a:pt x="337" y="303"/>
                      <a:pt x="337" y="303"/>
                    </a:cubicBezTo>
                    <a:cubicBezTo>
                      <a:pt x="338" y="303"/>
                      <a:pt x="338" y="303"/>
                      <a:pt x="338" y="303"/>
                    </a:cubicBezTo>
                    <a:cubicBezTo>
                      <a:pt x="341" y="302"/>
                      <a:pt x="341" y="302"/>
                      <a:pt x="341" y="302"/>
                    </a:cubicBezTo>
                    <a:cubicBezTo>
                      <a:pt x="343" y="302"/>
                      <a:pt x="343" y="302"/>
                      <a:pt x="343" y="302"/>
                    </a:cubicBezTo>
                    <a:cubicBezTo>
                      <a:pt x="349" y="302"/>
                      <a:pt x="356" y="304"/>
                      <a:pt x="361" y="299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4" y="297"/>
                      <a:pt x="364" y="297"/>
                      <a:pt x="364" y="297"/>
                    </a:cubicBezTo>
                    <a:cubicBezTo>
                      <a:pt x="370" y="299"/>
                      <a:pt x="370" y="299"/>
                      <a:pt x="370" y="299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5" y="301"/>
                      <a:pt x="376" y="301"/>
                      <a:pt x="378" y="302"/>
                    </a:cubicBezTo>
                    <a:cubicBezTo>
                      <a:pt x="381" y="302"/>
                      <a:pt x="381" y="302"/>
                      <a:pt x="381" y="302"/>
                    </a:cubicBezTo>
                    <a:cubicBezTo>
                      <a:pt x="382" y="304"/>
                      <a:pt x="382" y="304"/>
                      <a:pt x="382" y="304"/>
                    </a:cubicBezTo>
                    <a:cubicBezTo>
                      <a:pt x="383" y="307"/>
                      <a:pt x="382" y="306"/>
                      <a:pt x="383" y="304"/>
                    </a:cubicBezTo>
                    <a:cubicBezTo>
                      <a:pt x="383" y="303"/>
                      <a:pt x="383" y="303"/>
                      <a:pt x="383" y="303"/>
                    </a:cubicBezTo>
                    <a:cubicBezTo>
                      <a:pt x="384" y="304"/>
                      <a:pt x="384" y="304"/>
                      <a:pt x="384" y="304"/>
                    </a:cubicBezTo>
                    <a:cubicBezTo>
                      <a:pt x="384" y="305"/>
                      <a:pt x="384" y="306"/>
                      <a:pt x="385" y="306"/>
                    </a:cubicBezTo>
                    <a:cubicBezTo>
                      <a:pt x="388" y="306"/>
                      <a:pt x="388" y="306"/>
                      <a:pt x="388" y="306"/>
                    </a:cubicBezTo>
                    <a:cubicBezTo>
                      <a:pt x="389" y="307"/>
                      <a:pt x="388" y="309"/>
                      <a:pt x="388" y="309"/>
                    </a:cubicBezTo>
                    <a:cubicBezTo>
                      <a:pt x="390" y="310"/>
                      <a:pt x="392" y="309"/>
                      <a:pt x="394" y="308"/>
                    </a:cubicBezTo>
                    <a:cubicBezTo>
                      <a:pt x="398" y="304"/>
                      <a:pt x="398" y="304"/>
                      <a:pt x="398" y="304"/>
                    </a:cubicBezTo>
                    <a:cubicBezTo>
                      <a:pt x="401" y="307"/>
                      <a:pt x="401" y="307"/>
                      <a:pt x="401" y="307"/>
                    </a:cubicBezTo>
                    <a:cubicBezTo>
                      <a:pt x="404" y="310"/>
                      <a:pt x="406" y="311"/>
                      <a:pt x="409" y="307"/>
                    </a:cubicBezTo>
                    <a:cubicBezTo>
                      <a:pt x="410" y="305"/>
                      <a:pt x="412" y="303"/>
                      <a:pt x="413" y="302"/>
                    </a:cubicBezTo>
                    <a:cubicBezTo>
                      <a:pt x="414" y="302"/>
                      <a:pt x="414" y="302"/>
                      <a:pt x="414" y="302"/>
                    </a:cubicBezTo>
                    <a:cubicBezTo>
                      <a:pt x="415" y="304"/>
                      <a:pt x="415" y="304"/>
                      <a:pt x="415" y="304"/>
                    </a:cubicBezTo>
                    <a:cubicBezTo>
                      <a:pt x="416" y="306"/>
                      <a:pt x="417" y="306"/>
                      <a:pt x="418" y="304"/>
                    </a:cubicBezTo>
                    <a:cubicBezTo>
                      <a:pt x="418" y="304"/>
                      <a:pt x="418" y="304"/>
                      <a:pt x="418" y="304"/>
                    </a:cubicBezTo>
                    <a:cubicBezTo>
                      <a:pt x="419" y="304"/>
                      <a:pt x="419" y="304"/>
                      <a:pt x="419" y="304"/>
                    </a:cubicBezTo>
                    <a:cubicBezTo>
                      <a:pt x="420" y="305"/>
                      <a:pt x="421" y="304"/>
                      <a:pt x="422" y="303"/>
                    </a:cubicBezTo>
                    <a:cubicBezTo>
                      <a:pt x="422" y="302"/>
                      <a:pt x="422" y="302"/>
                      <a:pt x="422" y="302"/>
                    </a:cubicBezTo>
                    <a:cubicBezTo>
                      <a:pt x="425" y="304"/>
                      <a:pt x="425" y="304"/>
                      <a:pt x="425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7"/>
                      <a:pt x="425" y="309"/>
                      <a:pt x="430" y="304"/>
                    </a:cubicBezTo>
                    <a:cubicBezTo>
                      <a:pt x="431" y="302"/>
                      <a:pt x="431" y="302"/>
                      <a:pt x="431" y="302"/>
                    </a:cubicBezTo>
                    <a:cubicBezTo>
                      <a:pt x="433" y="303"/>
                      <a:pt x="433" y="303"/>
                      <a:pt x="433" y="303"/>
                    </a:cubicBezTo>
                    <a:cubicBezTo>
                      <a:pt x="434" y="303"/>
                      <a:pt x="435" y="303"/>
                      <a:pt x="436" y="303"/>
                    </a:cubicBezTo>
                    <a:cubicBezTo>
                      <a:pt x="436" y="303"/>
                      <a:pt x="436" y="303"/>
                      <a:pt x="436" y="303"/>
                    </a:cubicBezTo>
                    <a:cubicBezTo>
                      <a:pt x="438" y="306"/>
                      <a:pt x="438" y="306"/>
                      <a:pt x="438" y="306"/>
                    </a:cubicBezTo>
                    <a:cubicBezTo>
                      <a:pt x="440" y="307"/>
                      <a:pt x="442" y="308"/>
                      <a:pt x="445" y="306"/>
                    </a:cubicBezTo>
                    <a:cubicBezTo>
                      <a:pt x="447" y="306"/>
                      <a:pt x="448" y="304"/>
                      <a:pt x="449" y="304"/>
                    </a:cubicBezTo>
                    <a:cubicBezTo>
                      <a:pt x="450" y="303"/>
                      <a:pt x="450" y="303"/>
                      <a:pt x="451" y="302"/>
                    </a:cubicBezTo>
                    <a:cubicBezTo>
                      <a:pt x="451" y="302"/>
                      <a:pt x="451" y="302"/>
                      <a:pt x="451" y="302"/>
                    </a:cubicBezTo>
                    <a:cubicBezTo>
                      <a:pt x="451" y="303"/>
                      <a:pt x="451" y="303"/>
                      <a:pt x="451" y="303"/>
                    </a:cubicBezTo>
                    <a:cubicBezTo>
                      <a:pt x="452" y="304"/>
                      <a:pt x="453" y="304"/>
                      <a:pt x="453" y="304"/>
                    </a:cubicBezTo>
                    <a:cubicBezTo>
                      <a:pt x="456" y="306"/>
                      <a:pt x="459" y="305"/>
                      <a:pt x="461" y="303"/>
                    </a:cubicBezTo>
                    <a:cubicBezTo>
                      <a:pt x="463" y="302"/>
                      <a:pt x="463" y="302"/>
                      <a:pt x="463" y="302"/>
                    </a:cubicBezTo>
                    <a:cubicBezTo>
                      <a:pt x="466" y="308"/>
                      <a:pt x="466" y="308"/>
                      <a:pt x="466" y="308"/>
                    </a:cubicBezTo>
                    <a:cubicBezTo>
                      <a:pt x="467" y="309"/>
                      <a:pt x="469" y="310"/>
                      <a:pt x="470" y="309"/>
                    </a:cubicBezTo>
                    <a:cubicBezTo>
                      <a:pt x="472" y="308"/>
                      <a:pt x="473" y="306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6" y="303"/>
                      <a:pt x="476" y="303"/>
                      <a:pt x="477" y="302"/>
                    </a:cubicBezTo>
                    <a:cubicBezTo>
                      <a:pt x="478" y="302"/>
                      <a:pt x="478" y="302"/>
                      <a:pt x="478" y="302"/>
                    </a:cubicBezTo>
                    <a:cubicBezTo>
                      <a:pt x="479" y="302"/>
                      <a:pt x="479" y="302"/>
                      <a:pt x="479" y="302"/>
                    </a:cubicBezTo>
                    <a:cubicBezTo>
                      <a:pt x="480" y="302"/>
                      <a:pt x="481" y="301"/>
                      <a:pt x="482" y="301"/>
                    </a:cubicBezTo>
                    <a:cubicBezTo>
                      <a:pt x="483" y="301"/>
                      <a:pt x="483" y="301"/>
                      <a:pt x="483" y="301"/>
                    </a:cubicBezTo>
                    <a:cubicBezTo>
                      <a:pt x="483" y="302"/>
                      <a:pt x="483" y="302"/>
                      <a:pt x="483" y="302"/>
                    </a:cubicBezTo>
                    <a:cubicBezTo>
                      <a:pt x="484" y="304"/>
                      <a:pt x="486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9" y="305"/>
                      <a:pt x="492" y="305"/>
                      <a:pt x="496" y="304"/>
                    </a:cubicBezTo>
                    <a:cubicBezTo>
                      <a:pt x="497" y="304"/>
                      <a:pt x="497" y="304"/>
                      <a:pt x="497" y="304"/>
                    </a:cubicBezTo>
                    <a:cubicBezTo>
                      <a:pt x="501" y="305"/>
                      <a:pt x="501" y="305"/>
                      <a:pt x="501" y="305"/>
                    </a:cubicBezTo>
                    <a:cubicBezTo>
                      <a:pt x="502" y="305"/>
                      <a:pt x="504" y="305"/>
                      <a:pt x="506" y="304"/>
                    </a:cubicBezTo>
                    <a:cubicBezTo>
                      <a:pt x="507" y="304"/>
                      <a:pt x="508" y="303"/>
                      <a:pt x="509" y="302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6" y="300"/>
                      <a:pt x="516" y="300"/>
                      <a:pt x="516" y="300"/>
                    </a:cubicBezTo>
                    <a:cubicBezTo>
                      <a:pt x="517" y="300"/>
                      <a:pt x="517" y="300"/>
                      <a:pt x="517" y="300"/>
                    </a:cubicBezTo>
                    <a:cubicBezTo>
                      <a:pt x="517" y="301"/>
                      <a:pt x="518" y="301"/>
                      <a:pt x="519" y="302"/>
                    </a:cubicBezTo>
                    <a:cubicBezTo>
                      <a:pt x="523" y="302"/>
                      <a:pt x="523" y="302"/>
                      <a:pt x="523" y="302"/>
                    </a:cubicBezTo>
                    <a:cubicBezTo>
                      <a:pt x="523" y="304"/>
                      <a:pt x="523" y="304"/>
                      <a:pt x="523" y="304"/>
                    </a:cubicBezTo>
                    <a:cubicBezTo>
                      <a:pt x="523" y="307"/>
                      <a:pt x="523" y="309"/>
                      <a:pt x="528" y="304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5" y="303"/>
                      <a:pt x="536" y="310"/>
                      <a:pt x="543" y="306"/>
                    </a:cubicBezTo>
                    <a:cubicBezTo>
                      <a:pt x="544" y="305"/>
                      <a:pt x="544" y="305"/>
                      <a:pt x="544" y="305"/>
                    </a:cubicBezTo>
                    <a:cubicBezTo>
                      <a:pt x="545" y="306"/>
                      <a:pt x="545" y="306"/>
                      <a:pt x="545" y="306"/>
                    </a:cubicBezTo>
                    <a:cubicBezTo>
                      <a:pt x="549" y="311"/>
                      <a:pt x="553" y="315"/>
                      <a:pt x="556" y="314"/>
                    </a:cubicBezTo>
                    <a:cubicBezTo>
                      <a:pt x="558" y="313"/>
                      <a:pt x="557" y="310"/>
                      <a:pt x="559" y="309"/>
                    </a:cubicBezTo>
                    <a:cubicBezTo>
                      <a:pt x="560" y="309"/>
                      <a:pt x="561" y="308"/>
                      <a:pt x="562" y="308"/>
                    </a:cubicBezTo>
                    <a:cubicBezTo>
                      <a:pt x="563" y="307"/>
                      <a:pt x="563" y="307"/>
                      <a:pt x="563" y="307"/>
                    </a:cubicBezTo>
                    <a:cubicBezTo>
                      <a:pt x="564" y="308"/>
                      <a:pt x="564" y="308"/>
                      <a:pt x="564" y="308"/>
                    </a:cubicBezTo>
                    <a:cubicBezTo>
                      <a:pt x="565" y="309"/>
                      <a:pt x="566" y="310"/>
                      <a:pt x="568" y="309"/>
                    </a:cubicBezTo>
                    <a:cubicBezTo>
                      <a:pt x="570" y="306"/>
                      <a:pt x="570" y="306"/>
                      <a:pt x="570" y="306"/>
                    </a:cubicBezTo>
                    <a:cubicBezTo>
                      <a:pt x="571" y="306"/>
                      <a:pt x="571" y="306"/>
                      <a:pt x="571" y="306"/>
                    </a:cubicBezTo>
                    <a:cubicBezTo>
                      <a:pt x="572" y="306"/>
                      <a:pt x="574" y="306"/>
                      <a:pt x="575" y="306"/>
                    </a:cubicBezTo>
                    <a:cubicBezTo>
                      <a:pt x="578" y="308"/>
                      <a:pt x="581" y="313"/>
                      <a:pt x="584" y="314"/>
                    </a:cubicBezTo>
                    <a:cubicBezTo>
                      <a:pt x="588" y="316"/>
                      <a:pt x="591" y="313"/>
                      <a:pt x="593" y="309"/>
                    </a:cubicBezTo>
                    <a:cubicBezTo>
                      <a:pt x="595" y="304"/>
                      <a:pt x="595" y="304"/>
                      <a:pt x="595" y="304"/>
                    </a:cubicBezTo>
                    <a:cubicBezTo>
                      <a:pt x="598" y="305"/>
                      <a:pt x="598" y="305"/>
                      <a:pt x="598" y="305"/>
                    </a:cubicBezTo>
                    <a:cubicBezTo>
                      <a:pt x="600" y="305"/>
                      <a:pt x="602" y="305"/>
                      <a:pt x="603" y="304"/>
                    </a:cubicBezTo>
                    <a:cubicBezTo>
                      <a:pt x="604" y="304"/>
                      <a:pt x="604" y="304"/>
                      <a:pt x="604" y="304"/>
                    </a:cubicBezTo>
                    <a:cubicBezTo>
                      <a:pt x="605" y="305"/>
                      <a:pt x="605" y="305"/>
                      <a:pt x="605" y="305"/>
                    </a:cubicBezTo>
                    <a:cubicBezTo>
                      <a:pt x="607" y="306"/>
                      <a:pt x="609" y="308"/>
                      <a:pt x="612" y="306"/>
                    </a:cubicBezTo>
                    <a:cubicBezTo>
                      <a:pt x="615" y="305"/>
                      <a:pt x="615" y="303"/>
                      <a:pt x="617" y="301"/>
                    </a:cubicBezTo>
                    <a:cubicBezTo>
                      <a:pt x="619" y="300"/>
                      <a:pt x="621" y="299"/>
                      <a:pt x="624" y="298"/>
                    </a:cubicBezTo>
                    <a:cubicBezTo>
                      <a:pt x="630" y="297"/>
                      <a:pt x="630" y="297"/>
                      <a:pt x="630" y="297"/>
                    </a:cubicBezTo>
                    <a:cubicBezTo>
                      <a:pt x="631" y="301"/>
                      <a:pt x="631" y="301"/>
                      <a:pt x="631" y="301"/>
                    </a:cubicBezTo>
                    <a:cubicBezTo>
                      <a:pt x="633" y="306"/>
                      <a:pt x="635" y="308"/>
                      <a:pt x="637" y="304"/>
                    </a:cubicBezTo>
                    <a:cubicBezTo>
                      <a:pt x="639" y="302"/>
                      <a:pt x="639" y="302"/>
                      <a:pt x="639" y="302"/>
                    </a:cubicBezTo>
                    <a:cubicBezTo>
                      <a:pt x="642" y="306"/>
                      <a:pt x="642" y="306"/>
                      <a:pt x="642" y="306"/>
                    </a:cubicBezTo>
                    <a:cubicBezTo>
                      <a:pt x="646" y="311"/>
                      <a:pt x="650" y="315"/>
                      <a:pt x="653" y="314"/>
                    </a:cubicBezTo>
                    <a:cubicBezTo>
                      <a:pt x="655" y="313"/>
                      <a:pt x="655" y="310"/>
                      <a:pt x="657" y="309"/>
                    </a:cubicBezTo>
                    <a:cubicBezTo>
                      <a:pt x="660" y="307"/>
                      <a:pt x="668" y="305"/>
                      <a:pt x="673" y="306"/>
                    </a:cubicBezTo>
                    <a:cubicBezTo>
                      <a:pt x="676" y="308"/>
                      <a:pt x="679" y="313"/>
                      <a:pt x="681" y="314"/>
                    </a:cubicBezTo>
                    <a:cubicBezTo>
                      <a:pt x="690" y="318"/>
                      <a:pt x="691" y="301"/>
                      <a:pt x="697" y="301"/>
                    </a:cubicBezTo>
                    <a:cubicBezTo>
                      <a:pt x="701" y="301"/>
                      <a:pt x="704" y="309"/>
                      <a:pt x="710" y="306"/>
                    </a:cubicBezTo>
                    <a:cubicBezTo>
                      <a:pt x="712" y="305"/>
                      <a:pt x="712" y="303"/>
                      <a:pt x="715" y="301"/>
                    </a:cubicBezTo>
                    <a:cubicBezTo>
                      <a:pt x="717" y="300"/>
                      <a:pt x="719" y="299"/>
                      <a:pt x="721" y="298"/>
                    </a:cubicBezTo>
                    <a:cubicBezTo>
                      <a:pt x="727" y="297"/>
                      <a:pt x="727" y="297"/>
                      <a:pt x="727" y="297"/>
                    </a:cubicBezTo>
                    <a:cubicBezTo>
                      <a:pt x="732" y="297"/>
                      <a:pt x="732" y="297"/>
                      <a:pt x="732" y="297"/>
                    </a:cubicBezTo>
                    <a:cubicBezTo>
                      <a:pt x="733" y="297"/>
                      <a:pt x="735" y="298"/>
                      <a:pt x="736" y="298"/>
                    </a:cubicBezTo>
                    <a:cubicBezTo>
                      <a:pt x="739" y="299"/>
                      <a:pt x="739" y="299"/>
                      <a:pt x="739" y="299"/>
                    </a:cubicBezTo>
                    <a:cubicBezTo>
                      <a:pt x="739" y="300"/>
                      <a:pt x="739" y="300"/>
                      <a:pt x="739" y="300"/>
                    </a:cubicBezTo>
                    <a:cubicBezTo>
                      <a:pt x="739" y="301"/>
                      <a:pt x="739" y="302"/>
                      <a:pt x="741" y="302"/>
                    </a:cubicBezTo>
                    <a:cubicBezTo>
                      <a:pt x="743" y="301"/>
                      <a:pt x="743" y="301"/>
                      <a:pt x="743" y="301"/>
                    </a:cubicBezTo>
                    <a:cubicBezTo>
                      <a:pt x="743" y="303"/>
                      <a:pt x="743" y="303"/>
                      <a:pt x="743" y="303"/>
                    </a:cubicBezTo>
                    <a:cubicBezTo>
                      <a:pt x="744" y="304"/>
                      <a:pt x="744" y="304"/>
                      <a:pt x="747" y="304"/>
                    </a:cubicBezTo>
                    <a:cubicBezTo>
                      <a:pt x="748" y="304"/>
                      <a:pt x="751" y="301"/>
                      <a:pt x="754" y="300"/>
                    </a:cubicBezTo>
                    <a:cubicBezTo>
                      <a:pt x="754" y="299"/>
                      <a:pt x="754" y="299"/>
                      <a:pt x="754" y="299"/>
                    </a:cubicBezTo>
                    <a:cubicBezTo>
                      <a:pt x="755" y="299"/>
                      <a:pt x="755" y="299"/>
                      <a:pt x="755" y="299"/>
                    </a:cubicBezTo>
                    <a:cubicBezTo>
                      <a:pt x="756" y="299"/>
                      <a:pt x="756" y="299"/>
                      <a:pt x="756" y="299"/>
                    </a:cubicBezTo>
                    <a:cubicBezTo>
                      <a:pt x="775" y="299"/>
                      <a:pt x="775" y="299"/>
                      <a:pt x="775" y="299"/>
                    </a:cubicBezTo>
                    <a:cubicBezTo>
                      <a:pt x="776" y="299"/>
                      <a:pt x="776" y="299"/>
                      <a:pt x="776" y="299"/>
                    </a:cubicBezTo>
                    <a:cubicBezTo>
                      <a:pt x="776" y="299"/>
                      <a:pt x="777" y="299"/>
                      <a:pt x="778" y="299"/>
                    </a:cubicBezTo>
                    <a:cubicBezTo>
                      <a:pt x="780" y="299"/>
                      <a:pt x="780" y="299"/>
                      <a:pt x="780" y="299"/>
                    </a:cubicBezTo>
                    <a:cubicBezTo>
                      <a:pt x="780" y="300"/>
                      <a:pt x="780" y="300"/>
                      <a:pt x="780" y="300"/>
                    </a:cubicBezTo>
                    <a:cubicBezTo>
                      <a:pt x="794" y="300"/>
                      <a:pt x="807" y="300"/>
                      <a:pt x="821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8" y="302"/>
                      <a:pt x="838" y="302"/>
                      <a:pt x="839" y="302"/>
                    </a:cubicBezTo>
                    <a:cubicBezTo>
                      <a:pt x="841" y="301"/>
                      <a:pt x="841" y="301"/>
                      <a:pt x="841" y="301"/>
                    </a:cubicBezTo>
                    <a:cubicBezTo>
                      <a:pt x="861" y="302"/>
                      <a:pt x="861" y="302"/>
                      <a:pt x="861" y="302"/>
                    </a:cubicBezTo>
                    <a:cubicBezTo>
                      <a:pt x="867" y="302"/>
                      <a:pt x="877" y="303"/>
                      <a:pt x="885" y="301"/>
                    </a:cubicBezTo>
                    <a:cubicBezTo>
                      <a:pt x="889" y="300"/>
                      <a:pt x="889" y="300"/>
                      <a:pt x="889" y="300"/>
                    </a:cubicBezTo>
                    <a:cubicBezTo>
                      <a:pt x="918" y="301"/>
                      <a:pt x="918" y="301"/>
                      <a:pt x="918" y="301"/>
                    </a:cubicBezTo>
                    <a:cubicBezTo>
                      <a:pt x="932" y="301"/>
                      <a:pt x="945" y="302"/>
                      <a:pt x="959" y="302"/>
                    </a:cubicBezTo>
                    <a:cubicBezTo>
                      <a:pt x="970" y="302"/>
                      <a:pt x="998" y="306"/>
                      <a:pt x="998" y="285"/>
                    </a:cubicBezTo>
                    <a:cubicBezTo>
                      <a:pt x="998" y="266"/>
                      <a:pt x="965" y="283"/>
                      <a:pt x="960" y="268"/>
                    </a:cubicBezTo>
                    <a:cubicBezTo>
                      <a:pt x="956" y="255"/>
                      <a:pt x="999" y="259"/>
                      <a:pt x="987" y="248"/>
                    </a:cubicBezTo>
                    <a:cubicBezTo>
                      <a:pt x="984" y="245"/>
                      <a:pt x="941" y="234"/>
                      <a:pt x="957" y="228"/>
                    </a:cubicBezTo>
                    <a:cubicBezTo>
                      <a:pt x="968" y="224"/>
                      <a:pt x="1021" y="232"/>
                      <a:pt x="1020" y="1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D2737DCA-45FE-4F03-A7CE-A926337E9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061" y="2604516"/>
                <a:ext cx="7169149" cy="1152525"/>
              </a:xfrm>
              <a:custGeom>
                <a:avLst/>
                <a:gdLst>
                  <a:gd name="T0" fmla="*/ 937 w 1036"/>
                  <a:gd name="T1" fmla="*/ 14 h 306"/>
                  <a:gd name="T2" fmla="*/ 902 w 1036"/>
                  <a:gd name="T3" fmla="*/ 19 h 306"/>
                  <a:gd name="T4" fmla="*/ 879 w 1036"/>
                  <a:gd name="T5" fmla="*/ 12 h 306"/>
                  <a:gd name="T6" fmla="*/ 830 w 1036"/>
                  <a:gd name="T7" fmla="*/ 18 h 306"/>
                  <a:gd name="T8" fmla="*/ 799 w 1036"/>
                  <a:gd name="T9" fmla="*/ 16 h 306"/>
                  <a:gd name="T10" fmla="*/ 770 w 1036"/>
                  <a:gd name="T11" fmla="*/ 16 h 306"/>
                  <a:gd name="T12" fmla="*/ 751 w 1036"/>
                  <a:gd name="T13" fmla="*/ 17 h 306"/>
                  <a:gd name="T14" fmla="*/ 730 w 1036"/>
                  <a:gd name="T15" fmla="*/ 18 h 306"/>
                  <a:gd name="T16" fmla="*/ 710 w 1036"/>
                  <a:gd name="T17" fmla="*/ 14 h 306"/>
                  <a:gd name="T18" fmla="*/ 677 w 1036"/>
                  <a:gd name="T19" fmla="*/ 10 h 306"/>
                  <a:gd name="T20" fmla="*/ 631 w 1036"/>
                  <a:gd name="T21" fmla="*/ 10 h 306"/>
                  <a:gd name="T22" fmla="*/ 599 w 1036"/>
                  <a:gd name="T23" fmla="*/ 14 h 306"/>
                  <a:gd name="T24" fmla="*/ 563 w 1036"/>
                  <a:gd name="T25" fmla="*/ 14 h 306"/>
                  <a:gd name="T26" fmla="*/ 541 w 1036"/>
                  <a:gd name="T27" fmla="*/ 14 h 306"/>
                  <a:gd name="T28" fmla="*/ 518 w 1036"/>
                  <a:gd name="T29" fmla="*/ 10 h 306"/>
                  <a:gd name="T30" fmla="*/ 489 w 1036"/>
                  <a:gd name="T31" fmla="*/ 14 h 306"/>
                  <a:gd name="T32" fmla="*/ 467 w 1036"/>
                  <a:gd name="T33" fmla="*/ 12 h 306"/>
                  <a:gd name="T34" fmla="*/ 433 w 1036"/>
                  <a:gd name="T35" fmla="*/ 12 h 306"/>
                  <a:gd name="T36" fmla="*/ 392 w 1036"/>
                  <a:gd name="T37" fmla="*/ 18 h 306"/>
                  <a:gd name="T38" fmla="*/ 353 w 1036"/>
                  <a:gd name="T39" fmla="*/ 16 h 306"/>
                  <a:gd name="T40" fmla="*/ 324 w 1036"/>
                  <a:gd name="T41" fmla="*/ 16 h 306"/>
                  <a:gd name="T42" fmla="*/ 305 w 1036"/>
                  <a:gd name="T43" fmla="*/ 18 h 306"/>
                  <a:gd name="T44" fmla="*/ 285 w 1036"/>
                  <a:gd name="T45" fmla="*/ 19 h 306"/>
                  <a:gd name="T46" fmla="*/ 266 w 1036"/>
                  <a:gd name="T47" fmla="*/ 15 h 306"/>
                  <a:gd name="T48" fmla="*/ 236 w 1036"/>
                  <a:gd name="T49" fmla="*/ 14 h 306"/>
                  <a:gd name="T50" fmla="*/ 199 w 1036"/>
                  <a:gd name="T51" fmla="*/ 15 h 306"/>
                  <a:gd name="T52" fmla="*/ 157 w 1036"/>
                  <a:gd name="T53" fmla="*/ 12 h 306"/>
                  <a:gd name="T54" fmla="*/ 117 w 1036"/>
                  <a:gd name="T55" fmla="*/ 14 h 306"/>
                  <a:gd name="T56" fmla="*/ 89 w 1036"/>
                  <a:gd name="T57" fmla="*/ 15 h 306"/>
                  <a:gd name="T58" fmla="*/ 73 w 1036"/>
                  <a:gd name="T59" fmla="*/ 160 h 306"/>
                  <a:gd name="T60" fmla="*/ 100 w 1036"/>
                  <a:gd name="T61" fmla="*/ 288 h 306"/>
                  <a:gd name="T62" fmla="*/ 124 w 1036"/>
                  <a:gd name="T63" fmla="*/ 293 h 306"/>
                  <a:gd name="T64" fmla="*/ 148 w 1036"/>
                  <a:gd name="T65" fmla="*/ 292 h 306"/>
                  <a:gd name="T66" fmla="*/ 179 w 1036"/>
                  <a:gd name="T67" fmla="*/ 294 h 306"/>
                  <a:gd name="T68" fmla="*/ 197 w 1036"/>
                  <a:gd name="T69" fmla="*/ 289 h 306"/>
                  <a:gd name="T70" fmla="*/ 225 w 1036"/>
                  <a:gd name="T71" fmla="*/ 290 h 306"/>
                  <a:gd name="T72" fmla="*/ 250 w 1036"/>
                  <a:gd name="T73" fmla="*/ 299 h 306"/>
                  <a:gd name="T74" fmla="*/ 296 w 1036"/>
                  <a:gd name="T75" fmla="*/ 283 h 306"/>
                  <a:gd name="T76" fmla="*/ 343 w 1036"/>
                  <a:gd name="T77" fmla="*/ 297 h 306"/>
                  <a:gd name="T78" fmla="*/ 371 w 1036"/>
                  <a:gd name="T79" fmla="*/ 294 h 306"/>
                  <a:gd name="T80" fmla="*/ 398 w 1036"/>
                  <a:gd name="T81" fmla="*/ 289 h 306"/>
                  <a:gd name="T82" fmla="*/ 415 w 1036"/>
                  <a:gd name="T83" fmla="*/ 297 h 306"/>
                  <a:gd name="T84" fmla="*/ 443 w 1036"/>
                  <a:gd name="T85" fmla="*/ 291 h 306"/>
                  <a:gd name="T86" fmla="*/ 479 w 1036"/>
                  <a:gd name="T87" fmla="*/ 305 h 306"/>
                  <a:gd name="T88" fmla="*/ 519 w 1036"/>
                  <a:gd name="T89" fmla="*/ 293 h 306"/>
                  <a:gd name="T90" fmla="*/ 570 w 1036"/>
                  <a:gd name="T91" fmla="*/ 293 h 306"/>
                  <a:gd name="T92" fmla="*/ 594 w 1036"/>
                  <a:gd name="T93" fmla="*/ 292 h 306"/>
                  <a:gd name="T94" fmla="*/ 625 w 1036"/>
                  <a:gd name="T95" fmla="*/ 294 h 306"/>
                  <a:gd name="T96" fmla="*/ 643 w 1036"/>
                  <a:gd name="T97" fmla="*/ 289 h 306"/>
                  <a:gd name="T98" fmla="*/ 672 w 1036"/>
                  <a:gd name="T99" fmla="*/ 290 h 306"/>
                  <a:gd name="T100" fmla="*/ 697 w 1036"/>
                  <a:gd name="T101" fmla="*/ 299 h 306"/>
                  <a:gd name="T102" fmla="*/ 743 w 1036"/>
                  <a:gd name="T103" fmla="*/ 283 h 306"/>
                  <a:gd name="T104" fmla="*/ 790 w 1036"/>
                  <a:gd name="T105" fmla="*/ 297 h 306"/>
                  <a:gd name="T106" fmla="*/ 817 w 1036"/>
                  <a:gd name="T107" fmla="*/ 294 h 306"/>
                  <a:gd name="T108" fmla="*/ 844 w 1036"/>
                  <a:gd name="T109" fmla="*/ 289 h 306"/>
                  <a:gd name="T110" fmla="*/ 862 w 1036"/>
                  <a:gd name="T111" fmla="*/ 297 h 306"/>
                  <a:gd name="T112" fmla="*/ 889 w 1036"/>
                  <a:gd name="T113" fmla="*/ 291 h 306"/>
                  <a:gd name="T114" fmla="*/ 923 w 1036"/>
                  <a:gd name="T115" fmla="*/ 304 h 306"/>
                  <a:gd name="T116" fmla="*/ 990 w 1036"/>
                  <a:gd name="T117" fmla="*/ 288 h 306"/>
                  <a:gd name="T118" fmla="*/ 977 w 1036"/>
                  <a:gd name="T119" fmla="*/ 13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6" h="306">
                    <a:moveTo>
                      <a:pt x="1036" y="112"/>
                    </a:moveTo>
                    <a:cubicBezTo>
                      <a:pt x="1036" y="81"/>
                      <a:pt x="991" y="88"/>
                      <a:pt x="981" y="84"/>
                    </a:cubicBezTo>
                    <a:cubicBezTo>
                      <a:pt x="967" y="78"/>
                      <a:pt x="1005" y="68"/>
                      <a:pt x="1007" y="66"/>
                    </a:cubicBezTo>
                    <a:cubicBezTo>
                      <a:pt x="1018" y="55"/>
                      <a:pt x="981" y="59"/>
                      <a:pt x="984" y="46"/>
                    </a:cubicBezTo>
                    <a:cubicBezTo>
                      <a:pt x="989" y="31"/>
                      <a:pt x="1017" y="48"/>
                      <a:pt x="1017" y="29"/>
                    </a:cubicBezTo>
                    <a:cubicBezTo>
                      <a:pt x="1017" y="10"/>
                      <a:pt x="993" y="14"/>
                      <a:pt x="983" y="14"/>
                    </a:cubicBezTo>
                    <a:cubicBezTo>
                      <a:pt x="972" y="14"/>
                      <a:pt x="960" y="14"/>
                      <a:pt x="948" y="15"/>
                    </a:cubicBezTo>
                    <a:cubicBezTo>
                      <a:pt x="937" y="15"/>
                      <a:pt x="937" y="15"/>
                      <a:pt x="937" y="15"/>
                    </a:cubicBezTo>
                    <a:cubicBezTo>
                      <a:pt x="937" y="14"/>
                      <a:pt x="937" y="14"/>
                      <a:pt x="937" y="14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19" y="13"/>
                      <a:pt x="917" y="12"/>
                      <a:pt x="914" y="12"/>
                    </a:cubicBezTo>
                    <a:cubicBezTo>
                      <a:pt x="910" y="12"/>
                      <a:pt x="906" y="16"/>
                      <a:pt x="902" y="19"/>
                    </a:cubicBezTo>
                    <a:cubicBezTo>
                      <a:pt x="901" y="19"/>
                      <a:pt x="901" y="19"/>
                      <a:pt x="901" y="19"/>
                    </a:cubicBezTo>
                    <a:cubicBezTo>
                      <a:pt x="900" y="20"/>
                      <a:pt x="900" y="20"/>
                      <a:pt x="900" y="20"/>
                    </a:cubicBezTo>
                    <a:cubicBezTo>
                      <a:pt x="899" y="20"/>
                      <a:pt x="899" y="20"/>
                      <a:pt x="899" y="20"/>
                    </a:cubicBezTo>
                    <a:cubicBezTo>
                      <a:pt x="895" y="19"/>
                      <a:pt x="891" y="17"/>
                      <a:pt x="886" y="16"/>
                    </a:cubicBezTo>
                    <a:cubicBezTo>
                      <a:pt x="886" y="16"/>
                      <a:pt x="886" y="16"/>
                      <a:pt x="886" y="16"/>
                    </a:cubicBezTo>
                    <a:cubicBezTo>
                      <a:pt x="884" y="14"/>
                      <a:pt x="884" y="14"/>
                      <a:pt x="884" y="14"/>
                    </a:cubicBezTo>
                    <a:cubicBezTo>
                      <a:pt x="883" y="13"/>
                      <a:pt x="882" y="12"/>
                      <a:pt x="880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5" y="11"/>
                      <a:pt x="871" y="14"/>
                      <a:pt x="869" y="17"/>
                    </a:cubicBezTo>
                    <a:cubicBezTo>
                      <a:pt x="868" y="17"/>
                      <a:pt x="868" y="17"/>
                      <a:pt x="868" y="17"/>
                    </a:cubicBezTo>
                    <a:cubicBezTo>
                      <a:pt x="861" y="17"/>
                      <a:pt x="861" y="17"/>
                      <a:pt x="861" y="17"/>
                    </a:cubicBezTo>
                    <a:cubicBezTo>
                      <a:pt x="859" y="16"/>
                      <a:pt x="859" y="16"/>
                      <a:pt x="859" y="16"/>
                    </a:cubicBezTo>
                    <a:cubicBezTo>
                      <a:pt x="858" y="16"/>
                      <a:pt x="858" y="16"/>
                      <a:pt x="858" y="16"/>
                    </a:cubicBezTo>
                    <a:cubicBezTo>
                      <a:pt x="856" y="13"/>
                      <a:pt x="853" y="10"/>
                      <a:pt x="852" y="10"/>
                    </a:cubicBezTo>
                    <a:cubicBezTo>
                      <a:pt x="847" y="7"/>
                      <a:pt x="842" y="13"/>
                      <a:pt x="838" y="15"/>
                    </a:cubicBezTo>
                    <a:cubicBezTo>
                      <a:pt x="838" y="15"/>
                      <a:pt x="839" y="17"/>
                      <a:pt x="838" y="18"/>
                    </a:cubicBezTo>
                    <a:cubicBezTo>
                      <a:pt x="836" y="19"/>
                      <a:pt x="833" y="19"/>
                      <a:pt x="830" y="18"/>
                    </a:cubicBezTo>
                    <a:cubicBezTo>
                      <a:pt x="827" y="17"/>
                      <a:pt x="827" y="17"/>
                      <a:pt x="827" y="17"/>
                    </a:cubicBezTo>
                    <a:cubicBezTo>
                      <a:pt x="827" y="15"/>
                      <a:pt x="827" y="15"/>
                      <a:pt x="827" y="15"/>
                    </a:cubicBezTo>
                    <a:cubicBezTo>
                      <a:pt x="825" y="9"/>
                      <a:pt x="823" y="9"/>
                      <a:pt x="820" y="12"/>
                    </a:cubicBezTo>
                    <a:cubicBezTo>
                      <a:pt x="818" y="13"/>
                      <a:pt x="818" y="13"/>
                      <a:pt x="818" y="13"/>
                    </a:cubicBezTo>
                    <a:cubicBezTo>
                      <a:pt x="815" y="10"/>
                      <a:pt x="815" y="10"/>
                      <a:pt x="815" y="10"/>
                    </a:cubicBezTo>
                    <a:cubicBezTo>
                      <a:pt x="812" y="9"/>
                      <a:pt x="809" y="9"/>
                      <a:pt x="806" y="10"/>
                    </a:cubicBezTo>
                    <a:cubicBezTo>
                      <a:pt x="804" y="11"/>
                      <a:pt x="803" y="12"/>
                      <a:pt x="801" y="14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8" y="15"/>
                      <a:pt x="796" y="14"/>
                      <a:pt x="794" y="15"/>
                    </a:cubicBezTo>
                    <a:cubicBezTo>
                      <a:pt x="793" y="16"/>
                      <a:pt x="790" y="16"/>
                      <a:pt x="787" y="17"/>
                    </a:cubicBezTo>
                    <a:cubicBezTo>
                      <a:pt x="779" y="18"/>
                      <a:pt x="779" y="18"/>
                      <a:pt x="779" y="18"/>
                    </a:cubicBezTo>
                    <a:cubicBezTo>
                      <a:pt x="778" y="17"/>
                      <a:pt x="778" y="17"/>
                      <a:pt x="778" y="17"/>
                    </a:cubicBezTo>
                    <a:cubicBezTo>
                      <a:pt x="777" y="16"/>
                      <a:pt x="775" y="14"/>
                      <a:pt x="774" y="14"/>
                    </a:cubicBezTo>
                    <a:cubicBezTo>
                      <a:pt x="773" y="14"/>
                      <a:pt x="773" y="14"/>
                      <a:pt x="773" y="14"/>
                    </a:cubicBezTo>
                    <a:cubicBezTo>
                      <a:pt x="771" y="15"/>
                      <a:pt x="771" y="15"/>
                      <a:pt x="771" y="15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1" y="14"/>
                      <a:pt x="771" y="14"/>
                      <a:pt x="771" y="14"/>
                    </a:cubicBezTo>
                    <a:cubicBezTo>
                      <a:pt x="771" y="13"/>
                      <a:pt x="771" y="12"/>
                      <a:pt x="768" y="12"/>
                    </a:cubicBezTo>
                    <a:cubicBezTo>
                      <a:pt x="767" y="12"/>
                      <a:pt x="765" y="13"/>
                      <a:pt x="764" y="14"/>
                    </a:cubicBezTo>
                    <a:cubicBezTo>
                      <a:pt x="763" y="16"/>
                      <a:pt x="763" y="16"/>
                      <a:pt x="763" y="16"/>
                    </a:cubicBezTo>
                    <a:cubicBezTo>
                      <a:pt x="762" y="16"/>
                      <a:pt x="762" y="16"/>
                      <a:pt x="762" y="16"/>
                    </a:cubicBezTo>
                    <a:cubicBezTo>
                      <a:pt x="759" y="16"/>
                      <a:pt x="756" y="18"/>
                      <a:pt x="753" y="18"/>
                    </a:cubicBezTo>
                    <a:cubicBezTo>
                      <a:pt x="752" y="19"/>
                      <a:pt x="752" y="19"/>
                      <a:pt x="752" y="19"/>
                    </a:cubicBezTo>
                    <a:cubicBezTo>
                      <a:pt x="751" y="18"/>
                      <a:pt x="751" y="18"/>
                      <a:pt x="751" y="18"/>
                    </a:cubicBezTo>
                    <a:cubicBezTo>
                      <a:pt x="751" y="17"/>
                      <a:pt x="751" y="17"/>
                      <a:pt x="751" y="17"/>
                    </a:cubicBezTo>
                    <a:cubicBezTo>
                      <a:pt x="750" y="16"/>
                      <a:pt x="749" y="15"/>
                      <a:pt x="749" y="15"/>
                    </a:cubicBezTo>
                    <a:cubicBezTo>
                      <a:pt x="746" y="14"/>
                      <a:pt x="744" y="15"/>
                      <a:pt x="743" y="17"/>
                    </a:cubicBezTo>
                    <a:cubicBezTo>
                      <a:pt x="742" y="18"/>
                      <a:pt x="742" y="18"/>
                      <a:pt x="742" y="18"/>
                    </a:cubicBezTo>
                    <a:cubicBezTo>
                      <a:pt x="741" y="17"/>
                      <a:pt x="741" y="17"/>
                      <a:pt x="741" y="17"/>
                    </a:cubicBezTo>
                    <a:cubicBezTo>
                      <a:pt x="739" y="15"/>
                      <a:pt x="737" y="14"/>
                      <a:pt x="735" y="15"/>
                    </a:cubicBezTo>
                    <a:cubicBezTo>
                      <a:pt x="734" y="15"/>
                      <a:pt x="733" y="16"/>
                      <a:pt x="733" y="17"/>
                    </a:cubicBezTo>
                    <a:cubicBezTo>
                      <a:pt x="732" y="18"/>
                      <a:pt x="732" y="18"/>
                      <a:pt x="732" y="18"/>
                    </a:cubicBezTo>
                    <a:cubicBezTo>
                      <a:pt x="731" y="19"/>
                      <a:pt x="731" y="19"/>
                      <a:pt x="731" y="19"/>
                    </a:cubicBezTo>
                    <a:cubicBezTo>
                      <a:pt x="730" y="18"/>
                      <a:pt x="730" y="18"/>
                      <a:pt x="730" y="18"/>
                    </a:cubicBezTo>
                    <a:cubicBezTo>
                      <a:pt x="727" y="18"/>
                      <a:pt x="724" y="16"/>
                      <a:pt x="721" y="16"/>
                    </a:cubicBezTo>
                    <a:cubicBezTo>
                      <a:pt x="721" y="16"/>
                      <a:pt x="721" y="16"/>
                      <a:pt x="721" y="16"/>
                    </a:cubicBezTo>
                    <a:cubicBezTo>
                      <a:pt x="719" y="14"/>
                      <a:pt x="719" y="14"/>
                      <a:pt x="719" y="14"/>
                    </a:cubicBezTo>
                    <a:cubicBezTo>
                      <a:pt x="718" y="13"/>
                      <a:pt x="717" y="12"/>
                      <a:pt x="715" y="12"/>
                    </a:cubicBezTo>
                    <a:cubicBezTo>
                      <a:pt x="712" y="12"/>
                      <a:pt x="712" y="13"/>
                      <a:pt x="713" y="14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2" y="15"/>
                      <a:pt x="712" y="15"/>
                      <a:pt x="712" y="15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08" y="14"/>
                      <a:pt x="706" y="16"/>
                      <a:pt x="705" y="17"/>
                    </a:cubicBezTo>
                    <a:cubicBezTo>
                      <a:pt x="704" y="18"/>
                      <a:pt x="704" y="18"/>
                      <a:pt x="704" y="18"/>
                    </a:cubicBezTo>
                    <a:cubicBezTo>
                      <a:pt x="696" y="17"/>
                      <a:pt x="696" y="17"/>
                      <a:pt x="696" y="17"/>
                    </a:cubicBezTo>
                    <a:cubicBezTo>
                      <a:pt x="693" y="16"/>
                      <a:pt x="691" y="16"/>
                      <a:pt x="689" y="15"/>
                    </a:cubicBezTo>
                    <a:cubicBezTo>
                      <a:pt x="687" y="14"/>
                      <a:pt x="686" y="15"/>
                      <a:pt x="684" y="16"/>
                    </a:cubicBezTo>
                    <a:cubicBezTo>
                      <a:pt x="684" y="16"/>
                      <a:pt x="684" y="16"/>
                      <a:pt x="684" y="16"/>
                    </a:cubicBezTo>
                    <a:cubicBezTo>
                      <a:pt x="682" y="14"/>
                      <a:pt x="682" y="14"/>
                      <a:pt x="682" y="14"/>
                    </a:cubicBezTo>
                    <a:cubicBezTo>
                      <a:pt x="681" y="12"/>
                      <a:pt x="679" y="11"/>
                      <a:pt x="677" y="10"/>
                    </a:cubicBezTo>
                    <a:cubicBezTo>
                      <a:pt x="674" y="9"/>
                      <a:pt x="671" y="9"/>
                      <a:pt x="669" y="10"/>
                    </a:cubicBezTo>
                    <a:cubicBezTo>
                      <a:pt x="665" y="13"/>
                      <a:pt x="665" y="13"/>
                      <a:pt x="665" y="13"/>
                    </a:cubicBezTo>
                    <a:cubicBezTo>
                      <a:pt x="664" y="12"/>
                      <a:pt x="664" y="12"/>
                      <a:pt x="664" y="12"/>
                    </a:cubicBezTo>
                    <a:cubicBezTo>
                      <a:pt x="661" y="9"/>
                      <a:pt x="658" y="9"/>
                      <a:pt x="656" y="15"/>
                    </a:cubicBezTo>
                    <a:cubicBezTo>
                      <a:pt x="656" y="17"/>
                      <a:pt x="656" y="17"/>
                      <a:pt x="656" y="17"/>
                    </a:cubicBezTo>
                    <a:cubicBezTo>
                      <a:pt x="654" y="18"/>
                      <a:pt x="654" y="18"/>
                      <a:pt x="654" y="18"/>
                    </a:cubicBezTo>
                    <a:cubicBezTo>
                      <a:pt x="651" y="19"/>
                      <a:pt x="647" y="19"/>
                      <a:pt x="645" y="18"/>
                    </a:cubicBezTo>
                    <a:cubicBezTo>
                      <a:pt x="644" y="17"/>
                      <a:pt x="645" y="15"/>
                      <a:pt x="645" y="15"/>
                    </a:cubicBezTo>
                    <a:cubicBezTo>
                      <a:pt x="641" y="13"/>
                      <a:pt x="636" y="7"/>
                      <a:pt x="631" y="10"/>
                    </a:cubicBezTo>
                    <a:cubicBezTo>
                      <a:pt x="631" y="10"/>
                      <a:pt x="628" y="13"/>
                      <a:pt x="625" y="16"/>
                    </a:cubicBezTo>
                    <a:cubicBezTo>
                      <a:pt x="625" y="16"/>
                      <a:pt x="625" y="16"/>
                      <a:pt x="625" y="16"/>
                    </a:cubicBezTo>
                    <a:cubicBezTo>
                      <a:pt x="622" y="17"/>
                      <a:pt x="622" y="17"/>
                      <a:pt x="622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2" y="14"/>
                      <a:pt x="609" y="11"/>
                      <a:pt x="604" y="12"/>
                    </a:cubicBezTo>
                    <a:cubicBezTo>
                      <a:pt x="604" y="12"/>
                      <a:pt x="604" y="12"/>
                      <a:pt x="604" y="12"/>
                    </a:cubicBezTo>
                    <a:cubicBezTo>
                      <a:pt x="603" y="12"/>
                      <a:pt x="603" y="12"/>
                      <a:pt x="603" y="12"/>
                    </a:cubicBezTo>
                    <a:cubicBezTo>
                      <a:pt x="602" y="12"/>
                      <a:pt x="600" y="13"/>
                      <a:pt x="599" y="14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4"/>
                      <a:pt x="598" y="14"/>
                      <a:pt x="598" y="14"/>
                    </a:cubicBezTo>
                    <a:cubicBezTo>
                      <a:pt x="598" y="9"/>
                      <a:pt x="597" y="4"/>
                      <a:pt x="597" y="0"/>
                    </a:cubicBezTo>
                    <a:cubicBezTo>
                      <a:pt x="592" y="19"/>
                      <a:pt x="581" y="9"/>
                      <a:pt x="572" y="12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69" y="12"/>
                      <a:pt x="569" y="12"/>
                      <a:pt x="569" y="12"/>
                    </a:cubicBezTo>
                    <a:cubicBezTo>
                      <a:pt x="566" y="12"/>
                      <a:pt x="564" y="13"/>
                      <a:pt x="563" y="14"/>
                    </a:cubicBezTo>
                    <a:cubicBezTo>
                      <a:pt x="563" y="14"/>
                      <a:pt x="563" y="14"/>
                      <a:pt x="563" y="14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57" y="14"/>
                      <a:pt x="557" y="14"/>
                      <a:pt x="557" y="14"/>
                    </a:cubicBezTo>
                    <a:cubicBezTo>
                      <a:pt x="552" y="14"/>
                      <a:pt x="552" y="14"/>
                      <a:pt x="552" y="14"/>
                    </a:cubicBezTo>
                    <a:cubicBezTo>
                      <a:pt x="552" y="12"/>
                      <a:pt x="552" y="12"/>
                      <a:pt x="552" y="12"/>
                    </a:cubicBezTo>
                    <a:cubicBezTo>
                      <a:pt x="549" y="6"/>
                      <a:pt x="551" y="9"/>
                      <a:pt x="549" y="12"/>
                    </a:cubicBezTo>
                    <a:cubicBezTo>
                      <a:pt x="547" y="14"/>
                      <a:pt x="547" y="14"/>
                      <a:pt x="547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0" y="13"/>
                      <a:pt x="540" y="13"/>
                      <a:pt x="540" y="13"/>
                    </a:cubicBezTo>
                    <a:cubicBezTo>
                      <a:pt x="535" y="9"/>
                      <a:pt x="531" y="1"/>
                      <a:pt x="527" y="7"/>
                    </a:cubicBezTo>
                    <a:cubicBezTo>
                      <a:pt x="526" y="9"/>
                      <a:pt x="525" y="11"/>
                      <a:pt x="524" y="12"/>
                    </a:cubicBezTo>
                    <a:cubicBezTo>
                      <a:pt x="523" y="13"/>
                      <a:pt x="523" y="13"/>
                      <a:pt x="523" y="13"/>
                    </a:cubicBezTo>
                    <a:cubicBezTo>
                      <a:pt x="521" y="11"/>
                      <a:pt x="520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7" y="10"/>
                      <a:pt x="516" y="11"/>
                      <a:pt x="514" y="13"/>
                    </a:cubicBezTo>
                    <a:cubicBezTo>
                      <a:pt x="513" y="12"/>
                      <a:pt x="513" y="12"/>
                      <a:pt x="513" y="12"/>
                    </a:cubicBezTo>
                    <a:cubicBezTo>
                      <a:pt x="512" y="11"/>
                      <a:pt x="511" y="9"/>
                      <a:pt x="509" y="7"/>
                    </a:cubicBezTo>
                    <a:cubicBezTo>
                      <a:pt x="505" y="1"/>
                      <a:pt x="502" y="9"/>
                      <a:pt x="497" y="13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89" y="14"/>
                      <a:pt x="489" y="14"/>
                      <a:pt x="489" y="14"/>
                    </a:cubicBezTo>
                    <a:cubicBezTo>
                      <a:pt x="488" y="12"/>
                      <a:pt x="488" y="12"/>
                      <a:pt x="488" y="12"/>
                    </a:cubicBezTo>
                    <a:cubicBezTo>
                      <a:pt x="485" y="9"/>
                      <a:pt x="488" y="6"/>
                      <a:pt x="485" y="12"/>
                    </a:cubicBezTo>
                    <a:cubicBezTo>
                      <a:pt x="484" y="14"/>
                      <a:pt x="484" y="14"/>
                      <a:pt x="484" y="14"/>
                    </a:cubicBezTo>
                    <a:cubicBezTo>
                      <a:pt x="480" y="14"/>
                      <a:pt x="480" y="14"/>
                      <a:pt x="480" y="14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3" y="13"/>
                      <a:pt x="471" y="12"/>
                      <a:pt x="467" y="12"/>
                    </a:cubicBezTo>
                    <a:cubicBezTo>
                      <a:pt x="465" y="13"/>
                      <a:pt x="465" y="13"/>
                      <a:pt x="465" y="13"/>
                    </a:cubicBezTo>
                    <a:cubicBezTo>
                      <a:pt x="465" y="12"/>
                      <a:pt x="465" y="12"/>
                      <a:pt x="465" y="12"/>
                    </a:cubicBezTo>
                    <a:cubicBezTo>
                      <a:pt x="456" y="9"/>
                      <a:pt x="445" y="19"/>
                      <a:pt x="439" y="0"/>
                    </a:cubicBezTo>
                    <a:cubicBezTo>
                      <a:pt x="439" y="4"/>
                      <a:pt x="439" y="9"/>
                      <a:pt x="439" y="14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6" y="13"/>
                      <a:pt x="435" y="12"/>
                      <a:pt x="434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28" y="11"/>
                      <a:pt x="425" y="14"/>
                      <a:pt x="422" y="17"/>
                    </a:cubicBezTo>
                    <a:cubicBezTo>
                      <a:pt x="421" y="17"/>
                      <a:pt x="421" y="17"/>
                      <a:pt x="421" y="17"/>
                    </a:cubicBezTo>
                    <a:cubicBezTo>
                      <a:pt x="414" y="17"/>
                      <a:pt x="414" y="17"/>
                      <a:pt x="414" y="17"/>
                    </a:cubicBezTo>
                    <a:cubicBezTo>
                      <a:pt x="412" y="16"/>
                      <a:pt x="412" y="16"/>
                      <a:pt x="412" y="16"/>
                    </a:cubicBezTo>
                    <a:cubicBezTo>
                      <a:pt x="411" y="16"/>
                      <a:pt x="411" y="16"/>
                      <a:pt x="411" y="16"/>
                    </a:cubicBezTo>
                    <a:cubicBezTo>
                      <a:pt x="409" y="13"/>
                      <a:pt x="406" y="10"/>
                      <a:pt x="406" y="10"/>
                    </a:cubicBezTo>
                    <a:cubicBezTo>
                      <a:pt x="401" y="7"/>
                      <a:pt x="396" y="13"/>
                      <a:pt x="392" y="15"/>
                    </a:cubicBezTo>
                    <a:cubicBezTo>
                      <a:pt x="391" y="15"/>
                      <a:pt x="392" y="17"/>
                      <a:pt x="392" y="18"/>
                    </a:cubicBezTo>
                    <a:cubicBezTo>
                      <a:pt x="390" y="19"/>
                      <a:pt x="386" y="19"/>
                      <a:pt x="383" y="18"/>
                    </a:cubicBezTo>
                    <a:cubicBezTo>
                      <a:pt x="381" y="17"/>
                      <a:pt x="381" y="17"/>
                      <a:pt x="381" y="17"/>
                    </a:cubicBezTo>
                    <a:cubicBezTo>
                      <a:pt x="381" y="15"/>
                      <a:pt x="381" y="15"/>
                      <a:pt x="381" y="15"/>
                    </a:cubicBezTo>
                    <a:cubicBezTo>
                      <a:pt x="379" y="9"/>
                      <a:pt x="376" y="9"/>
                      <a:pt x="373" y="12"/>
                    </a:cubicBezTo>
                    <a:cubicBezTo>
                      <a:pt x="372" y="13"/>
                      <a:pt x="372" y="13"/>
                      <a:pt x="372" y="13"/>
                    </a:cubicBezTo>
                    <a:cubicBezTo>
                      <a:pt x="368" y="10"/>
                      <a:pt x="368" y="10"/>
                      <a:pt x="368" y="10"/>
                    </a:cubicBezTo>
                    <a:cubicBezTo>
                      <a:pt x="366" y="9"/>
                      <a:pt x="363" y="9"/>
                      <a:pt x="360" y="10"/>
                    </a:cubicBezTo>
                    <a:cubicBezTo>
                      <a:pt x="358" y="11"/>
                      <a:pt x="356" y="12"/>
                      <a:pt x="354" y="14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1" y="15"/>
                      <a:pt x="350" y="14"/>
                      <a:pt x="348" y="15"/>
                    </a:cubicBezTo>
                    <a:cubicBezTo>
                      <a:pt x="346" y="16"/>
                      <a:pt x="344" y="16"/>
                      <a:pt x="341" y="17"/>
                    </a:cubicBezTo>
                    <a:cubicBezTo>
                      <a:pt x="333" y="18"/>
                      <a:pt x="333" y="18"/>
                      <a:pt x="333" y="18"/>
                    </a:cubicBezTo>
                    <a:cubicBezTo>
                      <a:pt x="332" y="17"/>
                      <a:pt x="332" y="17"/>
                      <a:pt x="332" y="17"/>
                    </a:cubicBezTo>
                    <a:cubicBezTo>
                      <a:pt x="331" y="16"/>
                      <a:pt x="329" y="14"/>
                      <a:pt x="327" y="14"/>
                    </a:cubicBezTo>
                    <a:cubicBezTo>
                      <a:pt x="327" y="14"/>
                      <a:pt x="327" y="14"/>
                      <a:pt x="327" y="14"/>
                    </a:cubicBezTo>
                    <a:cubicBezTo>
                      <a:pt x="325" y="15"/>
                      <a:pt x="325" y="15"/>
                      <a:pt x="325" y="15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4"/>
                      <a:pt x="324" y="14"/>
                      <a:pt x="324" y="14"/>
                    </a:cubicBezTo>
                    <a:cubicBezTo>
                      <a:pt x="324" y="13"/>
                      <a:pt x="324" y="12"/>
                      <a:pt x="322" y="12"/>
                    </a:cubicBezTo>
                    <a:cubicBezTo>
                      <a:pt x="320" y="12"/>
                      <a:pt x="319" y="13"/>
                      <a:pt x="318" y="14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3" y="16"/>
                      <a:pt x="310" y="18"/>
                      <a:pt x="307" y="18"/>
                    </a:cubicBezTo>
                    <a:cubicBezTo>
                      <a:pt x="306" y="19"/>
                      <a:pt x="306" y="19"/>
                      <a:pt x="306" y="19"/>
                    </a:cubicBezTo>
                    <a:cubicBezTo>
                      <a:pt x="305" y="18"/>
                      <a:pt x="305" y="18"/>
                      <a:pt x="305" y="18"/>
                    </a:cubicBezTo>
                    <a:cubicBezTo>
                      <a:pt x="304" y="17"/>
                      <a:pt x="304" y="17"/>
                      <a:pt x="304" y="17"/>
                    </a:cubicBezTo>
                    <a:cubicBezTo>
                      <a:pt x="303" y="16"/>
                      <a:pt x="303" y="15"/>
                      <a:pt x="302" y="15"/>
                    </a:cubicBezTo>
                    <a:cubicBezTo>
                      <a:pt x="300" y="14"/>
                      <a:pt x="298" y="15"/>
                      <a:pt x="296" y="17"/>
                    </a:cubicBezTo>
                    <a:cubicBezTo>
                      <a:pt x="295" y="18"/>
                      <a:pt x="295" y="18"/>
                      <a:pt x="295" y="18"/>
                    </a:cubicBezTo>
                    <a:cubicBezTo>
                      <a:pt x="294" y="17"/>
                      <a:pt x="294" y="17"/>
                      <a:pt x="294" y="17"/>
                    </a:cubicBezTo>
                    <a:cubicBezTo>
                      <a:pt x="293" y="15"/>
                      <a:pt x="291" y="14"/>
                      <a:pt x="288" y="15"/>
                    </a:cubicBezTo>
                    <a:cubicBezTo>
                      <a:pt x="288" y="15"/>
                      <a:pt x="287" y="16"/>
                      <a:pt x="286" y="17"/>
                    </a:cubicBezTo>
                    <a:cubicBezTo>
                      <a:pt x="285" y="18"/>
                      <a:pt x="285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4" y="18"/>
                      <a:pt x="284" y="18"/>
                      <a:pt x="284" y="18"/>
                    </a:cubicBezTo>
                    <a:cubicBezTo>
                      <a:pt x="281" y="18"/>
                      <a:pt x="278" y="16"/>
                      <a:pt x="275" y="16"/>
                    </a:cubicBezTo>
                    <a:cubicBezTo>
                      <a:pt x="274" y="16"/>
                      <a:pt x="274" y="16"/>
                      <a:pt x="274" y="16"/>
                    </a:cubicBezTo>
                    <a:cubicBezTo>
                      <a:pt x="273" y="14"/>
                      <a:pt x="273" y="14"/>
                      <a:pt x="273" y="14"/>
                    </a:cubicBezTo>
                    <a:cubicBezTo>
                      <a:pt x="272" y="13"/>
                      <a:pt x="270" y="12"/>
                      <a:pt x="269" y="12"/>
                    </a:cubicBezTo>
                    <a:cubicBezTo>
                      <a:pt x="266" y="12"/>
                      <a:pt x="266" y="13"/>
                      <a:pt x="266" y="14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6" y="15"/>
                      <a:pt x="266" y="15"/>
                      <a:pt x="266" y="15"/>
                    </a:cubicBezTo>
                    <a:cubicBezTo>
                      <a:pt x="264" y="14"/>
                      <a:pt x="264" y="14"/>
                      <a:pt x="264" y="14"/>
                    </a:cubicBezTo>
                    <a:cubicBezTo>
                      <a:pt x="263" y="14"/>
                      <a:pt x="263" y="14"/>
                      <a:pt x="263" y="14"/>
                    </a:cubicBezTo>
                    <a:cubicBezTo>
                      <a:pt x="262" y="14"/>
                      <a:pt x="260" y="16"/>
                      <a:pt x="259" y="17"/>
                    </a:cubicBezTo>
                    <a:cubicBezTo>
                      <a:pt x="258" y="18"/>
                      <a:pt x="258" y="18"/>
                      <a:pt x="258" y="18"/>
                    </a:cubicBezTo>
                    <a:cubicBezTo>
                      <a:pt x="249" y="17"/>
                      <a:pt x="249" y="17"/>
                      <a:pt x="249" y="17"/>
                    </a:cubicBezTo>
                    <a:cubicBezTo>
                      <a:pt x="247" y="16"/>
                      <a:pt x="244" y="16"/>
                      <a:pt x="243" y="15"/>
                    </a:cubicBezTo>
                    <a:cubicBezTo>
                      <a:pt x="241" y="14"/>
                      <a:pt x="239" y="15"/>
                      <a:pt x="238" y="16"/>
                    </a:cubicBezTo>
                    <a:cubicBezTo>
                      <a:pt x="238" y="16"/>
                      <a:pt x="238" y="16"/>
                      <a:pt x="238" y="16"/>
                    </a:cubicBezTo>
                    <a:cubicBezTo>
                      <a:pt x="236" y="14"/>
                      <a:pt x="236" y="14"/>
                      <a:pt x="236" y="14"/>
                    </a:cubicBezTo>
                    <a:cubicBezTo>
                      <a:pt x="234" y="12"/>
                      <a:pt x="233" y="11"/>
                      <a:pt x="231" y="10"/>
                    </a:cubicBezTo>
                    <a:cubicBezTo>
                      <a:pt x="228" y="9"/>
                      <a:pt x="225" y="9"/>
                      <a:pt x="222" y="10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17" y="12"/>
                      <a:pt x="217" y="12"/>
                      <a:pt x="217" y="12"/>
                    </a:cubicBezTo>
                    <a:cubicBezTo>
                      <a:pt x="214" y="9"/>
                      <a:pt x="212" y="9"/>
                      <a:pt x="210" y="15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07" y="18"/>
                      <a:pt x="207" y="18"/>
                      <a:pt x="207" y="18"/>
                    </a:cubicBezTo>
                    <a:cubicBezTo>
                      <a:pt x="204" y="19"/>
                      <a:pt x="201" y="19"/>
                      <a:pt x="199" y="18"/>
                    </a:cubicBezTo>
                    <a:cubicBezTo>
                      <a:pt x="198" y="17"/>
                      <a:pt x="199" y="15"/>
                      <a:pt x="199" y="15"/>
                    </a:cubicBezTo>
                    <a:cubicBezTo>
                      <a:pt x="195" y="13"/>
                      <a:pt x="190" y="7"/>
                      <a:pt x="185" y="10"/>
                    </a:cubicBezTo>
                    <a:cubicBezTo>
                      <a:pt x="184" y="10"/>
                      <a:pt x="181" y="13"/>
                      <a:pt x="179" y="16"/>
                    </a:cubicBezTo>
                    <a:cubicBezTo>
                      <a:pt x="178" y="16"/>
                      <a:pt x="178" y="16"/>
                      <a:pt x="178" y="16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68" y="17"/>
                      <a:pt x="168" y="17"/>
                      <a:pt x="168" y="17"/>
                    </a:cubicBezTo>
                    <a:cubicBezTo>
                      <a:pt x="166" y="14"/>
                      <a:pt x="162" y="11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5" y="12"/>
                      <a:pt x="154" y="13"/>
                      <a:pt x="153" y="14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46" y="17"/>
                      <a:pt x="142" y="19"/>
                      <a:pt x="138" y="20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1" y="16"/>
                      <a:pt x="127" y="12"/>
                      <a:pt x="123" y="12"/>
                    </a:cubicBezTo>
                    <a:cubicBezTo>
                      <a:pt x="120" y="12"/>
                      <a:pt x="118" y="13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77" y="14"/>
                      <a:pt x="65" y="14"/>
                      <a:pt x="54" y="14"/>
                    </a:cubicBezTo>
                    <a:cubicBezTo>
                      <a:pt x="44" y="14"/>
                      <a:pt x="20" y="10"/>
                      <a:pt x="20" y="29"/>
                    </a:cubicBezTo>
                    <a:cubicBezTo>
                      <a:pt x="20" y="48"/>
                      <a:pt x="48" y="31"/>
                      <a:pt x="52" y="46"/>
                    </a:cubicBezTo>
                    <a:cubicBezTo>
                      <a:pt x="56" y="59"/>
                      <a:pt x="19" y="55"/>
                      <a:pt x="30" y="66"/>
                    </a:cubicBezTo>
                    <a:cubicBezTo>
                      <a:pt x="32" y="68"/>
                      <a:pt x="69" y="78"/>
                      <a:pt x="55" y="84"/>
                    </a:cubicBezTo>
                    <a:cubicBezTo>
                      <a:pt x="46" y="88"/>
                      <a:pt x="0" y="81"/>
                      <a:pt x="1" y="112"/>
                    </a:cubicBezTo>
                    <a:cubicBezTo>
                      <a:pt x="2" y="146"/>
                      <a:pt x="59" y="101"/>
                      <a:pt x="59" y="135"/>
                    </a:cubicBezTo>
                    <a:cubicBezTo>
                      <a:pt x="60" y="146"/>
                      <a:pt x="40" y="138"/>
                      <a:pt x="40" y="144"/>
                    </a:cubicBezTo>
                    <a:cubicBezTo>
                      <a:pt x="40" y="151"/>
                      <a:pt x="69" y="147"/>
                      <a:pt x="73" y="160"/>
                    </a:cubicBezTo>
                    <a:cubicBezTo>
                      <a:pt x="79" y="179"/>
                      <a:pt x="16" y="155"/>
                      <a:pt x="17" y="188"/>
                    </a:cubicBezTo>
                    <a:cubicBezTo>
                      <a:pt x="17" y="221"/>
                      <a:pt x="56" y="203"/>
                      <a:pt x="73" y="214"/>
                    </a:cubicBezTo>
                    <a:cubicBezTo>
                      <a:pt x="76" y="215"/>
                      <a:pt x="80" y="227"/>
                      <a:pt x="78" y="232"/>
                    </a:cubicBezTo>
                    <a:cubicBezTo>
                      <a:pt x="73" y="246"/>
                      <a:pt x="52" y="220"/>
                      <a:pt x="50" y="235"/>
                    </a:cubicBezTo>
                    <a:cubicBezTo>
                      <a:pt x="48" y="260"/>
                      <a:pt x="93" y="240"/>
                      <a:pt x="91" y="264"/>
                    </a:cubicBezTo>
                    <a:cubicBezTo>
                      <a:pt x="89" y="289"/>
                      <a:pt x="56" y="272"/>
                      <a:pt x="48" y="272"/>
                    </a:cubicBezTo>
                    <a:cubicBezTo>
                      <a:pt x="21" y="272"/>
                      <a:pt x="24" y="288"/>
                      <a:pt x="47" y="288"/>
                    </a:cubicBezTo>
                    <a:cubicBezTo>
                      <a:pt x="100" y="287"/>
                      <a:pt x="100" y="287"/>
                      <a:pt x="100" y="287"/>
                    </a:cubicBezTo>
                    <a:cubicBezTo>
                      <a:pt x="100" y="288"/>
                      <a:pt x="100" y="288"/>
                      <a:pt x="100" y="288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11" y="287"/>
                      <a:pt x="111" y="287"/>
                      <a:pt x="111" y="287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304"/>
                      <a:pt x="113" y="304"/>
                      <a:pt x="113" y="304"/>
                    </a:cubicBezTo>
                    <a:cubicBezTo>
                      <a:pt x="114" y="304"/>
                      <a:pt x="114" y="304"/>
                      <a:pt x="114" y="304"/>
                    </a:cubicBezTo>
                    <a:cubicBezTo>
                      <a:pt x="116" y="303"/>
                      <a:pt x="119" y="300"/>
                      <a:pt x="121" y="296"/>
                    </a:cubicBezTo>
                    <a:cubicBezTo>
                      <a:pt x="124" y="293"/>
                      <a:pt x="124" y="293"/>
                      <a:pt x="124" y="293"/>
                    </a:cubicBezTo>
                    <a:cubicBezTo>
                      <a:pt x="125" y="294"/>
                      <a:pt x="125" y="294"/>
                      <a:pt x="125" y="294"/>
                    </a:cubicBezTo>
                    <a:cubicBezTo>
                      <a:pt x="128" y="299"/>
                      <a:pt x="129" y="296"/>
                      <a:pt x="131" y="291"/>
                    </a:cubicBezTo>
                    <a:cubicBezTo>
                      <a:pt x="132" y="287"/>
                      <a:pt x="132" y="287"/>
                      <a:pt x="132" y="287"/>
                    </a:cubicBezTo>
                    <a:cubicBezTo>
                      <a:pt x="134" y="287"/>
                      <a:pt x="134" y="287"/>
                      <a:pt x="134" y="287"/>
                    </a:cubicBezTo>
                    <a:cubicBezTo>
                      <a:pt x="137" y="292"/>
                      <a:pt x="137" y="292"/>
                      <a:pt x="137" y="292"/>
                    </a:cubicBezTo>
                    <a:cubicBezTo>
                      <a:pt x="139" y="294"/>
                      <a:pt x="141" y="296"/>
                      <a:pt x="144" y="294"/>
                    </a:cubicBezTo>
                    <a:cubicBezTo>
                      <a:pt x="145" y="293"/>
                      <a:pt x="146" y="292"/>
                      <a:pt x="147" y="291"/>
                    </a:cubicBezTo>
                    <a:cubicBezTo>
                      <a:pt x="148" y="291"/>
                      <a:pt x="148" y="291"/>
                      <a:pt x="148" y="291"/>
                    </a:cubicBezTo>
                    <a:cubicBezTo>
                      <a:pt x="148" y="292"/>
                      <a:pt x="148" y="292"/>
                      <a:pt x="148" y="292"/>
                    </a:cubicBezTo>
                    <a:cubicBezTo>
                      <a:pt x="150" y="297"/>
                      <a:pt x="151" y="297"/>
                      <a:pt x="152" y="295"/>
                    </a:cubicBezTo>
                    <a:cubicBezTo>
                      <a:pt x="153" y="292"/>
                      <a:pt x="153" y="292"/>
                      <a:pt x="153" y="292"/>
                    </a:cubicBezTo>
                    <a:cubicBezTo>
                      <a:pt x="156" y="290"/>
                      <a:pt x="156" y="290"/>
                      <a:pt x="156" y="290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64" y="290"/>
                      <a:pt x="169" y="302"/>
                      <a:pt x="175" y="299"/>
                    </a:cubicBezTo>
                    <a:cubicBezTo>
                      <a:pt x="176" y="299"/>
                      <a:pt x="175" y="297"/>
                      <a:pt x="175" y="297"/>
                    </a:cubicBezTo>
                    <a:cubicBezTo>
                      <a:pt x="178" y="297"/>
                      <a:pt x="178" y="297"/>
                      <a:pt x="178" y="297"/>
                    </a:cubicBezTo>
                    <a:cubicBezTo>
                      <a:pt x="179" y="296"/>
                      <a:pt x="179" y="295"/>
                      <a:pt x="179" y="294"/>
                    </a:cubicBezTo>
                    <a:cubicBezTo>
                      <a:pt x="179" y="293"/>
                      <a:pt x="179" y="293"/>
                      <a:pt x="179" y="293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5"/>
                      <a:pt x="182" y="295"/>
                      <a:pt x="182" y="295"/>
                    </a:cubicBezTo>
                    <a:cubicBezTo>
                      <a:pt x="183" y="297"/>
                      <a:pt x="184" y="298"/>
                      <a:pt x="185" y="299"/>
                    </a:cubicBezTo>
                    <a:cubicBezTo>
                      <a:pt x="188" y="302"/>
                      <a:pt x="190" y="296"/>
                      <a:pt x="192" y="292"/>
                    </a:cubicBezTo>
                    <a:cubicBezTo>
                      <a:pt x="193" y="289"/>
                      <a:pt x="193" y="289"/>
                      <a:pt x="193" y="289"/>
                    </a:cubicBezTo>
                    <a:cubicBezTo>
                      <a:pt x="194" y="289"/>
                      <a:pt x="194" y="289"/>
                      <a:pt x="194" y="289"/>
                    </a:cubicBezTo>
                    <a:cubicBezTo>
                      <a:pt x="195" y="289"/>
                      <a:pt x="196" y="290"/>
                      <a:pt x="197" y="289"/>
                    </a:cubicBezTo>
                    <a:cubicBezTo>
                      <a:pt x="200" y="287"/>
                      <a:pt x="200" y="287"/>
                      <a:pt x="200" y="287"/>
                    </a:cubicBezTo>
                    <a:cubicBezTo>
                      <a:pt x="200" y="288"/>
                      <a:pt x="200" y="288"/>
                      <a:pt x="200" y="288"/>
                    </a:cubicBezTo>
                    <a:cubicBezTo>
                      <a:pt x="201" y="290"/>
                      <a:pt x="201" y="293"/>
                      <a:pt x="204" y="294"/>
                    </a:cubicBezTo>
                    <a:cubicBezTo>
                      <a:pt x="205" y="295"/>
                      <a:pt x="206" y="296"/>
                      <a:pt x="207" y="297"/>
                    </a:cubicBezTo>
                    <a:cubicBezTo>
                      <a:pt x="212" y="300"/>
                      <a:pt x="214" y="294"/>
                      <a:pt x="218" y="291"/>
                    </a:cubicBezTo>
                    <a:cubicBezTo>
                      <a:pt x="218" y="291"/>
                      <a:pt x="218" y="291"/>
                      <a:pt x="218" y="291"/>
                    </a:cubicBezTo>
                    <a:cubicBezTo>
                      <a:pt x="220" y="294"/>
                      <a:pt x="220" y="294"/>
                      <a:pt x="220" y="294"/>
                    </a:cubicBezTo>
                    <a:cubicBezTo>
                      <a:pt x="225" y="301"/>
                      <a:pt x="223" y="296"/>
                      <a:pt x="224" y="292"/>
                    </a:cubicBezTo>
                    <a:cubicBezTo>
                      <a:pt x="225" y="291"/>
                      <a:pt x="225" y="291"/>
                      <a:pt x="225" y="290"/>
                    </a:cubicBezTo>
                    <a:cubicBezTo>
                      <a:pt x="226" y="289"/>
                      <a:pt x="226" y="289"/>
                      <a:pt x="226" y="289"/>
                    </a:cubicBezTo>
                    <a:cubicBezTo>
                      <a:pt x="239" y="289"/>
                      <a:pt x="239" y="289"/>
                      <a:pt x="239" y="289"/>
                    </a:cubicBezTo>
                    <a:cubicBezTo>
                      <a:pt x="241" y="289"/>
                      <a:pt x="241" y="289"/>
                      <a:pt x="241" y="289"/>
                    </a:cubicBezTo>
                    <a:cubicBezTo>
                      <a:pt x="242" y="291"/>
                      <a:pt x="242" y="291"/>
                      <a:pt x="242" y="291"/>
                    </a:cubicBezTo>
                    <a:cubicBezTo>
                      <a:pt x="243" y="292"/>
                      <a:pt x="244" y="294"/>
                      <a:pt x="244" y="294"/>
                    </a:cubicBezTo>
                    <a:cubicBezTo>
                      <a:pt x="247" y="294"/>
                      <a:pt x="247" y="294"/>
                      <a:pt x="247" y="294"/>
                    </a:cubicBezTo>
                    <a:cubicBezTo>
                      <a:pt x="247" y="297"/>
                      <a:pt x="247" y="297"/>
                      <a:pt x="247" y="297"/>
                    </a:cubicBezTo>
                    <a:cubicBezTo>
                      <a:pt x="250" y="297"/>
                      <a:pt x="250" y="297"/>
                      <a:pt x="250" y="297"/>
                    </a:cubicBezTo>
                    <a:cubicBezTo>
                      <a:pt x="251" y="297"/>
                      <a:pt x="250" y="299"/>
                      <a:pt x="250" y="299"/>
                    </a:cubicBezTo>
                    <a:cubicBezTo>
                      <a:pt x="258" y="302"/>
                      <a:pt x="262" y="286"/>
                      <a:pt x="270" y="289"/>
                    </a:cubicBezTo>
                    <a:cubicBezTo>
                      <a:pt x="273" y="290"/>
                      <a:pt x="274" y="302"/>
                      <a:pt x="278" y="292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9" y="292"/>
                      <a:pt x="280" y="293"/>
                      <a:pt x="282" y="294"/>
                    </a:cubicBezTo>
                    <a:cubicBezTo>
                      <a:pt x="284" y="296"/>
                      <a:pt x="287" y="294"/>
                      <a:pt x="289" y="292"/>
                    </a:cubicBezTo>
                    <a:cubicBezTo>
                      <a:pt x="294" y="283"/>
                      <a:pt x="294" y="283"/>
                      <a:pt x="294" y="283"/>
                    </a:cubicBezTo>
                    <a:cubicBezTo>
                      <a:pt x="295" y="282"/>
                      <a:pt x="295" y="282"/>
                      <a:pt x="295" y="282"/>
                    </a:cubicBezTo>
                    <a:cubicBezTo>
                      <a:pt x="296" y="283"/>
                      <a:pt x="296" y="283"/>
                      <a:pt x="296" y="283"/>
                    </a:cubicBezTo>
                    <a:cubicBezTo>
                      <a:pt x="302" y="292"/>
                      <a:pt x="302" y="292"/>
                      <a:pt x="302" y="292"/>
                    </a:cubicBezTo>
                    <a:cubicBezTo>
                      <a:pt x="304" y="294"/>
                      <a:pt x="306" y="296"/>
                      <a:pt x="309" y="294"/>
                    </a:cubicBezTo>
                    <a:cubicBezTo>
                      <a:pt x="310" y="293"/>
                      <a:pt x="311" y="292"/>
                      <a:pt x="312" y="291"/>
                    </a:cubicBezTo>
                    <a:cubicBezTo>
                      <a:pt x="312" y="291"/>
                      <a:pt x="312" y="291"/>
                      <a:pt x="312" y="291"/>
                    </a:cubicBezTo>
                    <a:cubicBezTo>
                      <a:pt x="313" y="292"/>
                      <a:pt x="313" y="292"/>
                      <a:pt x="313" y="292"/>
                    </a:cubicBezTo>
                    <a:cubicBezTo>
                      <a:pt x="317" y="302"/>
                      <a:pt x="317" y="290"/>
                      <a:pt x="320" y="289"/>
                    </a:cubicBezTo>
                    <a:cubicBezTo>
                      <a:pt x="328" y="286"/>
                      <a:pt x="332" y="302"/>
                      <a:pt x="340" y="299"/>
                    </a:cubicBezTo>
                    <a:cubicBezTo>
                      <a:pt x="341" y="299"/>
                      <a:pt x="340" y="297"/>
                      <a:pt x="340" y="297"/>
                    </a:cubicBezTo>
                    <a:cubicBezTo>
                      <a:pt x="343" y="297"/>
                      <a:pt x="343" y="297"/>
                      <a:pt x="343" y="297"/>
                    </a:cubicBezTo>
                    <a:cubicBezTo>
                      <a:pt x="344" y="294"/>
                      <a:pt x="344" y="294"/>
                      <a:pt x="344" y="294"/>
                    </a:cubicBezTo>
                    <a:cubicBezTo>
                      <a:pt x="346" y="294"/>
                      <a:pt x="346" y="294"/>
                      <a:pt x="346" y="294"/>
                    </a:cubicBezTo>
                    <a:cubicBezTo>
                      <a:pt x="347" y="294"/>
                      <a:pt x="348" y="292"/>
                      <a:pt x="349" y="291"/>
                    </a:cubicBezTo>
                    <a:cubicBezTo>
                      <a:pt x="350" y="289"/>
                      <a:pt x="350" y="289"/>
                      <a:pt x="350" y="289"/>
                    </a:cubicBezTo>
                    <a:cubicBezTo>
                      <a:pt x="352" y="289"/>
                      <a:pt x="352" y="289"/>
                      <a:pt x="352" y="289"/>
                    </a:cubicBezTo>
                    <a:cubicBezTo>
                      <a:pt x="365" y="289"/>
                      <a:pt x="365" y="289"/>
                      <a:pt x="365" y="289"/>
                    </a:cubicBezTo>
                    <a:cubicBezTo>
                      <a:pt x="365" y="290"/>
                      <a:pt x="365" y="290"/>
                      <a:pt x="365" y="290"/>
                    </a:cubicBezTo>
                    <a:cubicBezTo>
                      <a:pt x="366" y="291"/>
                      <a:pt x="366" y="291"/>
                      <a:pt x="366" y="292"/>
                    </a:cubicBezTo>
                    <a:cubicBezTo>
                      <a:pt x="368" y="296"/>
                      <a:pt x="365" y="301"/>
                      <a:pt x="371" y="294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7" y="294"/>
                      <a:pt x="378" y="300"/>
                      <a:pt x="384" y="297"/>
                    </a:cubicBezTo>
                    <a:cubicBezTo>
                      <a:pt x="385" y="296"/>
                      <a:pt x="386" y="295"/>
                      <a:pt x="387" y="294"/>
                    </a:cubicBezTo>
                    <a:cubicBezTo>
                      <a:pt x="389" y="293"/>
                      <a:pt x="389" y="290"/>
                      <a:pt x="390" y="288"/>
                    </a:cubicBezTo>
                    <a:cubicBezTo>
                      <a:pt x="391" y="287"/>
                      <a:pt x="391" y="287"/>
                      <a:pt x="391" y="287"/>
                    </a:cubicBezTo>
                    <a:cubicBezTo>
                      <a:pt x="393" y="289"/>
                      <a:pt x="393" y="289"/>
                      <a:pt x="393" y="289"/>
                    </a:cubicBezTo>
                    <a:cubicBezTo>
                      <a:pt x="394" y="290"/>
                      <a:pt x="395" y="289"/>
                      <a:pt x="397" y="289"/>
                    </a:cubicBezTo>
                    <a:cubicBezTo>
                      <a:pt x="398" y="289"/>
                      <a:pt x="398" y="289"/>
                      <a:pt x="398" y="289"/>
                    </a:cubicBezTo>
                    <a:cubicBezTo>
                      <a:pt x="399" y="292"/>
                      <a:pt x="399" y="292"/>
                      <a:pt x="399" y="292"/>
                    </a:cubicBezTo>
                    <a:cubicBezTo>
                      <a:pt x="401" y="296"/>
                      <a:pt x="402" y="302"/>
                      <a:pt x="405" y="299"/>
                    </a:cubicBezTo>
                    <a:cubicBezTo>
                      <a:pt x="406" y="298"/>
                      <a:pt x="407" y="297"/>
                      <a:pt x="408" y="295"/>
                    </a:cubicBezTo>
                    <a:cubicBezTo>
                      <a:pt x="408" y="294"/>
                      <a:pt x="408" y="294"/>
                      <a:pt x="408" y="294"/>
                    </a:cubicBezTo>
                    <a:cubicBezTo>
                      <a:pt x="409" y="294"/>
                      <a:pt x="409" y="294"/>
                      <a:pt x="409" y="294"/>
                    </a:cubicBezTo>
                    <a:cubicBezTo>
                      <a:pt x="411" y="293"/>
                      <a:pt x="411" y="293"/>
                      <a:pt x="411" y="293"/>
                    </a:cubicBezTo>
                    <a:cubicBezTo>
                      <a:pt x="412" y="294"/>
                      <a:pt x="412" y="294"/>
                      <a:pt x="412" y="294"/>
                    </a:cubicBezTo>
                    <a:cubicBezTo>
                      <a:pt x="412" y="295"/>
                      <a:pt x="412" y="296"/>
                      <a:pt x="412" y="297"/>
                    </a:cubicBezTo>
                    <a:cubicBezTo>
                      <a:pt x="415" y="297"/>
                      <a:pt x="415" y="297"/>
                      <a:pt x="415" y="297"/>
                    </a:cubicBezTo>
                    <a:cubicBezTo>
                      <a:pt x="416" y="297"/>
                      <a:pt x="415" y="299"/>
                      <a:pt x="415" y="299"/>
                    </a:cubicBezTo>
                    <a:cubicBezTo>
                      <a:pt x="422" y="302"/>
                      <a:pt x="426" y="290"/>
                      <a:pt x="432" y="289"/>
                    </a:cubicBezTo>
                    <a:cubicBezTo>
                      <a:pt x="433" y="289"/>
                      <a:pt x="433" y="289"/>
                      <a:pt x="433" y="289"/>
                    </a:cubicBezTo>
                    <a:cubicBezTo>
                      <a:pt x="434" y="290"/>
                      <a:pt x="434" y="290"/>
                      <a:pt x="434" y="290"/>
                    </a:cubicBezTo>
                    <a:cubicBezTo>
                      <a:pt x="437" y="292"/>
                      <a:pt x="437" y="292"/>
                      <a:pt x="437" y="292"/>
                    </a:cubicBezTo>
                    <a:cubicBezTo>
                      <a:pt x="439" y="295"/>
                      <a:pt x="439" y="295"/>
                      <a:pt x="439" y="295"/>
                    </a:cubicBezTo>
                    <a:cubicBezTo>
                      <a:pt x="440" y="297"/>
                      <a:pt x="441" y="297"/>
                      <a:pt x="443" y="292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4" y="292"/>
                      <a:pt x="445" y="293"/>
                      <a:pt x="447" y="294"/>
                    </a:cubicBezTo>
                    <a:cubicBezTo>
                      <a:pt x="449" y="296"/>
                      <a:pt x="451" y="294"/>
                      <a:pt x="453" y="292"/>
                    </a:cubicBezTo>
                    <a:cubicBezTo>
                      <a:pt x="455" y="289"/>
                      <a:pt x="455" y="289"/>
                      <a:pt x="455" y="289"/>
                    </a:cubicBezTo>
                    <a:cubicBezTo>
                      <a:pt x="459" y="289"/>
                      <a:pt x="459" y="289"/>
                      <a:pt x="459" y="289"/>
                    </a:cubicBezTo>
                    <a:cubicBezTo>
                      <a:pt x="460" y="291"/>
                      <a:pt x="460" y="291"/>
                      <a:pt x="460" y="291"/>
                    </a:cubicBezTo>
                    <a:cubicBezTo>
                      <a:pt x="461" y="296"/>
                      <a:pt x="463" y="299"/>
                      <a:pt x="465" y="294"/>
                    </a:cubicBezTo>
                    <a:cubicBezTo>
                      <a:pt x="467" y="293"/>
                      <a:pt x="467" y="293"/>
                      <a:pt x="467" y="293"/>
                    </a:cubicBezTo>
                    <a:cubicBezTo>
                      <a:pt x="469" y="296"/>
                      <a:pt x="469" y="296"/>
                      <a:pt x="469" y="296"/>
                    </a:cubicBezTo>
                    <a:cubicBezTo>
                      <a:pt x="473" y="301"/>
                      <a:pt x="476" y="306"/>
                      <a:pt x="479" y="305"/>
                    </a:cubicBezTo>
                    <a:cubicBezTo>
                      <a:pt x="480" y="304"/>
                      <a:pt x="480" y="300"/>
                      <a:pt x="482" y="299"/>
                    </a:cubicBezTo>
                    <a:cubicBezTo>
                      <a:pt x="484" y="298"/>
                      <a:pt x="491" y="295"/>
                      <a:pt x="495" y="297"/>
                    </a:cubicBezTo>
                    <a:cubicBezTo>
                      <a:pt x="498" y="298"/>
                      <a:pt x="501" y="303"/>
                      <a:pt x="503" y="305"/>
                    </a:cubicBezTo>
                    <a:cubicBezTo>
                      <a:pt x="507" y="306"/>
                      <a:pt x="509" y="303"/>
                      <a:pt x="511" y="299"/>
                    </a:cubicBezTo>
                    <a:cubicBezTo>
                      <a:pt x="512" y="297"/>
                      <a:pt x="512" y="297"/>
                      <a:pt x="512" y="297"/>
                    </a:cubicBezTo>
                    <a:cubicBezTo>
                      <a:pt x="513" y="297"/>
                      <a:pt x="513" y="297"/>
                      <a:pt x="513" y="297"/>
                    </a:cubicBezTo>
                    <a:cubicBezTo>
                      <a:pt x="515" y="296"/>
                      <a:pt x="516" y="294"/>
                      <a:pt x="518" y="293"/>
                    </a:cubicBezTo>
                    <a:cubicBezTo>
                      <a:pt x="518" y="292"/>
                      <a:pt x="518" y="292"/>
                      <a:pt x="518" y="292"/>
                    </a:cubicBezTo>
                    <a:cubicBezTo>
                      <a:pt x="519" y="293"/>
                      <a:pt x="519" y="293"/>
                      <a:pt x="519" y="293"/>
                    </a:cubicBezTo>
                    <a:cubicBezTo>
                      <a:pt x="521" y="294"/>
                      <a:pt x="522" y="296"/>
                      <a:pt x="524" y="297"/>
                    </a:cubicBezTo>
                    <a:cubicBezTo>
                      <a:pt x="525" y="297"/>
                      <a:pt x="525" y="297"/>
                      <a:pt x="525" y="297"/>
                    </a:cubicBezTo>
                    <a:cubicBezTo>
                      <a:pt x="526" y="299"/>
                      <a:pt x="526" y="299"/>
                      <a:pt x="526" y="299"/>
                    </a:cubicBezTo>
                    <a:cubicBezTo>
                      <a:pt x="528" y="303"/>
                      <a:pt x="530" y="306"/>
                      <a:pt x="534" y="305"/>
                    </a:cubicBezTo>
                    <a:cubicBezTo>
                      <a:pt x="536" y="303"/>
                      <a:pt x="539" y="298"/>
                      <a:pt x="541" y="297"/>
                    </a:cubicBezTo>
                    <a:cubicBezTo>
                      <a:pt x="545" y="295"/>
                      <a:pt x="552" y="298"/>
                      <a:pt x="555" y="299"/>
                    </a:cubicBezTo>
                    <a:cubicBezTo>
                      <a:pt x="557" y="300"/>
                      <a:pt x="556" y="304"/>
                      <a:pt x="558" y="305"/>
                    </a:cubicBezTo>
                    <a:cubicBezTo>
                      <a:pt x="561" y="306"/>
                      <a:pt x="564" y="301"/>
                      <a:pt x="568" y="296"/>
                    </a:cubicBezTo>
                    <a:cubicBezTo>
                      <a:pt x="570" y="293"/>
                      <a:pt x="570" y="293"/>
                      <a:pt x="570" y="293"/>
                    </a:cubicBezTo>
                    <a:cubicBezTo>
                      <a:pt x="572" y="294"/>
                      <a:pt x="572" y="294"/>
                      <a:pt x="572" y="294"/>
                    </a:cubicBezTo>
                    <a:cubicBezTo>
                      <a:pt x="574" y="299"/>
                      <a:pt x="576" y="296"/>
                      <a:pt x="577" y="291"/>
                    </a:cubicBezTo>
                    <a:cubicBezTo>
                      <a:pt x="578" y="289"/>
                      <a:pt x="578" y="289"/>
                      <a:pt x="578" y="289"/>
                    </a:cubicBezTo>
                    <a:cubicBezTo>
                      <a:pt x="582" y="289"/>
                      <a:pt x="582" y="289"/>
                      <a:pt x="582" y="289"/>
                    </a:cubicBezTo>
                    <a:cubicBezTo>
                      <a:pt x="583" y="292"/>
                      <a:pt x="583" y="292"/>
                      <a:pt x="583" y="292"/>
                    </a:cubicBezTo>
                    <a:cubicBezTo>
                      <a:pt x="585" y="294"/>
                      <a:pt x="588" y="296"/>
                      <a:pt x="590" y="294"/>
                    </a:cubicBezTo>
                    <a:cubicBezTo>
                      <a:pt x="592" y="293"/>
                      <a:pt x="593" y="292"/>
                      <a:pt x="594" y="291"/>
                    </a:cubicBezTo>
                    <a:cubicBezTo>
                      <a:pt x="594" y="291"/>
                      <a:pt x="594" y="291"/>
                      <a:pt x="594" y="291"/>
                    </a:cubicBezTo>
                    <a:cubicBezTo>
                      <a:pt x="594" y="292"/>
                      <a:pt x="594" y="292"/>
                      <a:pt x="594" y="292"/>
                    </a:cubicBezTo>
                    <a:cubicBezTo>
                      <a:pt x="596" y="297"/>
                      <a:pt x="597" y="297"/>
                      <a:pt x="598" y="295"/>
                    </a:cubicBezTo>
                    <a:cubicBezTo>
                      <a:pt x="600" y="292"/>
                      <a:pt x="600" y="292"/>
                      <a:pt x="600" y="292"/>
                    </a:cubicBezTo>
                    <a:cubicBezTo>
                      <a:pt x="603" y="290"/>
                      <a:pt x="603" y="290"/>
                      <a:pt x="603" y="290"/>
                    </a:cubicBezTo>
                    <a:cubicBezTo>
                      <a:pt x="604" y="289"/>
                      <a:pt x="604" y="289"/>
                      <a:pt x="604" y="289"/>
                    </a:cubicBezTo>
                    <a:cubicBezTo>
                      <a:pt x="605" y="289"/>
                      <a:pt x="605" y="289"/>
                      <a:pt x="605" y="289"/>
                    </a:cubicBezTo>
                    <a:cubicBezTo>
                      <a:pt x="611" y="290"/>
                      <a:pt x="615" y="302"/>
                      <a:pt x="622" y="299"/>
                    </a:cubicBezTo>
                    <a:cubicBezTo>
                      <a:pt x="622" y="299"/>
                      <a:pt x="621" y="297"/>
                      <a:pt x="622" y="297"/>
                    </a:cubicBezTo>
                    <a:cubicBezTo>
                      <a:pt x="625" y="297"/>
                      <a:pt x="625" y="297"/>
                      <a:pt x="625" y="297"/>
                    </a:cubicBezTo>
                    <a:cubicBezTo>
                      <a:pt x="625" y="296"/>
                      <a:pt x="625" y="295"/>
                      <a:pt x="625" y="294"/>
                    </a:cubicBezTo>
                    <a:cubicBezTo>
                      <a:pt x="626" y="293"/>
                      <a:pt x="626" y="293"/>
                      <a:pt x="626" y="293"/>
                    </a:cubicBezTo>
                    <a:cubicBezTo>
                      <a:pt x="628" y="294"/>
                      <a:pt x="628" y="294"/>
                      <a:pt x="628" y="294"/>
                    </a:cubicBezTo>
                    <a:cubicBezTo>
                      <a:pt x="629" y="294"/>
                      <a:pt x="629" y="294"/>
                      <a:pt x="629" y="294"/>
                    </a:cubicBezTo>
                    <a:cubicBezTo>
                      <a:pt x="629" y="295"/>
                      <a:pt x="629" y="295"/>
                      <a:pt x="629" y="295"/>
                    </a:cubicBezTo>
                    <a:cubicBezTo>
                      <a:pt x="630" y="297"/>
                      <a:pt x="630" y="298"/>
                      <a:pt x="632" y="299"/>
                    </a:cubicBezTo>
                    <a:cubicBezTo>
                      <a:pt x="634" y="302"/>
                      <a:pt x="636" y="296"/>
                      <a:pt x="638" y="292"/>
                    </a:cubicBezTo>
                    <a:cubicBezTo>
                      <a:pt x="639" y="289"/>
                      <a:pt x="639" y="289"/>
                      <a:pt x="639" y="289"/>
                    </a:cubicBezTo>
                    <a:cubicBezTo>
                      <a:pt x="640" y="289"/>
                      <a:pt x="640" y="289"/>
                      <a:pt x="640" y="289"/>
                    </a:cubicBezTo>
                    <a:cubicBezTo>
                      <a:pt x="641" y="289"/>
                      <a:pt x="642" y="290"/>
                      <a:pt x="643" y="289"/>
                    </a:cubicBezTo>
                    <a:cubicBezTo>
                      <a:pt x="646" y="287"/>
                      <a:pt x="646" y="287"/>
                      <a:pt x="646" y="287"/>
                    </a:cubicBezTo>
                    <a:cubicBezTo>
                      <a:pt x="647" y="288"/>
                      <a:pt x="647" y="288"/>
                      <a:pt x="647" y="288"/>
                    </a:cubicBezTo>
                    <a:cubicBezTo>
                      <a:pt x="647" y="290"/>
                      <a:pt x="648" y="293"/>
                      <a:pt x="650" y="294"/>
                    </a:cubicBezTo>
                    <a:cubicBezTo>
                      <a:pt x="651" y="295"/>
                      <a:pt x="652" y="296"/>
                      <a:pt x="653" y="297"/>
                    </a:cubicBezTo>
                    <a:cubicBezTo>
                      <a:pt x="659" y="300"/>
                      <a:pt x="660" y="294"/>
                      <a:pt x="664" y="291"/>
                    </a:cubicBezTo>
                    <a:cubicBezTo>
                      <a:pt x="664" y="291"/>
                      <a:pt x="664" y="291"/>
                      <a:pt x="664" y="291"/>
                    </a:cubicBezTo>
                    <a:cubicBezTo>
                      <a:pt x="666" y="294"/>
                      <a:pt x="666" y="294"/>
                      <a:pt x="666" y="294"/>
                    </a:cubicBezTo>
                    <a:cubicBezTo>
                      <a:pt x="672" y="301"/>
                      <a:pt x="669" y="296"/>
                      <a:pt x="671" y="292"/>
                    </a:cubicBezTo>
                    <a:cubicBezTo>
                      <a:pt x="671" y="291"/>
                      <a:pt x="671" y="291"/>
                      <a:pt x="672" y="290"/>
                    </a:cubicBezTo>
                    <a:cubicBezTo>
                      <a:pt x="672" y="289"/>
                      <a:pt x="672" y="289"/>
                      <a:pt x="672" y="289"/>
                    </a:cubicBezTo>
                    <a:cubicBezTo>
                      <a:pt x="685" y="289"/>
                      <a:pt x="685" y="289"/>
                      <a:pt x="685" y="289"/>
                    </a:cubicBezTo>
                    <a:cubicBezTo>
                      <a:pt x="687" y="289"/>
                      <a:pt x="687" y="289"/>
                      <a:pt x="687" y="289"/>
                    </a:cubicBezTo>
                    <a:cubicBezTo>
                      <a:pt x="688" y="291"/>
                      <a:pt x="688" y="291"/>
                      <a:pt x="688" y="291"/>
                    </a:cubicBezTo>
                    <a:cubicBezTo>
                      <a:pt x="689" y="292"/>
                      <a:pt x="690" y="294"/>
                      <a:pt x="691" y="294"/>
                    </a:cubicBezTo>
                    <a:cubicBezTo>
                      <a:pt x="693" y="294"/>
                      <a:pt x="693" y="294"/>
                      <a:pt x="693" y="294"/>
                    </a:cubicBezTo>
                    <a:cubicBezTo>
                      <a:pt x="694" y="297"/>
                      <a:pt x="694" y="297"/>
                      <a:pt x="694" y="297"/>
                    </a:cubicBezTo>
                    <a:cubicBezTo>
                      <a:pt x="697" y="297"/>
                      <a:pt x="697" y="297"/>
                      <a:pt x="697" y="297"/>
                    </a:cubicBezTo>
                    <a:cubicBezTo>
                      <a:pt x="697" y="297"/>
                      <a:pt x="696" y="299"/>
                      <a:pt x="697" y="299"/>
                    </a:cubicBezTo>
                    <a:cubicBezTo>
                      <a:pt x="704" y="302"/>
                      <a:pt x="709" y="286"/>
                      <a:pt x="717" y="289"/>
                    </a:cubicBezTo>
                    <a:cubicBezTo>
                      <a:pt x="720" y="290"/>
                      <a:pt x="720" y="302"/>
                      <a:pt x="724" y="292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6" y="292"/>
                      <a:pt x="727" y="293"/>
                      <a:pt x="728" y="294"/>
                    </a:cubicBezTo>
                    <a:cubicBezTo>
                      <a:pt x="731" y="296"/>
                      <a:pt x="733" y="294"/>
                      <a:pt x="735" y="292"/>
                    </a:cubicBezTo>
                    <a:cubicBezTo>
                      <a:pt x="740" y="283"/>
                      <a:pt x="740" y="283"/>
                      <a:pt x="740" y="283"/>
                    </a:cubicBezTo>
                    <a:cubicBezTo>
                      <a:pt x="742" y="282"/>
                      <a:pt x="742" y="282"/>
                      <a:pt x="742" y="282"/>
                    </a:cubicBezTo>
                    <a:cubicBezTo>
                      <a:pt x="743" y="283"/>
                      <a:pt x="743" y="283"/>
                      <a:pt x="743" y="283"/>
                    </a:cubicBezTo>
                    <a:cubicBezTo>
                      <a:pt x="748" y="292"/>
                      <a:pt x="748" y="292"/>
                      <a:pt x="748" y="292"/>
                    </a:cubicBezTo>
                    <a:cubicBezTo>
                      <a:pt x="750" y="294"/>
                      <a:pt x="753" y="296"/>
                      <a:pt x="755" y="294"/>
                    </a:cubicBezTo>
                    <a:cubicBezTo>
                      <a:pt x="757" y="293"/>
                      <a:pt x="758" y="292"/>
                      <a:pt x="759" y="291"/>
                    </a:cubicBezTo>
                    <a:cubicBezTo>
                      <a:pt x="759" y="291"/>
                      <a:pt x="759" y="291"/>
                      <a:pt x="759" y="291"/>
                    </a:cubicBezTo>
                    <a:cubicBezTo>
                      <a:pt x="759" y="292"/>
                      <a:pt x="759" y="292"/>
                      <a:pt x="759" y="292"/>
                    </a:cubicBezTo>
                    <a:cubicBezTo>
                      <a:pt x="763" y="302"/>
                      <a:pt x="763" y="290"/>
                      <a:pt x="767" y="289"/>
                    </a:cubicBezTo>
                    <a:cubicBezTo>
                      <a:pt x="775" y="286"/>
                      <a:pt x="779" y="302"/>
                      <a:pt x="786" y="299"/>
                    </a:cubicBezTo>
                    <a:cubicBezTo>
                      <a:pt x="787" y="299"/>
                      <a:pt x="786" y="297"/>
                      <a:pt x="786" y="297"/>
                    </a:cubicBezTo>
                    <a:cubicBezTo>
                      <a:pt x="790" y="297"/>
                      <a:pt x="790" y="297"/>
                      <a:pt x="790" y="297"/>
                    </a:cubicBezTo>
                    <a:cubicBezTo>
                      <a:pt x="790" y="294"/>
                      <a:pt x="790" y="294"/>
                      <a:pt x="790" y="294"/>
                    </a:cubicBezTo>
                    <a:cubicBezTo>
                      <a:pt x="793" y="294"/>
                      <a:pt x="793" y="294"/>
                      <a:pt x="793" y="294"/>
                    </a:cubicBezTo>
                    <a:cubicBezTo>
                      <a:pt x="793" y="294"/>
                      <a:pt x="794" y="292"/>
                      <a:pt x="795" y="291"/>
                    </a:cubicBezTo>
                    <a:cubicBezTo>
                      <a:pt x="796" y="289"/>
                      <a:pt x="796" y="289"/>
                      <a:pt x="796" y="289"/>
                    </a:cubicBezTo>
                    <a:cubicBezTo>
                      <a:pt x="798" y="289"/>
                      <a:pt x="798" y="289"/>
                      <a:pt x="798" y="289"/>
                    </a:cubicBezTo>
                    <a:cubicBezTo>
                      <a:pt x="811" y="289"/>
                      <a:pt x="811" y="289"/>
                      <a:pt x="811" y="289"/>
                    </a:cubicBezTo>
                    <a:cubicBezTo>
                      <a:pt x="812" y="290"/>
                      <a:pt x="812" y="290"/>
                      <a:pt x="812" y="290"/>
                    </a:cubicBezTo>
                    <a:cubicBezTo>
                      <a:pt x="812" y="291"/>
                      <a:pt x="812" y="291"/>
                      <a:pt x="812" y="292"/>
                    </a:cubicBezTo>
                    <a:cubicBezTo>
                      <a:pt x="814" y="296"/>
                      <a:pt x="812" y="301"/>
                      <a:pt x="817" y="294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23" y="294"/>
                      <a:pt x="825" y="300"/>
                      <a:pt x="830" y="297"/>
                    </a:cubicBezTo>
                    <a:cubicBezTo>
                      <a:pt x="831" y="296"/>
                      <a:pt x="832" y="295"/>
                      <a:pt x="833" y="294"/>
                    </a:cubicBezTo>
                    <a:cubicBezTo>
                      <a:pt x="836" y="293"/>
                      <a:pt x="836" y="290"/>
                      <a:pt x="837" y="288"/>
                    </a:cubicBezTo>
                    <a:cubicBezTo>
                      <a:pt x="837" y="287"/>
                      <a:pt x="837" y="287"/>
                      <a:pt x="837" y="287"/>
                    </a:cubicBezTo>
                    <a:cubicBezTo>
                      <a:pt x="840" y="289"/>
                      <a:pt x="840" y="289"/>
                      <a:pt x="840" y="289"/>
                    </a:cubicBezTo>
                    <a:cubicBezTo>
                      <a:pt x="841" y="290"/>
                      <a:pt x="842" y="289"/>
                      <a:pt x="843" y="289"/>
                    </a:cubicBezTo>
                    <a:cubicBezTo>
                      <a:pt x="844" y="289"/>
                      <a:pt x="844" y="289"/>
                      <a:pt x="844" y="289"/>
                    </a:cubicBezTo>
                    <a:cubicBezTo>
                      <a:pt x="845" y="292"/>
                      <a:pt x="845" y="292"/>
                      <a:pt x="845" y="292"/>
                    </a:cubicBezTo>
                    <a:cubicBezTo>
                      <a:pt x="847" y="296"/>
                      <a:pt x="849" y="302"/>
                      <a:pt x="851" y="299"/>
                    </a:cubicBezTo>
                    <a:cubicBezTo>
                      <a:pt x="853" y="298"/>
                      <a:pt x="854" y="297"/>
                      <a:pt x="855" y="295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7" y="293"/>
                      <a:pt x="857" y="293"/>
                      <a:pt x="857" y="293"/>
                    </a:cubicBezTo>
                    <a:cubicBezTo>
                      <a:pt x="858" y="294"/>
                      <a:pt x="858" y="294"/>
                      <a:pt x="858" y="294"/>
                    </a:cubicBezTo>
                    <a:cubicBezTo>
                      <a:pt x="858" y="295"/>
                      <a:pt x="858" y="296"/>
                      <a:pt x="859" y="297"/>
                    </a:cubicBezTo>
                    <a:cubicBezTo>
                      <a:pt x="862" y="297"/>
                      <a:pt x="862" y="297"/>
                      <a:pt x="862" y="297"/>
                    </a:cubicBezTo>
                    <a:cubicBezTo>
                      <a:pt x="862" y="297"/>
                      <a:pt x="861" y="299"/>
                      <a:pt x="862" y="299"/>
                    </a:cubicBezTo>
                    <a:cubicBezTo>
                      <a:pt x="868" y="302"/>
                      <a:pt x="872" y="290"/>
                      <a:pt x="879" y="289"/>
                    </a:cubicBezTo>
                    <a:cubicBezTo>
                      <a:pt x="879" y="289"/>
                      <a:pt x="879" y="289"/>
                      <a:pt x="879" y="289"/>
                    </a:cubicBezTo>
                    <a:cubicBezTo>
                      <a:pt x="881" y="290"/>
                      <a:pt x="881" y="290"/>
                      <a:pt x="881" y="290"/>
                    </a:cubicBezTo>
                    <a:cubicBezTo>
                      <a:pt x="883" y="292"/>
                      <a:pt x="883" y="292"/>
                      <a:pt x="883" y="292"/>
                    </a:cubicBezTo>
                    <a:cubicBezTo>
                      <a:pt x="885" y="295"/>
                      <a:pt x="885" y="295"/>
                      <a:pt x="885" y="295"/>
                    </a:cubicBezTo>
                    <a:cubicBezTo>
                      <a:pt x="886" y="297"/>
                      <a:pt x="887" y="297"/>
                      <a:pt x="889" y="292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90" y="292"/>
                      <a:pt x="892" y="293"/>
                      <a:pt x="893" y="294"/>
                    </a:cubicBezTo>
                    <a:cubicBezTo>
                      <a:pt x="896" y="296"/>
                      <a:pt x="898" y="294"/>
                      <a:pt x="900" y="292"/>
                    </a:cubicBezTo>
                    <a:cubicBezTo>
                      <a:pt x="903" y="287"/>
                      <a:pt x="903" y="287"/>
                      <a:pt x="903" y="287"/>
                    </a:cubicBezTo>
                    <a:cubicBezTo>
                      <a:pt x="905" y="287"/>
                      <a:pt x="905" y="287"/>
                      <a:pt x="905" y="287"/>
                    </a:cubicBezTo>
                    <a:cubicBezTo>
                      <a:pt x="906" y="291"/>
                      <a:pt x="906" y="291"/>
                      <a:pt x="906" y="291"/>
                    </a:cubicBezTo>
                    <a:cubicBezTo>
                      <a:pt x="908" y="296"/>
                      <a:pt x="909" y="299"/>
                      <a:pt x="912" y="294"/>
                    </a:cubicBezTo>
                    <a:cubicBezTo>
                      <a:pt x="913" y="293"/>
                      <a:pt x="913" y="293"/>
                      <a:pt x="913" y="293"/>
                    </a:cubicBezTo>
                    <a:cubicBezTo>
                      <a:pt x="916" y="296"/>
                      <a:pt x="916" y="296"/>
                      <a:pt x="916" y="296"/>
                    </a:cubicBezTo>
                    <a:cubicBezTo>
                      <a:pt x="918" y="300"/>
                      <a:pt x="921" y="303"/>
                      <a:pt x="923" y="304"/>
                    </a:cubicBezTo>
                    <a:cubicBezTo>
                      <a:pt x="924" y="304"/>
                      <a:pt x="924" y="304"/>
                      <a:pt x="924" y="304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6" y="287"/>
                      <a:pt x="926" y="287"/>
                      <a:pt x="926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7" y="288"/>
                      <a:pt x="937" y="288"/>
                      <a:pt x="937" y="288"/>
                    </a:cubicBezTo>
                    <a:cubicBezTo>
                      <a:pt x="937" y="287"/>
                      <a:pt x="937" y="287"/>
                      <a:pt x="937" y="287"/>
                    </a:cubicBezTo>
                    <a:cubicBezTo>
                      <a:pt x="990" y="288"/>
                      <a:pt x="990" y="288"/>
                      <a:pt x="990" y="288"/>
                    </a:cubicBezTo>
                    <a:cubicBezTo>
                      <a:pt x="1013" y="288"/>
                      <a:pt x="1016" y="272"/>
                      <a:pt x="989" y="272"/>
                    </a:cubicBezTo>
                    <a:cubicBezTo>
                      <a:pt x="981" y="272"/>
                      <a:pt x="948" y="289"/>
                      <a:pt x="946" y="264"/>
                    </a:cubicBezTo>
                    <a:cubicBezTo>
                      <a:pt x="943" y="240"/>
                      <a:pt x="989" y="260"/>
                      <a:pt x="987" y="235"/>
                    </a:cubicBezTo>
                    <a:cubicBezTo>
                      <a:pt x="985" y="220"/>
                      <a:pt x="964" y="246"/>
                      <a:pt x="959" y="232"/>
                    </a:cubicBezTo>
                    <a:cubicBezTo>
                      <a:pt x="957" y="227"/>
                      <a:pt x="961" y="215"/>
                      <a:pt x="964" y="214"/>
                    </a:cubicBezTo>
                    <a:cubicBezTo>
                      <a:pt x="981" y="203"/>
                      <a:pt x="1020" y="221"/>
                      <a:pt x="1020" y="188"/>
                    </a:cubicBezTo>
                    <a:cubicBezTo>
                      <a:pt x="1021" y="155"/>
                      <a:pt x="958" y="179"/>
                      <a:pt x="964" y="160"/>
                    </a:cubicBezTo>
                    <a:cubicBezTo>
                      <a:pt x="967" y="147"/>
                      <a:pt x="997" y="151"/>
                      <a:pt x="997" y="144"/>
                    </a:cubicBezTo>
                    <a:cubicBezTo>
                      <a:pt x="997" y="138"/>
                      <a:pt x="977" y="146"/>
                      <a:pt x="977" y="135"/>
                    </a:cubicBezTo>
                    <a:cubicBezTo>
                      <a:pt x="978" y="101"/>
                      <a:pt x="1035" y="146"/>
                      <a:pt x="1036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0CFB9050-9E74-4A55-A51F-A33C9EB47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533" y="3579734"/>
                <a:ext cx="7058090" cy="1076325"/>
              </a:xfrm>
              <a:custGeom>
                <a:avLst/>
                <a:gdLst>
                  <a:gd name="T0" fmla="*/ 63 w 1020"/>
                  <a:gd name="T1" fmla="*/ 121 h 286"/>
                  <a:gd name="T2" fmla="*/ 96 w 1020"/>
                  <a:gd name="T3" fmla="*/ 248 h 286"/>
                  <a:gd name="T4" fmla="*/ 119 w 1020"/>
                  <a:gd name="T5" fmla="*/ 271 h 286"/>
                  <a:gd name="T6" fmla="*/ 152 w 1020"/>
                  <a:gd name="T7" fmla="*/ 277 h 286"/>
                  <a:gd name="T8" fmla="*/ 188 w 1020"/>
                  <a:gd name="T9" fmla="*/ 279 h 286"/>
                  <a:gd name="T10" fmla="*/ 219 w 1020"/>
                  <a:gd name="T11" fmla="*/ 268 h 286"/>
                  <a:gd name="T12" fmla="*/ 234 w 1020"/>
                  <a:gd name="T13" fmla="*/ 262 h 286"/>
                  <a:gd name="T14" fmla="*/ 286 w 1020"/>
                  <a:gd name="T15" fmla="*/ 272 h 286"/>
                  <a:gd name="T16" fmla="*/ 308 w 1020"/>
                  <a:gd name="T17" fmla="*/ 272 h 286"/>
                  <a:gd name="T18" fmla="*/ 333 w 1020"/>
                  <a:gd name="T19" fmla="*/ 272 h 286"/>
                  <a:gd name="T20" fmla="*/ 367 w 1020"/>
                  <a:gd name="T21" fmla="*/ 276 h 286"/>
                  <a:gd name="T22" fmla="*/ 396 w 1020"/>
                  <a:gd name="T23" fmla="*/ 276 h 286"/>
                  <a:gd name="T24" fmla="*/ 414 w 1020"/>
                  <a:gd name="T25" fmla="*/ 272 h 286"/>
                  <a:gd name="T26" fmla="*/ 425 w 1020"/>
                  <a:gd name="T27" fmla="*/ 280 h 286"/>
                  <a:gd name="T28" fmla="*/ 440 w 1020"/>
                  <a:gd name="T29" fmla="*/ 274 h 286"/>
                  <a:gd name="T30" fmla="*/ 457 w 1020"/>
                  <a:gd name="T31" fmla="*/ 273 h 286"/>
                  <a:gd name="T32" fmla="*/ 475 w 1020"/>
                  <a:gd name="T33" fmla="*/ 274 h 286"/>
                  <a:gd name="T34" fmla="*/ 489 w 1020"/>
                  <a:gd name="T35" fmla="*/ 276 h 286"/>
                  <a:gd name="T36" fmla="*/ 508 w 1020"/>
                  <a:gd name="T37" fmla="*/ 273 h 286"/>
                  <a:gd name="T38" fmla="*/ 526 w 1020"/>
                  <a:gd name="T39" fmla="*/ 275 h 286"/>
                  <a:gd name="T40" fmla="*/ 544 w 1020"/>
                  <a:gd name="T41" fmla="*/ 274 h 286"/>
                  <a:gd name="T42" fmla="*/ 572 w 1020"/>
                  <a:gd name="T43" fmla="*/ 274 h 286"/>
                  <a:gd name="T44" fmla="*/ 599 w 1020"/>
                  <a:gd name="T45" fmla="*/ 279 h 286"/>
                  <a:gd name="T46" fmla="*/ 616 w 1020"/>
                  <a:gd name="T47" fmla="*/ 277 h 286"/>
                  <a:gd name="T48" fmla="*/ 635 w 1020"/>
                  <a:gd name="T49" fmla="*/ 280 h 286"/>
                  <a:gd name="T50" fmla="*/ 714 w 1020"/>
                  <a:gd name="T51" fmla="*/ 282 h 286"/>
                  <a:gd name="T52" fmla="*/ 783 w 1020"/>
                  <a:gd name="T53" fmla="*/ 267 h 286"/>
                  <a:gd name="T54" fmla="*/ 827 w 1020"/>
                  <a:gd name="T55" fmla="*/ 275 h 286"/>
                  <a:gd name="T56" fmla="*/ 854 w 1020"/>
                  <a:gd name="T57" fmla="*/ 277 h 286"/>
                  <a:gd name="T58" fmla="*/ 890 w 1020"/>
                  <a:gd name="T59" fmla="*/ 275 h 286"/>
                  <a:gd name="T60" fmla="*/ 989 w 1020"/>
                  <a:gd name="T61" fmla="*/ 231 h 286"/>
                  <a:gd name="T62" fmla="*/ 943 w 1020"/>
                  <a:gd name="T63" fmla="*/ 86 h 286"/>
                  <a:gd name="T64" fmla="*/ 915 w 1020"/>
                  <a:gd name="T65" fmla="*/ 13 h 286"/>
                  <a:gd name="T66" fmla="*/ 885 w 1020"/>
                  <a:gd name="T67" fmla="*/ 18 h 286"/>
                  <a:gd name="T68" fmla="*/ 856 w 1020"/>
                  <a:gd name="T69" fmla="*/ 13 h 286"/>
                  <a:gd name="T70" fmla="*/ 804 w 1020"/>
                  <a:gd name="T71" fmla="*/ 22 h 286"/>
                  <a:gd name="T72" fmla="*/ 789 w 1020"/>
                  <a:gd name="T73" fmla="*/ 16 h 286"/>
                  <a:gd name="T74" fmla="*/ 759 w 1020"/>
                  <a:gd name="T75" fmla="*/ 5 h 286"/>
                  <a:gd name="T76" fmla="*/ 722 w 1020"/>
                  <a:gd name="T77" fmla="*/ 8 h 286"/>
                  <a:gd name="T78" fmla="*/ 693 w 1020"/>
                  <a:gd name="T79" fmla="*/ 13 h 286"/>
                  <a:gd name="T80" fmla="*/ 665 w 1020"/>
                  <a:gd name="T81" fmla="*/ 8 h 286"/>
                  <a:gd name="T82" fmla="*/ 643 w 1020"/>
                  <a:gd name="T83" fmla="*/ 8 h 286"/>
                  <a:gd name="T84" fmla="*/ 614 w 1020"/>
                  <a:gd name="T85" fmla="*/ 5 h 286"/>
                  <a:gd name="T86" fmla="*/ 601 w 1020"/>
                  <a:gd name="T87" fmla="*/ 12 h 286"/>
                  <a:gd name="T88" fmla="*/ 585 w 1020"/>
                  <a:gd name="T89" fmla="*/ 3 h 286"/>
                  <a:gd name="T90" fmla="*/ 572 w 1020"/>
                  <a:gd name="T91" fmla="*/ 13 h 286"/>
                  <a:gd name="T92" fmla="*/ 549 w 1020"/>
                  <a:gd name="T93" fmla="*/ 12 h 286"/>
                  <a:gd name="T94" fmla="*/ 540 w 1020"/>
                  <a:gd name="T95" fmla="*/ 10 h 286"/>
                  <a:gd name="T96" fmla="*/ 527 w 1020"/>
                  <a:gd name="T97" fmla="*/ 12 h 286"/>
                  <a:gd name="T98" fmla="*/ 506 w 1020"/>
                  <a:gd name="T99" fmla="*/ 3 h 286"/>
                  <a:gd name="T100" fmla="*/ 485 w 1020"/>
                  <a:gd name="T101" fmla="*/ 13 h 286"/>
                  <a:gd name="T102" fmla="*/ 463 w 1020"/>
                  <a:gd name="T103" fmla="*/ 12 h 286"/>
                  <a:gd name="T104" fmla="*/ 436 w 1020"/>
                  <a:gd name="T105" fmla="*/ 12 h 286"/>
                  <a:gd name="T106" fmla="*/ 415 w 1020"/>
                  <a:gd name="T107" fmla="*/ 8 h 286"/>
                  <a:gd name="T108" fmla="*/ 395 w 1020"/>
                  <a:gd name="T109" fmla="*/ 7 h 286"/>
                  <a:gd name="T110" fmla="*/ 344 w 1020"/>
                  <a:gd name="T111" fmla="*/ 3 h 286"/>
                  <a:gd name="T112" fmla="*/ 257 w 1020"/>
                  <a:gd name="T113" fmla="*/ 10 h 286"/>
                  <a:gd name="T114" fmla="*/ 213 w 1020"/>
                  <a:gd name="T115" fmla="*/ 17 h 286"/>
                  <a:gd name="T116" fmla="*/ 170 w 1020"/>
                  <a:gd name="T117" fmla="*/ 11 h 286"/>
                  <a:gd name="T118" fmla="*/ 141 w 1020"/>
                  <a:gd name="T119" fmla="*/ 15 h 286"/>
                  <a:gd name="T120" fmla="*/ 57 w 1020"/>
                  <a:gd name="T121" fmla="*/ 3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0" h="286">
                    <a:moveTo>
                      <a:pt x="47" y="2"/>
                    </a:moveTo>
                    <a:cubicBezTo>
                      <a:pt x="35" y="2"/>
                      <a:pt x="21" y="4"/>
                      <a:pt x="21" y="18"/>
                    </a:cubicBezTo>
                    <a:cubicBezTo>
                      <a:pt x="21" y="37"/>
                      <a:pt x="51" y="20"/>
                      <a:pt x="55" y="34"/>
                    </a:cubicBezTo>
                    <a:cubicBezTo>
                      <a:pt x="59" y="47"/>
                      <a:pt x="20" y="43"/>
                      <a:pt x="31" y="53"/>
                    </a:cubicBezTo>
                    <a:cubicBezTo>
                      <a:pt x="34" y="56"/>
                      <a:pt x="73" y="66"/>
                      <a:pt x="58" y="72"/>
                    </a:cubicBezTo>
                    <a:cubicBezTo>
                      <a:pt x="48" y="76"/>
                      <a:pt x="0" y="68"/>
                      <a:pt x="1" y="99"/>
                    </a:cubicBezTo>
                    <a:cubicBezTo>
                      <a:pt x="2" y="132"/>
                      <a:pt x="62" y="88"/>
                      <a:pt x="63" y="121"/>
                    </a:cubicBezTo>
                    <a:cubicBezTo>
                      <a:pt x="63" y="132"/>
                      <a:pt x="43" y="125"/>
                      <a:pt x="43" y="131"/>
                    </a:cubicBezTo>
                    <a:cubicBezTo>
                      <a:pt x="43" y="137"/>
                      <a:pt x="73" y="133"/>
                      <a:pt x="77" y="146"/>
                    </a:cubicBezTo>
                    <a:cubicBezTo>
                      <a:pt x="83" y="165"/>
                      <a:pt x="17" y="141"/>
                      <a:pt x="17" y="174"/>
                    </a:cubicBezTo>
                    <a:cubicBezTo>
                      <a:pt x="18" y="206"/>
                      <a:pt x="59" y="188"/>
                      <a:pt x="77" y="199"/>
                    </a:cubicBezTo>
                    <a:cubicBezTo>
                      <a:pt x="80" y="200"/>
                      <a:pt x="85" y="211"/>
                      <a:pt x="82" y="217"/>
                    </a:cubicBezTo>
                    <a:cubicBezTo>
                      <a:pt x="77" y="230"/>
                      <a:pt x="55" y="205"/>
                      <a:pt x="53" y="220"/>
                    </a:cubicBezTo>
                    <a:cubicBezTo>
                      <a:pt x="50" y="244"/>
                      <a:pt x="99" y="224"/>
                      <a:pt x="96" y="248"/>
                    </a:cubicBezTo>
                    <a:cubicBezTo>
                      <a:pt x="94" y="272"/>
                      <a:pt x="59" y="256"/>
                      <a:pt x="50" y="256"/>
                    </a:cubicBezTo>
                    <a:cubicBezTo>
                      <a:pt x="22" y="256"/>
                      <a:pt x="25" y="271"/>
                      <a:pt x="49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7" y="271"/>
                      <a:pt x="107" y="271"/>
                      <a:pt x="107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21" y="271"/>
                      <a:pt x="121" y="271"/>
                      <a:pt x="121" y="271"/>
                    </a:cubicBezTo>
                    <a:cubicBezTo>
                      <a:pt x="122" y="272"/>
                      <a:pt x="122" y="272"/>
                      <a:pt x="122" y="272"/>
                    </a:cubicBezTo>
                    <a:cubicBezTo>
                      <a:pt x="128" y="273"/>
                      <a:pt x="131" y="270"/>
                      <a:pt x="135" y="267"/>
                    </a:cubicBezTo>
                    <a:cubicBezTo>
                      <a:pt x="138" y="265"/>
                      <a:pt x="138" y="265"/>
                      <a:pt x="138" y="265"/>
                    </a:cubicBezTo>
                    <a:cubicBezTo>
                      <a:pt x="139" y="266"/>
                      <a:pt x="139" y="266"/>
                      <a:pt x="139" y="266"/>
                    </a:cubicBezTo>
                    <a:cubicBezTo>
                      <a:pt x="142" y="271"/>
                      <a:pt x="147" y="279"/>
                      <a:pt x="152" y="277"/>
                    </a:cubicBezTo>
                    <a:cubicBezTo>
                      <a:pt x="154" y="276"/>
                      <a:pt x="155" y="275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60" y="285"/>
                      <a:pt x="161" y="273"/>
                      <a:pt x="164" y="272"/>
                    </a:cubicBezTo>
                    <a:cubicBezTo>
                      <a:pt x="173" y="269"/>
                      <a:pt x="177" y="284"/>
                      <a:pt x="185" y="282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88" y="279"/>
                      <a:pt x="188" y="279"/>
                      <a:pt x="188" y="279"/>
                    </a:cubicBezTo>
                    <a:cubicBezTo>
                      <a:pt x="189" y="278"/>
                      <a:pt x="189" y="275"/>
                      <a:pt x="190" y="274"/>
                    </a:cubicBezTo>
                    <a:cubicBezTo>
                      <a:pt x="196" y="269"/>
                      <a:pt x="200" y="270"/>
                      <a:pt x="206" y="267"/>
                    </a:cubicBezTo>
                    <a:cubicBezTo>
                      <a:pt x="208" y="266"/>
                      <a:pt x="207" y="263"/>
                      <a:pt x="209" y="262"/>
                    </a:cubicBezTo>
                    <a:cubicBezTo>
                      <a:pt x="210" y="262"/>
                      <a:pt x="215" y="261"/>
                      <a:pt x="216" y="262"/>
                    </a:cubicBezTo>
                    <a:cubicBezTo>
                      <a:pt x="217" y="264"/>
                      <a:pt x="217" y="264"/>
                      <a:pt x="217" y="264"/>
                    </a:cubicBezTo>
                    <a:cubicBezTo>
                      <a:pt x="218" y="265"/>
                      <a:pt x="218" y="265"/>
                      <a:pt x="218" y="265"/>
                    </a:cubicBezTo>
                    <a:cubicBezTo>
                      <a:pt x="219" y="268"/>
                      <a:pt x="219" y="268"/>
                      <a:pt x="219" y="268"/>
                    </a:cubicBezTo>
                    <a:cubicBezTo>
                      <a:pt x="220" y="271"/>
                      <a:pt x="221" y="273"/>
                      <a:pt x="224" y="274"/>
                    </a:cubicBezTo>
                    <a:cubicBezTo>
                      <a:pt x="225" y="274"/>
                      <a:pt x="225" y="274"/>
                      <a:pt x="225" y="274"/>
                    </a:cubicBezTo>
                    <a:cubicBezTo>
                      <a:pt x="226" y="274"/>
                      <a:pt x="226" y="274"/>
                      <a:pt x="226" y="274"/>
                    </a:cubicBezTo>
                    <a:cubicBezTo>
                      <a:pt x="229" y="273"/>
                      <a:pt x="230" y="271"/>
                      <a:pt x="231" y="268"/>
                    </a:cubicBezTo>
                    <a:cubicBezTo>
                      <a:pt x="232" y="265"/>
                      <a:pt x="232" y="265"/>
                      <a:pt x="232" y="265"/>
                    </a:cubicBezTo>
                    <a:cubicBezTo>
                      <a:pt x="232" y="264"/>
                      <a:pt x="232" y="264"/>
                      <a:pt x="232" y="264"/>
                    </a:cubicBezTo>
                    <a:cubicBezTo>
                      <a:pt x="234" y="262"/>
                      <a:pt x="234" y="262"/>
                      <a:pt x="234" y="262"/>
                    </a:cubicBezTo>
                    <a:cubicBezTo>
                      <a:pt x="235" y="261"/>
                      <a:pt x="240" y="262"/>
                      <a:pt x="241" y="262"/>
                    </a:cubicBezTo>
                    <a:cubicBezTo>
                      <a:pt x="243" y="263"/>
                      <a:pt x="242" y="266"/>
                      <a:pt x="244" y="267"/>
                    </a:cubicBezTo>
                    <a:cubicBezTo>
                      <a:pt x="250" y="270"/>
                      <a:pt x="254" y="269"/>
                      <a:pt x="260" y="274"/>
                    </a:cubicBezTo>
                    <a:cubicBezTo>
                      <a:pt x="261" y="275"/>
                      <a:pt x="261" y="278"/>
                      <a:pt x="261" y="279"/>
                    </a:cubicBezTo>
                    <a:cubicBezTo>
                      <a:pt x="265" y="279"/>
                      <a:pt x="265" y="279"/>
                      <a:pt x="265" y="279"/>
                    </a:cubicBezTo>
                    <a:cubicBezTo>
                      <a:pt x="265" y="282"/>
                      <a:pt x="265" y="282"/>
                      <a:pt x="265" y="282"/>
                    </a:cubicBezTo>
                    <a:cubicBezTo>
                      <a:pt x="273" y="284"/>
                      <a:pt x="277" y="269"/>
                      <a:pt x="286" y="272"/>
                    </a:cubicBezTo>
                    <a:cubicBezTo>
                      <a:pt x="289" y="273"/>
                      <a:pt x="290" y="285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5" y="275"/>
                      <a:pt x="296" y="276"/>
                      <a:pt x="298" y="277"/>
                    </a:cubicBezTo>
                    <a:cubicBezTo>
                      <a:pt x="300" y="278"/>
                      <a:pt x="303" y="277"/>
                      <a:pt x="305" y="274"/>
                    </a:cubicBezTo>
                    <a:cubicBezTo>
                      <a:pt x="307" y="272"/>
                      <a:pt x="307" y="272"/>
                      <a:pt x="307" y="272"/>
                    </a:cubicBezTo>
                    <a:cubicBezTo>
                      <a:pt x="308" y="272"/>
                      <a:pt x="308" y="272"/>
                      <a:pt x="308" y="272"/>
                    </a:cubicBezTo>
                    <a:cubicBezTo>
                      <a:pt x="309" y="273"/>
                      <a:pt x="310" y="276"/>
                      <a:pt x="312" y="277"/>
                    </a:cubicBezTo>
                    <a:cubicBezTo>
                      <a:pt x="318" y="279"/>
                      <a:pt x="321" y="276"/>
                      <a:pt x="324" y="273"/>
                    </a:cubicBezTo>
                    <a:cubicBezTo>
                      <a:pt x="325" y="272"/>
                      <a:pt x="325" y="272"/>
                      <a:pt x="325" y="272"/>
                    </a:cubicBezTo>
                    <a:cubicBezTo>
                      <a:pt x="327" y="272"/>
                      <a:pt x="327" y="272"/>
                      <a:pt x="327" y="272"/>
                    </a:cubicBezTo>
                    <a:cubicBezTo>
                      <a:pt x="329" y="271"/>
                      <a:pt x="329" y="271"/>
                      <a:pt x="329" y="271"/>
                    </a:cubicBezTo>
                    <a:cubicBezTo>
                      <a:pt x="332" y="271"/>
                      <a:pt x="332" y="271"/>
                      <a:pt x="332" y="271"/>
                    </a:cubicBezTo>
                    <a:cubicBezTo>
                      <a:pt x="333" y="272"/>
                      <a:pt x="333" y="272"/>
                      <a:pt x="333" y="272"/>
                    </a:cubicBezTo>
                    <a:cubicBezTo>
                      <a:pt x="335" y="274"/>
                      <a:pt x="340" y="279"/>
                      <a:pt x="341" y="280"/>
                    </a:cubicBezTo>
                    <a:cubicBezTo>
                      <a:pt x="344" y="281"/>
                      <a:pt x="347" y="280"/>
                      <a:pt x="349" y="279"/>
                    </a:cubicBezTo>
                    <a:cubicBezTo>
                      <a:pt x="354" y="276"/>
                      <a:pt x="354" y="276"/>
                      <a:pt x="354" y="276"/>
                    </a:cubicBezTo>
                    <a:cubicBezTo>
                      <a:pt x="355" y="277"/>
                      <a:pt x="355" y="277"/>
                      <a:pt x="355" y="277"/>
                    </a:cubicBezTo>
                    <a:cubicBezTo>
                      <a:pt x="357" y="278"/>
                      <a:pt x="360" y="278"/>
                      <a:pt x="363" y="277"/>
                    </a:cubicBezTo>
                    <a:cubicBezTo>
                      <a:pt x="366" y="277"/>
                      <a:pt x="366" y="277"/>
                      <a:pt x="366" y="277"/>
                    </a:cubicBezTo>
                    <a:cubicBezTo>
                      <a:pt x="366" y="277"/>
                      <a:pt x="367" y="276"/>
                      <a:pt x="367" y="276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70" y="280"/>
                      <a:pt x="372" y="280"/>
                      <a:pt x="376" y="278"/>
                    </a:cubicBezTo>
                    <a:cubicBezTo>
                      <a:pt x="377" y="277"/>
                      <a:pt x="377" y="277"/>
                      <a:pt x="377" y="277"/>
                    </a:cubicBezTo>
                    <a:cubicBezTo>
                      <a:pt x="381" y="279"/>
                      <a:pt x="381" y="279"/>
                      <a:pt x="381" y="279"/>
                    </a:cubicBezTo>
                    <a:cubicBezTo>
                      <a:pt x="384" y="280"/>
                      <a:pt x="386" y="281"/>
                      <a:pt x="390" y="280"/>
                    </a:cubicBezTo>
                    <a:cubicBezTo>
                      <a:pt x="392" y="279"/>
                      <a:pt x="394" y="277"/>
                      <a:pt x="396" y="276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9" y="279"/>
                      <a:pt x="399" y="279"/>
                      <a:pt x="399" y="279"/>
                    </a:cubicBezTo>
                    <a:cubicBezTo>
                      <a:pt x="401" y="280"/>
                      <a:pt x="403" y="281"/>
                      <a:pt x="406" y="279"/>
                    </a:cubicBezTo>
                    <a:cubicBezTo>
                      <a:pt x="408" y="278"/>
                      <a:pt x="408" y="278"/>
                      <a:pt x="408" y="278"/>
                    </a:cubicBezTo>
                    <a:cubicBezTo>
                      <a:pt x="409" y="278"/>
                      <a:pt x="409" y="278"/>
                      <a:pt x="409" y="278"/>
                    </a:cubicBezTo>
                    <a:cubicBezTo>
                      <a:pt x="411" y="279"/>
                      <a:pt x="412" y="273"/>
                      <a:pt x="414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8" y="272"/>
                      <a:pt x="418" y="272"/>
                      <a:pt x="418" y="272"/>
                    </a:cubicBezTo>
                    <a:cubicBezTo>
                      <a:pt x="419" y="272"/>
                      <a:pt x="419" y="272"/>
                      <a:pt x="419" y="272"/>
                    </a:cubicBezTo>
                    <a:cubicBezTo>
                      <a:pt x="419" y="273"/>
                      <a:pt x="420" y="273"/>
                      <a:pt x="421" y="274"/>
                    </a:cubicBezTo>
                    <a:cubicBezTo>
                      <a:pt x="422" y="275"/>
                      <a:pt x="422" y="275"/>
                      <a:pt x="422" y="275"/>
                    </a:cubicBezTo>
                    <a:cubicBezTo>
                      <a:pt x="425" y="280"/>
                      <a:pt x="425" y="280"/>
                      <a:pt x="425" y="280"/>
                    </a:cubicBezTo>
                    <a:cubicBezTo>
                      <a:pt x="426" y="282"/>
                      <a:pt x="427" y="283"/>
                      <a:pt x="428" y="282"/>
                    </a:cubicBezTo>
                    <a:cubicBezTo>
                      <a:pt x="429" y="280"/>
                      <a:pt x="429" y="280"/>
                      <a:pt x="429" y="280"/>
                    </a:cubicBezTo>
                    <a:cubicBezTo>
                      <a:pt x="430" y="281"/>
                      <a:pt x="430" y="281"/>
                      <a:pt x="430" y="281"/>
                    </a:cubicBezTo>
                    <a:cubicBezTo>
                      <a:pt x="431" y="282"/>
                      <a:pt x="433" y="282"/>
                      <a:pt x="435" y="282"/>
                    </a:cubicBezTo>
                    <a:cubicBezTo>
                      <a:pt x="435" y="279"/>
                      <a:pt x="435" y="279"/>
                      <a:pt x="435" y="279"/>
                    </a:cubicBezTo>
                    <a:cubicBezTo>
                      <a:pt x="438" y="279"/>
                      <a:pt x="438" y="279"/>
                      <a:pt x="438" y="279"/>
                    </a:cubicBezTo>
                    <a:cubicBezTo>
                      <a:pt x="439" y="278"/>
                      <a:pt x="439" y="275"/>
                      <a:pt x="440" y="274"/>
                    </a:cubicBezTo>
                    <a:cubicBezTo>
                      <a:pt x="441" y="273"/>
                      <a:pt x="443" y="272"/>
                      <a:pt x="444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8" y="272"/>
                      <a:pt x="448" y="272"/>
                      <a:pt x="448" y="272"/>
                    </a:cubicBezTo>
                    <a:cubicBezTo>
                      <a:pt x="449" y="273"/>
                      <a:pt x="449" y="273"/>
                      <a:pt x="449" y="273"/>
                    </a:cubicBezTo>
                    <a:cubicBezTo>
                      <a:pt x="449" y="274"/>
                      <a:pt x="450" y="275"/>
                      <a:pt x="451" y="275"/>
                    </a:cubicBezTo>
                    <a:cubicBezTo>
                      <a:pt x="454" y="276"/>
                      <a:pt x="455" y="275"/>
                      <a:pt x="457" y="273"/>
                    </a:cubicBezTo>
                    <a:cubicBezTo>
                      <a:pt x="458" y="272"/>
                      <a:pt x="458" y="272"/>
                      <a:pt x="458" y="272"/>
                    </a:cubicBezTo>
                    <a:cubicBezTo>
                      <a:pt x="459" y="272"/>
                      <a:pt x="459" y="272"/>
                      <a:pt x="459" y="272"/>
                    </a:cubicBezTo>
                    <a:cubicBezTo>
                      <a:pt x="461" y="274"/>
                      <a:pt x="463" y="275"/>
                      <a:pt x="466" y="274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4" y="274"/>
                      <a:pt x="474" y="274"/>
                      <a:pt x="474" y="274"/>
                    </a:cubicBezTo>
                    <a:cubicBezTo>
                      <a:pt x="475" y="274"/>
                      <a:pt x="475" y="274"/>
                      <a:pt x="475" y="274"/>
                    </a:cubicBezTo>
                    <a:cubicBezTo>
                      <a:pt x="476" y="274"/>
                      <a:pt x="476" y="274"/>
                      <a:pt x="476" y="274"/>
                    </a:cubicBezTo>
                    <a:cubicBezTo>
                      <a:pt x="477" y="273"/>
                      <a:pt x="477" y="273"/>
                      <a:pt x="477" y="273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2" y="276"/>
                      <a:pt x="482" y="276"/>
                      <a:pt x="482" y="276"/>
                    </a:cubicBezTo>
                    <a:cubicBezTo>
                      <a:pt x="483" y="277"/>
                      <a:pt x="485" y="277"/>
                      <a:pt x="486" y="277"/>
                    </a:cubicBezTo>
                    <a:cubicBezTo>
                      <a:pt x="489" y="277"/>
                      <a:pt x="489" y="277"/>
                      <a:pt x="489" y="276"/>
                    </a:cubicBezTo>
                    <a:cubicBezTo>
                      <a:pt x="488" y="274"/>
                      <a:pt x="488" y="274"/>
                      <a:pt x="488" y="274"/>
                    </a:cubicBezTo>
                    <a:cubicBezTo>
                      <a:pt x="490" y="274"/>
                      <a:pt x="490" y="274"/>
                      <a:pt x="490" y="274"/>
                    </a:cubicBezTo>
                    <a:cubicBezTo>
                      <a:pt x="492" y="272"/>
                      <a:pt x="492" y="272"/>
                      <a:pt x="492" y="272"/>
                    </a:cubicBezTo>
                    <a:cubicBezTo>
                      <a:pt x="493" y="272"/>
                      <a:pt x="493" y="272"/>
                      <a:pt x="493" y="272"/>
                    </a:cubicBezTo>
                    <a:cubicBezTo>
                      <a:pt x="495" y="272"/>
                      <a:pt x="497" y="272"/>
                      <a:pt x="498" y="272"/>
                    </a:cubicBezTo>
                    <a:cubicBezTo>
                      <a:pt x="500" y="272"/>
                      <a:pt x="504" y="273"/>
                      <a:pt x="507" y="273"/>
                    </a:cubicBezTo>
                    <a:cubicBezTo>
                      <a:pt x="508" y="273"/>
                      <a:pt x="508" y="273"/>
                      <a:pt x="508" y="273"/>
                    </a:cubicBezTo>
                    <a:cubicBezTo>
                      <a:pt x="510" y="274"/>
                      <a:pt x="510" y="274"/>
                      <a:pt x="510" y="274"/>
                    </a:cubicBezTo>
                    <a:cubicBezTo>
                      <a:pt x="511" y="275"/>
                      <a:pt x="510" y="278"/>
                      <a:pt x="511" y="279"/>
                    </a:cubicBezTo>
                    <a:cubicBezTo>
                      <a:pt x="515" y="279"/>
                      <a:pt x="515" y="279"/>
                      <a:pt x="515" y="279"/>
                    </a:cubicBezTo>
                    <a:cubicBezTo>
                      <a:pt x="515" y="282"/>
                      <a:pt x="515" y="282"/>
                      <a:pt x="515" y="282"/>
                    </a:cubicBezTo>
                    <a:cubicBezTo>
                      <a:pt x="519" y="283"/>
                      <a:pt x="522" y="280"/>
                      <a:pt x="525" y="276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7" y="275"/>
                      <a:pt x="527" y="275"/>
                      <a:pt x="528" y="275"/>
                    </a:cubicBezTo>
                    <a:cubicBezTo>
                      <a:pt x="530" y="273"/>
                      <a:pt x="530" y="273"/>
                      <a:pt x="530" y="273"/>
                    </a:cubicBezTo>
                    <a:cubicBezTo>
                      <a:pt x="530" y="272"/>
                      <a:pt x="530" y="272"/>
                      <a:pt x="530" y="272"/>
                    </a:cubicBezTo>
                    <a:cubicBezTo>
                      <a:pt x="532" y="271"/>
                      <a:pt x="533" y="271"/>
                      <a:pt x="535" y="272"/>
                    </a:cubicBezTo>
                    <a:cubicBezTo>
                      <a:pt x="539" y="273"/>
                      <a:pt x="539" y="285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5" y="275"/>
                      <a:pt x="546" y="276"/>
                      <a:pt x="548" y="277"/>
                    </a:cubicBezTo>
                    <a:cubicBezTo>
                      <a:pt x="550" y="278"/>
                      <a:pt x="553" y="277"/>
                      <a:pt x="555" y="274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9" y="273"/>
                      <a:pt x="559" y="276"/>
                      <a:pt x="562" y="277"/>
                    </a:cubicBezTo>
                    <a:cubicBezTo>
                      <a:pt x="565" y="278"/>
                      <a:pt x="567" y="278"/>
                      <a:pt x="569" y="277"/>
                    </a:cubicBezTo>
                    <a:cubicBezTo>
                      <a:pt x="572" y="274"/>
                      <a:pt x="572" y="274"/>
                      <a:pt x="572" y="274"/>
                    </a:cubicBezTo>
                    <a:cubicBezTo>
                      <a:pt x="574" y="275"/>
                      <a:pt x="574" y="275"/>
                      <a:pt x="574" y="275"/>
                    </a:cubicBezTo>
                    <a:cubicBezTo>
                      <a:pt x="575" y="275"/>
                      <a:pt x="576" y="275"/>
                      <a:pt x="577" y="275"/>
                    </a:cubicBezTo>
                    <a:cubicBezTo>
                      <a:pt x="578" y="274"/>
                      <a:pt x="579" y="274"/>
                      <a:pt x="580" y="274"/>
                    </a:cubicBezTo>
                    <a:cubicBezTo>
                      <a:pt x="584" y="273"/>
                      <a:pt x="584" y="273"/>
                      <a:pt x="584" y="273"/>
                    </a:cubicBezTo>
                    <a:cubicBezTo>
                      <a:pt x="585" y="274"/>
                      <a:pt x="585" y="274"/>
                      <a:pt x="585" y="274"/>
                    </a:cubicBezTo>
                    <a:cubicBezTo>
                      <a:pt x="587" y="276"/>
                      <a:pt x="591" y="279"/>
                      <a:pt x="591" y="280"/>
                    </a:cubicBezTo>
                    <a:cubicBezTo>
                      <a:pt x="594" y="281"/>
                      <a:pt x="596" y="280"/>
                      <a:pt x="599" y="279"/>
                    </a:cubicBezTo>
                    <a:cubicBezTo>
                      <a:pt x="602" y="277"/>
                      <a:pt x="602" y="277"/>
                      <a:pt x="602" y="277"/>
                    </a:cubicBezTo>
                    <a:cubicBezTo>
                      <a:pt x="603" y="277"/>
                      <a:pt x="603" y="277"/>
                      <a:pt x="603" y="277"/>
                    </a:cubicBezTo>
                    <a:cubicBezTo>
                      <a:pt x="603" y="277"/>
                      <a:pt x="604" y="277"/>
                      <a:pt x="604" y="277"/>
                    </a:cubicBezTo>
                    <a:cubicBezTo>
                      <a:pt x="605" y="277"/>
                      <a:pt x="605" y="277"/>
                      <a:pt x="605" y="277"/>
                    </a:cubicBezTo>
                    <a:cubicBezTo>
                      <a:pt x="608" y="278"/>
                      <a:pt x="608" y="278"/>
                      <a:pt x="608" y="278"/>
                    </a:cubicBezTo>
                    <a:cubicBezTo>
                      <a:pt x="610" y="278"/>
                      <a:pt x="611" y="277"/>
                      <a:pt x="613" y="277"/>
                    </a:cubicBezTo>
                    <a:cubicBezTo>
                      <a:pt x="616" y="277"/>
                      <a:pt x="616" y="277"/>
                      <a:pt x="616" y="277"/>
                    </a:cubicBezTo>
                    <a:cubicBezTo>
                      <a:pt x="616" y="277"/>
                      <a:pt x="617" y="276"/>
                      <a:pt x="617" y="276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9" y="280"/>
                      <a:pt x="622" y="280"/>
                      <a:pt x="626" y="278"/>
                    </a:cubicBezTo>
                    <a:cubicBezTo>
                      <a:pt x="627" y="277"/>
                      <a:pt x="627" y="277"/>
                      <a:pt x="627" y="277"/>
                    </a:cubicBezTo>
                    <a:cubicBezTo>
                      <a:pt x="631" y="279"/>
                      <a:pt x="631" y="279"/>
                      <a:pt x="631" y="279"/>
                    </a:cubicBezTo>
                    <a:cubicBezTo>
                      <a:pt x="632" y="280"/>
                      <a:pt x="634" y="280"/>
                      <a:pt x="635" y="280"/>
                    </a:cubicBezTo>
                    <a:cubicBezTo>
                      <a:pt x="640" y="280"/>
                      <a:pt x="640" y="280"/>
                      <a:pt x="640" y="280"/>
                    </a:cubicBezTo>
                    <a:cubicBezTo>
                      <a:pt x="639" y="280"/>
                      <a:pt x="639" y="280"/>
                      <a:pt x="639" y="280"/>
                    </a:cubicBezTo>
                    <a:cubicBezTo>
                      <a:pt x="675" y="281"/>
                      <a:pt x="675" y="281"/>
                      <a:pt x="675" y="281"/>
                    </a:cubicBezTo>
                    <a:cubicBezTo>
                      <a:pt x="676" y="282"/>
                      <a:pt x="676" y="282"/>
                      <a:pt x="676" y="282"/>
                    </a:cubicBezTo>
                    <a:cubicBezTo>
                      <a:pt x="677" y="282"/>
                      <a:pt x="677" y="282"/>
                      <a:pt x="678" y="282"/>
                    </a:cubicBezTo>
                    <a:cubicBezTo>
                      <a:pt x="679" y="281"/>
                      <a:pt x="679" y="281"/>
                      <a:pt x="679" y="281"/>
                    </a:cubicBezTo>
                    <a:cubicBezTo>
                      <a:pt x="714" y="282"/>
                      <a:pt x="714" y="282"/>
                      <a:pt x="714" y="282"/>
                    </a:cubicBezTo>
                    <a:cubicBezTo>
                      <a:pt x="723" y="282"/>
                      <a:pt x="743" y="285"/>
                      <a:pt x="748" y="273"/>
                    </a:cubicBezTo>
                    <a:cubicBezTo>
                      <a:pt x="748" y="272"/>
                      <a:pt x="748" y="272"/>
                      <a:pt x="748" y="272"/>
                    </a:cubicBezTo>
                    <a:cubicBezTo>
                      <a:pt x="756" y="273"/>
                      <a:pt x="756" y="273"/>
                      <a:pt x="756" y="273"/>
                    </a:cubicBezTo>
                    <a:cubicBezTo>
                      <a:pt x="759" y="273"/>
                      <a:pt x="762" y="274"/>
                      <a:pt x="764" y="275"/>
                    </a:cubicBezTo>
                    <a:cubicBezTo>
                      <a:pt x="767" y="277"/>
                      <a:pt x="771" y="272"/>
                      <a:pt x="773" y="272"/>
                    </a:cubicBezTo>
                    <a:cubicBezTo>
                      <a:pt x="775" y="272"/>
                      <a:pt x="775" y="277"/>
                      <a:pt x="778" y="275"/>
                    </a:cubicBezTo>
                    <a:cubicBezTo>
                      <a:pt x="780" y="273"/>
                      <a:pt x="781" y="269"/>
                      <a:pt x="783" y="267"/>
                    </a:cubicBezTo>
                    <a:cubicBezTo>
                      <a:pt x="789" y="262"/>
                      <a:pt x="790" y="267"/>
                      <a:pt x="794" y="267"/>
                    </a:cubicBezTo>
                    <a:cubicBezTo>
                      <a:pt x="795" y="267"/>
                      <a:pt x="795" y="267"/>
                      <a:pt x="795" y="267"/>
                    </a:cubicBezTo>
                    <a:cubicBezTo>
                      <a:pt x="796" y="267"/>
                      <a:pt x="796" y="267"/>
                      <a:pt x="796" y="267"/>
                    </a:cubicBezTo>
                    <a:cubicBezTo>
                      <a:pt x="801" y="267"/>
                      <a:pt x="802" y="262"/>
                      <a:pt x="808" y="267"/>
                    </a:cubicBezTo>
                    <a:cubicBezTo>
                      <a:pt x="809" y="269"/>
                      <a:pt x="810" y="273"/>
                      <a:pt x="812" y="275"/>
                    </a:cubicBezTo>
                    <a:cubicBezTo>
                      <a:pt x="815" y="277"/>
                      <a:pt x="815" y="272"/>
                      <a:pt x="817" y="272"/>
                    </a:cubicBezTo>
                    <a:cubicBezTo>
                      <a:pt x="820" y="272"/>
                      <a:pt x="823" y="277"/>
                      <a:pt x="827" y="275"/>
                    </a:cubicBezTo>
                    <a:cubicBezTo>
                      <a:pt x="830" y="273"/>
                      <a:pt x="837" y="272"/>
                      <a:pt x="843" y="272"/>
                    </a:cubicBezTo>
                    <a:cubicBezTo>
                      <a:pt x="844" y="272"/>
                      <a:pt x="845" y="272"/>
                      <a:pt x="847" y="272"/>
                    </a:cubicBezTo>
                    <a:cubicBezTo>
                      <a:pt x="849" y="272"/>
                      <a:pt x="849" y="272"/>
                      <a:pt x="849" y="272"/>
                    </a:cubicBezTo>
                    <a:cubicBezTo>
                      <a:pt x="851" y="274"/>
                      <a:pt x="851" y="274"/>
                      <a:pt x="851" y="274"/>
                    </a:cubicBezTo>
                    <a:cubicBezTo>
                      <a:pt x="852" y="274"/>
                      <a:pt x="852" y="274"/>
                      <a:pt x="852" y="274"/>
                    </a:cubicBezTo>
                    <a:cubicBezTo>
                      <a:pt x="852" y="276"/>
                      <a:pt x="852" y="276"/>
                      <a:pt x="852" y="276"/>
                    </a:cubicBezTo>
                    <a:cubicBezTo>
                      <a:pt x="852" y="277"/>
                      <a:pt x="852" y="277"/>
                      <a:pt x="854" y="277"/>
                    </a:cubicBezTo>
                    <a:cubicBezTo>
                      <a:pt x="856" y="277"/>
                      <a:pt x="857" y="277"/>
                      <a:pt x="858" y="276"/>
                    </a:cubicBezTo>
                    <a:cubicBezTo>
                      <a:pt x="860" y="274"/>
                      <a:pt x="860" y="274"/>
                      <a:pt x="860" y="274"/>
                    </a:cubicBezTo>
                    <a:cubicBezTo>
                      <a:pt x="861" y="274"/>
                      <a:pt x="861" y="274"/>
                      <a:pt x="861" y="274"/>
                    </a:cubicBezTo>
                    <a:cubicBezTo>
                      <a:pt x="867" y="273"/>
                      <a:pt x="873" y="270"/>
                      <a:pt x="879" y="270"/>
                    </a:cubicBezTo>
                    <a:cubicBezTo>
                      <a:pt x="882" y="270"/>
                      <a:pt x="882" y="270"/>
                      <a:pt x="882" y="270"/>
                    </a:cubicBezTo>
                    <a:cubicBezTo>
                      <a:pt x="884" y="273"/>
                      <a:pt x="884" y="273"/>
                      <a:pt x="884" y="273"/>
                    </a:cubicBezTo>
                    <a:cubicBezTo>
                      <a:pt x="885" y="275"/>
                      <a:pt x="887" y="276"/>
                      <a:pt x="890" y="275"/>
                    </a:cubicBezTo>
                    <a:cubicBezTo>
                      <a:pt x="890" y="275"/>
                      <a:pt x="890" y="274"/>
                      <a:pt x="891" y="274"/>
                    </a:cubicBezTo>
                    <a:cubicBezTo>
                      <a:pt x="891" y="274"/>
                      <a:pt x="891" y="274"/>
                      <a:pt x="891" y="274"/>
                    </a:cubicBezTo>
                    <a:cubicBezTo>
                      <a:pt x="889" y="280"/>
                      <a:pt x="889" y="280"/>
                      <a:pt x="889" y="280"/>
                    </a:cubicBezTo>
                    <a:cubicBezTo>
                      <a:pt x="914" y="280"/>
                      <a:pt x="939" y="282"/>
                      <a:pt x="964" y="282"/>
                    </a:cubicBezTo>
                    <a:cubicBezTo>
                      <a:pt x="974" y="282"/>
                      <a:pt x="999" y="286"/>
                      <a:pt x="999" y="266"/>
                    </a:cubicBezTo>
                    <a:cubicBezTo>
                      <a:pt x="999" y="248"/>
                      <a:pt x="969" y="265"/>
                      <a:pt x="965" y="250"/>
                    </a:cubicBezTo>
                    <a:cubicBezTo>
                      <a:pt x="961" y="238"/>
                      <a:pt x="1000" y="242"/>
                      <a:pt x="989" y="231"/>
                    </a:cubicBezTo>
                    <a:cubicBezTo>
                      <a:pt x="986" y="229"/>
                      <a:pt x="947" y="219"/>
                      <a:pt x="962" y="213"/>
                    </a:cubicBezTo>
                    <a:cubicBezTo>
                      <a:pt x="972" y="209"/>
                      <a:pt x="1020" y="216"/>
                      <a:pt x="1019" y="185"/>
                    </a:cubicBezTo>
                    <a:cubicBezTo>
                      <a:pt x="1018" y="152"/>
                      <a:pt x="958" y="196"/>
                      <a:pt x="957" y="163"/>
                    </a:cubicBezTo>
                    <a:cubicBezTo>
                      <a:pt x="957" y="152"/>
                      <a:pt x="978" y="160"/>
                      <a:pt x="978" y="154"/>
                    </a:cubicBezTo>
                    <a:cubicBezTo>
                      <a:pt x="978" y="147"/>
                      <a:pt x="947" y="151"/>
                      <a:pt x="943" y="138"/>
                    </a:cubicBezTo>
                    <a:cubicBezTo>
                      <a:pt x="937" y="119"/>
                      <a:pt x="1003" y="143"/>
                      <a:pt x="1003" y="111"/>
                    </a:cubicBezTo>
                    <a:cubicBezTo>
                      <a:pt x="1002" y="78"/>
                      <a:pt x="961" y="97"/>
                      <a:pt x="943" y="86"/>
                    </a:cubicBezTo>
                    <a:cubicBezTo>
                      <a:pt x="940" y="84"/>
                      <a:pt x="936" y="73"/>
                      <a:pt x="938" y="68"/>
                    </a:cubicBezTo>
                    <a:cubicBezTo>
                      <a:pt x="943" y="55"/>
                      <a:pt x="966" y="80"/>
                      <a:pt x="967" y="65"/>
                    </a:cubicBezTo>
                    <a:cubicBezTo>
                      <a:pt x="970" y="40"/>
                      <a:pt x="921" y="60"/>
                      <a:pt x="924" y="36"/>
                    </a:cubicBezTo>
                    <a:cubicBezTo>
                      <a:pt x="926" y="12"/>
                      <a:pt x="962" y="28"/>
                      <a:pt x="970" y="28"/>
                    </a:cubicBezTo>
                    <a:cubicBezTo>
                      <a:pt x="998" y="28"/>
                      <a:pt x="995" y="13"/>
                      <a:pt x="971" y="13"/>
                    </a:cubicBezTo>
                    <a:cubicBezTo>
                      <a:pt x="915" y="14"/>
                      <a:pt x="915" y="14"/>
                      <a:pt x="915" y="14"/>
                    </a:cubicBezTo>
                    <a:cubicBezTo>
                      <a:pt x="915" y="13"/>
                      <a:pt x="915" y="13"/>
                      <a:pt x="915" y="13"/>
                    </a:cubicBezTo>
                    <a:cubicBezTo>
                      <a:pt x="913" y="14"/>
                      <a:pt x="913" y="14"/>
                      <a:pt x="913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0" y="14"/>
                      <a:pt x="900" y="14"/>
                      <a:pt x="900" y="14"/>
                    </a:cubicBezTo>
                    <a:cubicBezTo>
                      <a:pt x="898" y="13"/>
                      <a:pt x="898" y="13"/>
                      <a:pt x="898" y="13"/>
                    </a:cubicBezTo>
                    <a:cubicBezTo>
                      <a:pt x="893" y="11"/>
                      <a:pt x="889" y="14"/>
                      <a:pt x="885" y="18"/>
                    </a:cubicBezTo>
                    <a:cubicBezTo>
                      <a:pt x="882" y="20"/>
                      <a:pt x="882" y="20"/>
                      <a:pt x="882" y="20"/>
                    </a:cubicBezTo>
                    <a:cubicBezTo>
                      <a:pt x="881" y="19"/>
                      <a:pt x="881" y="19"/>
                      <a:pt x="881" y="19"/>
                    </a:cubicBezTo>
                    <a:cubicBezTo>
                      <a:pt x="878" y="13"/>
                      <a:pt x="873" y="5"/>
                      <a:pt x="868" y="8"/>
                    </a:cubicBezTo>
                    <a:cubicBezTo>
                      <a:pt x="867" y="9"/>
                      <a:pt x="865" y="10"/>
                      <a:pt x="864" y="11"/>
                    </a:cubicBezTo>
                    <a:cubicBezTo>
                      <a:pt x="864" y="11"/>
                      <a:pt x="864" y="11"/>
                      <a:pt x="864" y="11"/>
                    </a:cubicBezTo>
                    <a:cubicBezTo>
                      <a:pt x="864" y="10"/>
                      <a:pt x="864" y="10"/>
                      <a:pt x="864" y="10"/>
                    </a:cubicBezTo>
                    <a:cubicBezTo>
                      <a:pt x="860" y="0"/>
                      <a:pt x="859" y="11"/>
                      <a:pt x="856" y="13"/>
                    </a:cubicBezTo>
                    <a:cubicBezTo>
                      <a:pt x="848" y="16"/>
                      <a:pt x="843" y="0"/>
                      <a:pt x="835" y="3"/>
                    </a:cubicBezTo>
                    <a:cubicBezTo>
                      <a:pt x="835" y="5"/>
                      <a:pt x="835" y="5"/>
                      <a:pt x="835" y="5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31" y="7"/>
                      <a:pt x="831" y="9"/>
                      <a:pt x="830" y="10"/>
                    </a:cubicBezTo>
                    <a:cubicBezTo>
                      <a:pt x="824" y="15"/>
                      <a:pt x="820" y="14"/>
                      <a:pt x="814" y="18"/>
                    </a:cubicBezTo>
                    <a:cubicBezTo>
                      <a:pt x="812" y="19"/>
                      <a:pt x="813" y="21"/>
                      <a:pt x="811" y="22"/>
                    </a:cubicBezTo>
                    <a:cubicBezTo>
                      <a:pt x="810" y="23"/>
                      <a:pt x="805" y="23"/>
                      <a:pt x="804" y="22"/>
                    </a:cubicBezTo>
                    <a:cubicBezTo>
                      <a:pt x="803" y="20"/>
                      <a:pt x="803" y="20"/>
                      <a:pt x="803" y="20"/>
                    </a:cubicBezTo>
                    <a:cubicBezTo>
                      <a:pt x="802" y="19"/>
                      <a:pt x="802" y="19"/>
                      <a:pt x="802" y="19"/>
                    </a:cubicBezTo>
                    <a:cubicBezTo>
                      <a:pt x="801" y="16"/>
                      <a:pt x="801" y="16"/>
                      <a:pt x="801" y="16"/>
                    </a:cubicBezTo>
                    <a:cubicBezTo>
                      <a:pt x="800" y="14"/>
                      <a:pt x="799" y="11"/>
                      <a:pt x="796" y="10"/>
                    </a:cubicBezTo>
                    <a:cubicBezTo>
                      <a:pt x="795" y="10"/>
                      <a:pt x="795" y="10"/>
                      <a:pt x="795" y="10"/>
                    </a:cubicBezTo>
                    <a:cubicBezTo>
                      <a:pt x="794" y="10"/>
                      <a:pt x="794" y="10"/>
                      <a:pt x="794" y="10"/>
                    </a:cubicBezTo>
                    <a:cubicBezTo>
                      <a:pt x="792" y="11"/>
                      <a:pt x="790" y="14"/>
                      <a:pt x="789" y="16"/>
                    </a:cubicBezTo>
                    <a:cubicBezTo>
                      <a:pt x="788" y="19"/>
                      <a:pt x="788" y="19"/>
                      <a:pt x="788" y="19"/>
                    </a:cubicBezTo>
                    <a:cubicBezTo>
                      <a:pt x="788" y="20"/>
                      <a:pt x="788" y="20"/>
                      <a:pt x="788" y="20"/>
                    </a:cubicBezTo>
                    <a:cubicBezTo>
                      <a:pt x="786" y="22"/>
                      <a:pt x="786" y="22"/>
                      <a:pt x="786" y="22"/>
                    </a:cubicBezTo>
                    <a:cubicBezTo>
                      <a:pt x="785" y="23"/>
                      <a:pt x="781" y="23"/>
                      <a:pt x="780" y="22"/>
                    </a:cubicBezTo>
                    <a:cubicBezTo>
                      <a:pt x="778" y="21"/>
                      <a:pt x="778" y="19"/>
                      <a:pt x="776" y="18"/>
                    </a:cubicBezTo>
                    <a:cubicBezTo>
                      <a:pt x="770" y="14"/>
                      <a:pt x="766" y="15"/>
                      <a:pt x="760" y="10"/>
                    </a:cubicBezTo>
                    <a:cubicBezTo>
                      <a:pt x="759" y="9"/>
                      <a:pt x="760" y="7"/>
                      <a:pt x="759" y="5"/>
                    </a:cubicBezTo>
                    <a:cubicBezTo>
                      <a:pt x="755" y="5"/>
                      <a:pt x="755" y="5"/>
                      <a:pt x="755" y="5"/>
                    </a:cubicBezTo>
                    <a:cubicBezTo>
                      <a:pt x="755" y="3"/>
                      <a:pt x="755" y="3"/>
                      <a:pt x="755" y="3"/>
                    </a:cubicBezTo>
                    <a:cubicBezTo>
                      <a:pt x="747" y="0"/>
                      <a:pt x="743" y="16"/>
                      <a:pt x="735" y="13"/>
                    </a:cubicBezTo>
                    <a:cubicBezTo>
                      <a:pt x="731" y="11"/>
                      <a:pt x="731" y="0"/>
                      <a:pt x="727" y="10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5" y="10"/>
                      <a:pt x="724" y="9"/>
                      <a:pt x="722" y="8"/>
                    </a:cubicBezTo>
                    <a:cubicBezTo>
                      <a:pt x="720" y="6"/>
                      <a:pt x="717" y="8"/>
                      <a:pt x="715" y="10"/>
                    </a:cubicBezTo>
                    <a:cubicBezTo>
                      <a:pt x="713" y="13"/>
                      <a:pt x="713" y="13"/>
                      <a:pt x="713" y="13"/>
                    </a:cubicBezTo>
                    <a:cubicBezTo>
                      <a:pt x="713" y="12"/>
                      <a:pt x="713" y="12"/>
                      <a:pt x="713" y="12"/>
                    </a:cubicBezTo>
                    <a:cubicBezTo>
                      <a:pt x="711" y="11"/>
                      <a:pt x="711" y="8"/>
                      <a:pt x="708" y="7"/>
                    </a:cubicBezTo>
                    <a:cubicBezTo>
                      <a:pt x="703" y="6"/>
                      <a:pt x="699" y="9"/>
                      <a:pt x="696" y="11"/>
                    </a:cubicBezTo>
                    <a:cubicBezTo>
                      <a:pt x="695" y="13"/>
                      <a:pt x="695" y="13"/>
                      <a:pt x="695" y="13"/>
                    </a:cubicBezTo>
                    <a:cubicBezTo>
                      <a:pt x="693" y="13"/>
                      <a:pt x="693" y="13"/>
                      <a:pt x="693" y="13"/>
                    </a:cubicBezTo>
                    <a:cubicBezTo>
                      <a:pt x="692" y="13"/>
                      <a:pt x="692" y="13"/>
                      <a:pt x="692" y="13"/>
                    </a:cubicBezTo>
                    <a:cubicBezTo>
                      <a:pt x="689" y="13"/>
                      <a:pt x="689" y="13"/>
                      <a:pt x="689" y="13"/>
                    </a:cubicBezTo>
                    <a:cubicBezTo>
                      <a:pt x="687" y="12"/>
                      <a:pt x="687" y="12"/>
                      <a:pt x="687" y="12"/>
                    </a:cubicBezTo>
                    <a:cubicBezTo>
                      <a:pt x="685" y="10"/>
                      <a:pt x="680" y="5"/>
                      <a:pt x="679" y="5"/>
                    </a:cubicBezTo>
                    <a:cubicBezTo>
                      <a:pt x="676" y="4"/>
                      <a:pt x="674" y="4"/>
                      <a:pt x="671" y="6"/>
                    </a:cubicBezTo>
                    <a:cubicBezTo>
                      <a:pt x="666" y="8"/>
                      <a:pt x="666" y="8"/>
                      <a:pt x="666" y="8"/>
                    </a:cubicBezTo>
                    <a:cubicBezTo>
                      <a:pt x="665" y="8"/>
                      <a:pt x="665" y="8"/>
                      <a:pt x="665" y="8"/>
                    </a:cubicBezTo>
                    <a:cubicBezTo>
                      <a:pt x="663" y="7"/>
                      <a:pt x="661" y="7"/>
                      <a:pt x="657" y="8"/>
                    </a:cubicBezTo>
                    <a:cubicBezTo>
                      <a:pt x="654" y="8"/>
                      <a:pt x="654" y="8"/>
                      <a:pt x="654" y="8"/>
                    </a:cubicBezTo>
                    <a:cubicBezTo>
                      <a:pt x="654" y="8"/>
                      <a:pt x="653" y="8"/>
                      <a:pt x="653" y="9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1" y="4"/>
                      <a:pt x="648" y="4"/>
                      <a:pt x="644" y="7"/>
                    </a:cubicBezTo>
                    <a:cubicBezTo>
                      <a:pt x="643" y="8"/>
                      <a:pt x="643" y="8"/>
                      <a:pt x="643" y="8"/>
                    </a:cubicBezTo>
                    <a:cubicBezTo>
                      <a:pt x="639" y="5"/>
                      <a:pt x="639" y="5"/>
                      <a:pt x="639" y="5"/>
                    </a:cubicBezTo>
                    <a:cubicBezTo>
                      <a:pt x="637" y="4"/>
                      <a:pt x="634" y="4"/>
                      <a:pt x="630" y="5"/>
                    </a:cubicBezTo>
                    <a:cubicBezTo>
                      <a:pt x="628" y="6"/>
                      <a:pt x="626" y="7"/>
                      <a:pt x="625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1" y="6"/>
                      <a:pt x="621" y="6"/>
                      <a:pt x="621" y="6"/>
                    </a:cubicBezTo>
                    <a:cubicBezTo>
                      <a:pt x="619" y="5"/>
                      <a:pt x="617" y="4"/>
                      <a:pt x="614" y="5"/>
                    </a:cubicBezTo>
                    <a:cubicBezTo>
                      <a:pt x="612" y="7"/>
                      <a:pt x="612" y="7"/>
                      <a:pt x="612" y="7"/>
                    </a:cubicBezTo>
                    <a:cubicBezTo>
                      <a:pt x="612" y="6"/>
                      <a:pt x="612" y="6"/>
                      <a:pt x="612" y="6"/>
                    </a:cubicBezTo>
                    <a:cubicBezTo>
                      <a:pt x="610" y="5"/>
                      <a:pt x="609" y="12"/>
                      <a:pt x="606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2" y="13"/>
                      <a:pt x="602" y="13"/>
                      <a:pt x="602" y="13"/>
                    </a:cubicBezTo>
                    <a:cubicBezTo>
                      <a:pt x="601" y="12"/>
                      <a:pt x="601" y="12"/>
                      <a:pt x="601" y="12"/>
                    </a:cubicBezTo>
                    <a:cubicBezTo>
                      <a:pt x="601" y="12"/>
                      <a:pt x="600" y="11"/>
                      <a:pt x="599" y="10"/>
                    </a:cubicBezTo>
                    <a:cubicBezTo>
                      <a:pt x="598" y="10"/>
                      <a:pt x="598" y="10"/>
                      <a:pt x="598" y="10"/>
                    </a:cubicBezTo>
                    <a:cubicBezTo>
                      <a:pt x="595" y="4"/>
                      <a:pt x="595" y="4"/>
                      <a:pt x="595" y="4"/>
                    </a:cubicBezTo>
                    <a:cubicBezTo>
                      <a:pt x="594" y="3"/>
                      <a:pt x="593" y="2"/>
                      <a:pt x="592" y="3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89" y="3"/>
                      <a:pt x="587" y="2"/>
                      <a:pt x="585" y="3"/>
                    </a:cubicBezTo>
                    <a:cubicBezTo>
                      <a:pt x="585" y="5"/>
                      <a:pt x="585" y="5"/>
                      <a:pt x="585" y="5"/>
                    </a:cubicBezTo>
                    <a:cubicBezTo>
                      <a:pt x="582" y="5"/>
                      <a:pt x="582" y="5"/>
                      <a:pt x="582" y="5"/>
                    </a:cubicBezTo>
                    <a:cubicBezTo>
                      <a:pt x="581" y="7"/>
                      <a:pt x="581" y="9"/>
                      <a:pt x="580" y="10"/>
                    </a:cubicBezTo>
                    <a:cubicBezTo>
                      <a:pt x="579" y="11"/>
                      <a:pt x="577" y="12"/>
                      <a:pt x="576" y="13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71" y="12"/>
                      <a:pt x="571" y="12"/>
                      <a:pt x="571" y="12"/>
                    </a:cubicBezTo>
                    <a:cubicBezTo>
                      <a:pt x="571" y="11"/>
                      <a:pt x="570" y="10"/>
                      <a:pt x="569" y="10"/>
                    </a:cubicBezTo>
                    <a:cubicBezTo>
                      <a:pt x="567" y="9"/>
                      <a:pt x="565" y="10"/>
                      <a:pt x="563" y="11"/>
                    </a:cubicBezTo>
                    <a:cubicBezTo>
                      <a:pt x="562" y="13"/>
                      <a:pt x="562" y="13"/>
                      <a:pt x="562" y="13"/>
                    </a:cubicBezTo>
                    <a:cubicBezTo>
                      <a:pt x="561" y="12"/>
                      <a:pt x="561" y="12"/>
                      <a:pt x="561" y="12"/>
                    </a:cubicBezTo>
                    <a:cubicBezTo>
                      <a:pt x="559" y="11"/>
                      <a:pt x="557" y="9"/>
                      <a:pt x="554" y="10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6" y="10"/>
                      <a:pt x="546" y="10"/>
                      <a:pt x="546" y="10"/>
                    </a:cubicBezTo>
                    <a:cubicBezTo>
                      <a:pt x="545" y="10"/>
                      <a:pt x="545" y="10"/>
                      <a:pt x="545" y="10"/>
                    </a:cubicBezTo>
                    <a:cubicBezTo>
                      <a:pt x="544" y="10"/>
                      <a:pt x="544" y="10"/>
                      <a:pt x="544" y="10"/>
                    </a:cubicBezTo>
                    <a:cubicBezTo>
                      <a:pt x="543" y="11"/>
                      <a:pt x="543" y="11"/>
                      <a:pt x="543" y="11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38" y="9"/>
                      <a:pt x="538" y="9"/>
                      <a:pt x="538" y="9"/>
                    </a:cubicBezTo>
                    <a:cubicBezTo>
                      <a:pt x="537" y="8"/>
                      <a:pt x="536" y="7"/>
                      <a:pt x="534" y="7"/>
                    </a:cubicBezTo>
                    <a:cubicBezTo>
                      <a:pt x="531" y="7"/>
                      <a:pt x="531" y="8"/>
                      <a:pt x="531" y="9"/>
                    </a:cubicBezTo>
                    <a:cubicBezTo>
                      <a:pt x="532" y="10"/>
                      <a:pt x="532" y="10"/>
                      <a:pt x="532" y="10"/>
                    </a:cubicBezTo>
                    <a:cubicBezTo>
                      <a:pt x="530" y="11"/>
                      <a:pt x="530" y="11"/>
                      <a:pt x="530" y="11"/>
                    </a:cubicBezTo>
                    <a:cubicBezTo>
                      <a:pt x="528" y="13"/>
                      <a:pt x="528" y="13"/>
                      <a:pt x="528" y="13"/>
                    </a:cubicBezTo>
                    <a:cubicBezTo>
                      <a:pt x="527" y="12"/>
                      <a:pt x="527" y="12"/>
                      <a:pt x="527" y="12"/>
                    </a:cubicBezTo>
                    <a:cubicBezTo>
                      <a:pt x="525" y="12"/>
                      <a:pt x="523" y="12"/>
                      <a:pt x="523" y="12"/>
                    </a:cubicBezTo>
                    <a:cubicBezTo>
                      <a:pt x="520" y="12"/>
                      <a:pt x="517" y="12"/>
                      <a:pt x="514" y="12"/>
                    </a:cubicBezTo>
                    <a:cubicBezTo>
                      <a:pt x="512" y="11"/>
                      <a:pt x="512" y="11"/>
                      <a:pt x="512" y="11"/>
                    </a:cubicBezTo>
                    <a:cubicBezTo>
                      <a:pt x="510" y="10"/>
                      <a:pt x="510" y="10"/>
                      <a:pt x="510" y="10"/>
                    </a:cubicBezTo>
                    <a:cubicBezTo>
                      <a:pt x="509" y="9"/>
                      <a:pt x="510" y="7"/>
                      <a:pt x="509" y="5"/>
                    </a:cubicBezTo>
                    <a:cubicBezTo>
                      <a:pt x="506" y="5"/>
                      <a:pt x="506" y="5"/>
                      <a:pt x="506" y="5"/>
                    </a:cubicBezTo>
                    <a:cubicBezTo>
                      <a:pt x="506" y="3"/>
                      <a:pt x="506" y="3"/>
                      <a:pt x="506" y="3"/>
                    </a:cubicBezTo>
                    <a:cubicBezTo>
                      <a:pt x="502" y="2"/>
                      <a:pt x="498" y="5"/>
                      <a:pt x="495" y="8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3" y="9"/>
                      <a:pt x="493" y="9"/>
                      <a:pt x="492" y="10"/>
                    </a:cubicBezTo>
                    <a:cubicBezTo>
                      <a:pt x="491" y="12"/>
                      <a:pt x="491" y="12"/>
                      <a:pt x="491" y="12"/>
                    </a:cubicBezTo>
                    <a:cubicBezTo>
                      <a:pt x="490" y="12"/>
                      <a:pt x="490" y="12"/>
                      <a:pt x="490" y="12"/>
                    </a:cubicBezTo>
                    <a:cubicBezTo>
                      <a:pt x="489" y="13"/>
                      <a:pt x="487" y="13"/>
                      <a:pt x="485" y="13"/>
                    </a:cubicBezTo>
                    <a:cubicBezTo>
                      <a:pt x="481" y="11"/>
                      <a:pt x="481" y="0"/>
                      <a:pt x="477" y="10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5" y="10"/>
                      <a:pt x="474" y="9"/>
                      <a:pt x="472" y="8"/>
                    </a:cubicBezTo>
                    <a:cubicBezTo>
                      <a:pt x="470" y="6"/>
                      <a:pt x="467" y="8"/>
                      <a:pt x="465" y="10"/>
                    </a:cubicBezTo>
                    <a:cubicBezTo>
                      <a:pt x="463" y="13"/>
                      <a:pt x="463" y="13"/>
                      <a:pt x="463" y="13"/>
                    </a:cubicBezTo>
                    <a:cubicBezTo>
                      <a:pt x="463" y="12"/>
                      <a:pt x="463" y="12"/>
                      <a:pt x="463" y="12"/>
                    </a:cubicBezTo>
                    <a:cubicBezTo>
                      <a:pt x="462" y="11"/>
                      <a:pt x="461" y="8"/>
                      <a:pt x="458" y="7"/>
                    </a:cubicBezTo>
                    <a:cubicBezTo>
                      <a:pt x="455" y="7"/>
                      <a:pt x="453" y="7"/>
                      <a:pt x="451" y="8"/>
                    </a:cubicBezTo>
                    <a:cubicBezTo>
                      <a:pt x="448" y="10"/>
                      <a:pt x="448" y="10"/>
                      <a:pt x="448" y="10"/>
                    </a:cubicBezTo>
                    <a:cubicBezTo>
                      <a:pt x="446" y="9"/>
                      <a:pt x="446" y="9"/>
                      <a:pt x="446" y="9"/>
                    </a:cubicBezTo>
                    <a:cubicBezTo>
                      <a:pt x="445" y="9"/>
                      <a:pt x="444" y="9"/>
                      <a:pt x="443" y="10"/>
                    </a:cubicBezTo>
                    <a:cubicBezTo>
                      <a:pt x="442" y="10"/>
                      <a:pt x="441" y="10"/>
                      <a:pt x="440" y="11"/>
                    </a:cubicBezTo>
                    <a:cubicBezTo>
                      <a:pt x="436" y="12"/>
                      <a:pt x="436" y="12"/>
                      <a:pt x="436" y="12"/>
                    </a:cubicBezTo>
                    <a:cubicBezTo>
                      <a:pt x="435" y="10"/>
                      <a:pt x="435" y="10"/>
                      <a:pt x="435" y="10"/>
                    </a:cubicBezTo>
                    <a:cubicBezTo>
                      <a:pt x="433" y="8"/>
                      <a:pt x="430" y="5"/>
                      <a:pt x="429" y="5"/>
                    </a:cubicBezTo>
                    <a:cubicBezTo>
                      <a:pt x="426" y="4"/>
                      <a:pt x="424" y="4"/>
                      <a:pt x="421" y="6"/>
                    </a:cubicBezTo>
                    <a:cubicBezTo>
                      <a:pt x="418" y="8"/>
                      <a:pt x="418" y="8"/>
                      <a:pt x="418" y="8"/>
                    </a:cubicBezTo>
                    <a:cubicBezTo>
                      <a:pt x="417" y="7"/>
                      <a:pt x="417" y="7"/>
                      <a:pt x="417" y="7"/>
                    </a:cubicBezTo>
                    <a:cubicBezTo>
                      <a:pt x="417" y="7"/>
                      <a:pt x="416" y="7"/>
                      <a:pt x="416" y="7"/>
                    </a:cubicBezTo>
                    <a:cubicBezTo>
                      <a:pt x="415" y="8"/>
                      <a:pt x="415" y="8"/>
                      <a:pt x="415" y="8"/>
                    </a:cubicBezTo>
                    <a:cubicBezTo>
                      <a:pt x="412" y="7"/>
                      <a:pt x="412" y="7"/>
                      <a:pt x="412" y="7"/>
                    </a:cubicBezTo>
                    <a:cubicBezTo>
                      <a:pt x="410" y="7"/>
                      <a:pt x="409" y="7"/>
                      <a:pt x="407" y="8"/>
                    </a:cubicBezTo>
                    <a:cubicBezTo>
                      <a:pt x="404" y="8"/>
                      <a:pt x="404" y="8"/>
                      <a:pt x="404" y="8"/>
                    </a:cubicBezTo>
                    <a:cubicBezTo>
                      <a:pt x="404" y="8"/>
                      <a:pt x="404" y="8"/>
                      <a:pt x="403" y="9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1" y="4"/>
                      <a:pt x="398" y="4"/>
                      <a:pt x="395" y="7"/>
                    </a:cubicBezTo>
                    <a:cubicBezTo>
                      <a:pt x="393" y="8"/>
                      <a:pt x="393" y="8"/>
                      <a:pt x="393" y="8"/>
                    </a:cubicBezTo>
                    <a:cubicBezTo>
                      <a:pt x="389" y="5"/>
                      <a:pt x="389" y="5"/>
                      <a:pt x="389" y="5"/>
                    </a:cubicBezTo>
                    <a:cubicBezTo>
                      <a:pt x="388" y="5"/>
                      <a:pt x="387" y="4"/>
                      <a:pt x="385" y="4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45" y="4"/>
                      <a:pt x="345" y="4"/>
                      <a:pt x="345" y="4"/>
                    </a:cubicBezTo>
                    <a:cubicBezTo>
                      <a:pt x="344" y="3"/>
                      <a:pt x="344" y="3"/>
                      <a:pt x="344" y="3"/>
                    </a:cubicBezTo>
                    <a:cubicBezTo>
                      <a:pt x="343" y="2"/>
                      <a:pt x="343" y="2"/>
                      <a:pt x="342" y="3"/>
                    </a:cubicBezTo>
                    <a:cubicBezTo>
                      <a:pt x="341" y="4"/>
                      <a:pt x="341" y="4"/>
                      <a:pt x="341" y="4"/>
                    </a:cubicBezTo>
                    <a:cubicBezTo>
                      <a:pt x="307" y="3"/>
                      <a:pt x="307" y="3"/>
                      <a:pt x="307" y="3"/>
                    </a:cubicBezTo>
                    <a:cubicBezTo>
                      <a:pt x="298" y="3"/>
                      <a:pt x="277" y="0"/>
                      <a:pt x="272" y="12"/>
                    </a:cubicBezTo>
                    <a:cubicBezTo>
                      <a:pt x="272" y="12"/>
                      <a:pt x="272" y="12"/>
                      <a:pt x="272" y="12"/>
                    </a:cubicBezTo>
                    <a:cubicBezTo>
                      <a:pt x="264" y="12"/>
                      <a:pt x="264" y="12"/>
                      <a:pt x="264" y="12"/>
                    </a:cubicBezTo>
                    <a:cubicBezTo>
                      <a:pt x="261" y="11"/>
                      <a:pt x="258" y="11"/>
                      <a:pt x="257" y="10"/>
                    </a:cubicBezTo>
                    <a:cubicBezTo>
                      <a:pt x="253" y="8"/>
                      <a:pt x="250" y="12"/>
                      <a:pt x="247" y="12"/>
                    </a:cubicBezTo>
                    <a:cubicBezTo>
                      <a:pt x="245" y="12"/>
                      <a:pt x="245" y="7"/>
                      <a:pt x="242" y="10"/>
                    </a:cubicBezTo>
                    <a:cubicBezTo>
                      <a:pt x="240" y="11"/>
                      <a:pt x="239" y="15"/>
                      <a:pt x="237" y="17"/>
                    </a:cubicBezTo>
                    <a:cubicBezTo>
                      <a:pt x="231" y="23"/>
                      <a:pt x="230" y="17"/>
                      <a:pt x="226" y="17"/>
                    </a:cubicBezTo>
                    <a:cubicBezTo>
                      <a:pt x="225" y="17"/>
                      <a:pt x="225" y="17"/>
                      <a:pt x="225" y="17"/>
                    </a:cubicBezTo>
                    <a:cubicBezTo>
                      <a:pt x="224" y="17"/>
                      <a:pt x="224" y="17"/>
                      <a:pt x="224" y="17"/>
                    </a:cubicBezTo>
                    <a:cubicBezTo>
                      <a:pt x="219" y="17"/>
                      <a:pt x="219" y="23"/>
                      <a:pt x="213" y="17"/>
                    </a:cubicBezTo>
                    <a:cubicBezTo>
                      <a:pt x="211" y="15"/>
                      <a:pt x="210" y="11"/>
                      <a:pt x="208" y="10"/>
                    </a:cubicBezTo>
                    <a:cubicBezTo>
                      <a:pt x="205" y="7"/>
                      <a:pt x="205" y="12"/>
                      <a:pt x="203" y="12"/>
                    </a:cubicBezTo>
                    <a:cubicBezTo>
                      <a:pt x="200" y="12"/>
                      <a:pt x="197" y="8"/>
                      <a:pt x="193" y="10"/>
                    </a:cubicBezTo>
                    <a:cubicBezTo>
                      <a:pt x="190" y="11"/>
                      <a:pt x="183" y="12"/>
                      <a:pt x="177" y="12"/>
                    </a:cubicBezTo>
                    <a:cubicBezTo>
                      <a:pt x="177" y="12"/>
                      <a:pt x="175" y="12"/>
                      <a:pt x="173" y="12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9"/>
                      <a:pt x="168" y="9"/>
                      <a:pt x="168" y="9"/>
                    </a:cubicBezTo>
                    <a:cubicBezTo>
                      <a:pt x="169" y="8"/>
                      <a:pt x="169" y="7"/>
                      <a:pt x="166" y="7"/>
                    </a:cubicBezTo>
                    <a:cubicBezTo>
                      <a:pt x="164" y="7"/>
                      <a:pt x="163" y="8"/>
                      <a:pt x="162" y="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3" y="12"/>
                      <a:pt x="147" y="15"/>
                      <a:pt x="141" y="15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5" y="10"/>
                      <a:pt x="133" y="9"/>
                      <a:pt x="130" y="10"/>
                    </a:cubicBezTo>
                    <a:cubicBezTo>
                      <a:pt x="130" y="10"/>
                      <a:pt x="130" y="10"/>
                      <a:pt x="129" y="10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06" y="5"/>
                      <a:pt x="81" y="3"/>
                      <a:pt x="57" y="3"/>
                    </a:cubicBezTo>
                    <a:cubicBezTo>
                      <a:pt x="54" y="3"/>
                      <a:pt x="51" y="3"/>
                      <a:pt x="47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FCEC6DF0-74FB-4D9A-9D84-E56D19E15010}"/>
                </a:ext>
              </a:extLst>
            </p:cNvPr>
            <p:cNvSpPr/>
            <p:nvPr/>
          </p:nvSpPr>
          <p:spPr>
            <a:xfrm>
              <a:off x="4074844" y="1088481"/>
              <a:ext cx="6096000" cy="32932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শ্রেণি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: </a:t>
              </a:r>
              <a:r>
                <a:rPr lang="en-US" sz="4400" noProof="0" dirty="0" err="1" smtClean="0">
                  <a:solidFill>
                    <a:srgbClr val="000066"/>
                  </a:solidFill>
                  <a:latin typeface="NikoshBAN" pitchFamily="2" charset="0"/>
                  <a:cs typeface="NikoshBAN" pitchFamily="2" charset="0"/>
                </a:rPr>
                <a:t>তৃতীয়</a:t>
              </a:r>
              <a:r>
                <a:rPr lang="en-US" sz="4400" noProof="0" dirty="0" smtClean="0">
                  <a:solidFill>
                    <a:srgbClr val="00006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বিষয়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বাংলাদেশ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ও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বিশ্বপরিচয়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পাঠ</a:t>
              </a:r>
              <a:r>
                <a:rPr kumimoji="0" lang="bn-IN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ঃ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lang="bn-IN" sz="4000" dirty="0" smtClean="0">
                  <a:solidFill>
                    <a:srgbClr val="000066"/>
                  </a:solidFill>
                  <a:latin typeface="NikoshBAN" pitchFamily="2" charset="0"/>
                  <a:cs typeface="NikoshBAN" pitchFamily="2" charset="0"/>
                </a:rPr>
                <a:t>সমাজের বিভিন্ন পেশা 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পাঠ্যাংশঃ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lang="bn-IN" sz="4000" dirty="0" smtClean="0">
                  <a:solidFill>
                    <a:srgbClr val="000066"/>
                  </a:solidFill>
                  <a:latin typeface="NikoshBAN" pitchFamily="2" charset="0"/>
                  <a:cs typeface="NikoshBAN" pitchFamily="2" charset="0"/>
                </a:rPr>
                <a:t>যারা </a:t>
              </a:r>
              <a:r>
                <a:rPr lang="en-US" sz="4000" dirty="0" err="1" smtClean="0">
                  <a:solidFill>
                    <a:srgbClr val="000066"/>
                  </a:solidFill>
                  <a:latin typeface="NikoshBAN" pitchFamily="2" charset="0"/>
                  <a:cs typeface="NikoshBAN" pitchFamily="2" charset="0"/>
                </a:rPr>
                <a:t>উৎপাদন</a:t>
              </a:r>
              <a:r>
                <a:rPr lang="en-US" sz="4000" dirty="0" smtClean="0">
                  <a:solidFill>
                    <a:srgbClr val="00006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0066"/>
                  </a:solidFill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bn-IN" sz="4000" dirty="0" smtClean="0">
                  <a:solidFill>
                    <a:srgbClr val="000066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সময়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: ৪0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মিনিট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9C0F3D5-C5DB-4C83-AEC4-7EC1E48D97B3}"/>
              </a:ext>
            </a:extLst>
          </p:cNvPr>
          <p:cNvGrpSpPr/>
          <p:nvPr/>
        </p:nvGrpSpPr>
        <p:grpSpPr>
          <a:xfrm rot="3256769">
            <a:off x="661316" y="1934113"/>
            <a:ext cx="1295924" cy="3886869"/>
            <a:chOff x="1504369" y="2982594"/>
            <a:chExt cx="997455" cy="2991670"/>
          </a:xfrm>
        </p:grpSpPr>
        <p:sp>
          <p:nvSpPr>
            <p:cNvPr id="22" name="Rectangle 62">
              <a:extLst>
                <a:ext uri="{FF2B5EF4-FFF2-40B4-BE49-F238E27FC236}">
                  <a16:creationId xmlns:a16="http://schemas.microsoft.com/office/drawing/2014/main" xmlns="" id="{EA7FECCB-ACF0-4A4A-B9C5-82A3453C5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098" y="3026507"/>
              <a:ext cx="967483" cy="89011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Rectangle 63">
              <a:extLst>
                <a:ext uri="{FF2B5EF4-FFF2-40B4-BE49-F238E27FC236}">
                  <a16:creationId xmlns:a16="http://schemas.microsoft.com/office/drawing/2014/main" xmlns="" id="{FC899D90-20E7-415E-AEF5-2791E55CF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098" y="3026507"/>
              <a:ext cx="490712" cy="890113"/>
            </a:xfrm>
            <a:prstGeom prst="rect">
              <a:avLst/>
            </a:prstGeom>
            <a:solidFill>
              <a:schemeClr val="tx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Freeform 64">
              <a:extLst>
                <a:ext uri="{FF2B5EF4-FFF2-40B4-BE49-F238E27FC236}">
                  <a16:creationId xmlns:a16="http://schemas.microsoft.com/office/drawing/2014/main" xmlns="" id="{EDD8641C-5793-406B-A3A7-17FCE73E4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4369" y="4207980"/>
              <a:ext cx="996758" cy="1766284"/>
            </a:xfrm>
            <a:custGeom>
              <a:avLst/>
              <a:gdLst>
                <a:gd name="T0" fmla="*/ 673 w 1430"/>
                <a:gd name="T1" fmla="*/ 2024 h 2534"/>
                <a:gd name="T2" fmla="*/ 612 w 1430"/>
                <a:gd name="T3" fmla="*/ 2078 h 2534"/>
                <a:gd name="T4" fmla="*/ 597 w 1430"/>
                <a:gd name="T5" fmla="*/ 2162 h 2534"/>
                <a:gd name="T6" fmla="*/ 638 w 1430"/>
                <a:gd name="T7" fmla="*/ 2234 h 2534"/>
                <a:gd name="T8" fmla="*/ 710 w 1430"/>
                <a:gd name="T9" fmla="*/ 2264 h 2534"/>
                <a:gd name="T10" fmla="*/ 769 w 1430"/>
                <a:gd name="T11" fmla="*/ 2249 h 2534"/>
                <a:gd name="T12" fmla="*/ 824 w 1430"/>
                <a:gd name="T13" fmla="*/ 2189 h 2534"/>
                <a:gd name="T14" fmla="*/ 829 w 1430"/>
                <a:gd name="T15" fmla="*/ 2104 h 2534"/>
                <a:gd name="T16" fmla="*/ 782 w 1430"/>
                <a:gd name="T17" fmla="*/ 2037 h 2534"/>
                <a:gd name="T18" fmla="*/ 715 w 1430"/>
                <a:gd name="T19" fmla="*/ 2015 h 2534"/>
                <a:gd name="T20" fmla="*/ 1430 w 1430"/>
                <a:gd name="T21" fmla="*/ 87 h 2534"/>
                <a:gd name="T22" fmla="*/ 1425 w 1430"/>
                <a:gd name="T23" fmla="*/ 116 h 2534"/>
                <a:gd name="T24" fmla="*/ 1342 w 1430"/>
                <a:gd name="T25" fmla="*/ 167 h 2534"/>
                <a:gd name="T26" fmla="*/ 1224 w 1430"/>
                <a:gd name="T27" fmla="*/ 256 h 2534"/>
                <a:gd name="T28" fmla="*/ 1114 w 1430"/>
                <a:gd name="T29" fmla="*/ 370 h 2534"/>
                <a:gd name="T30" fmla="*/ 1017 w 1430"/>
                <a:gd name="T31" fmla="*/ 511 h 2534"/>
                <a:gd name="T32" fmla="*/ 943 w 1430"/>
                <a:gd name="T33" fmla="*/ 682 h 2534"/>
                <a:gd name="T34" fmla="*/ 900 w 1430"/>
                <a:gd name="T35" fmla="*/ 887 h 2534"/>
                <a:gd name="T36" fmla="*/ 896 w 1430"/>
                <a:gd name="T37" fmla="*/ 1124 h 2534"/>
                <a:gd name="T38" fmla="*/ 932 w 1430"/>
                <a:gd name="T39" fmla="*/ 1384 h 2534"/>
                <a:gd name="T40" fmla="*/ 964 w 1430"/>
                <a:gd name="T41" fmla="*/ 1628 h 2534"/>
                <a:gd name="T42" fmla="*/ 977 w 1430"/>
                <a:gd name="T43" fmla="*/ 1858 h 2534"/>
                <a:gd name="T44" fmla="*/ 972 w 1430"/>
                <a:gd name="T45" fmla="*/ 2067 h 2534"/>
                <a:gd name="T46" fmla="*/ 945 w 1430"/>
                <a:gd name="T47" fmla="*/ 2247 h 2534"/>
                <a:gd name="T48" fmla="*/ 897 w 1430"/>
                <a:gd name="T49" fmla="*/ 2390 h 2534"/>
                <a:gd name="T50" fmla="*/ 822 w 1430"/>
                <a:gd name="T51" fmla="*/ 2488 h 2534"/>
                <a:gd name="T52" fmla="*/ 723 w 1430"/>
                <a:gd name="T53" fmla="*/ 2534 h 2534"/>
                <a:gd name="T54" fmla="*/ 670 w 1430"/>
                <a:gd name="T55" fmla="*/ 2524 h 2534"/>
                <a:gd name="T56" fmla="*/ 580 w 1430"/>
                <a:gd name="T57" fmla="*/ 2460 h 2534"/>
                <a:gd name="T58" fmla="*/ 515 w 1430"/>
                <a:gd name="T59" fmla="*/ 2346 h 2534"/>
                <a:gd name="T60" fmla="*/ 473 w 1430"/>
                <a:gd name="T61" fmla="*/ 2191 h 2534"/>
                <a:gd name="T62" fmla="*/ 454 w 1430"/>
                <a:gd name="T63" fmla="*/ 2001 h 2534"/>
                <a:gd name="T64" fmla="*/ 456 w 1430"/>
                <a:gd name="T65" fmla="*/ 1783 h 2534"/>
                <a:gd name="T66" fmla="*/ 475 w 1430"/>
                <a:gd name="T67" fmla="*/ 1548 h 2534"/>
                <a:gd name="T68" fmla="*/ 511 w 1430"/>
                <a:gd name="T69" fmla="*/ 1300 h 2534"/>
                <a:gd name="T70" fmla="*/ 538 w 1430"/>
                <a:gd name="T71" fmla="*/ 1040 h 2534"/>
                <a:gd name="T72" fmla="*/ 520 w 1430"/>
                <a:gd name="T73" fmla="*/ 815 h 2534"/>
                <a:gd name="T74" fmla="*/ 466 w 1430"/>
                <a:gd name="T75" fmla="*/ 622 h 2534"/>
                <a:gd name="T76" fmla="*/ 382 w 1430"/>
                <a:gd name="T77" fmla="*/ 461 h 2534"/>
                <a:gd name="T78" fmla="*/ 280 w 1430"/>
                <a:gd name="T79" fmla="*/ 329 h 2534"/>
                <a:gd name="T80" fmla="*/ 166 w 1430"/>
                <a:gd name="T81" fmla="*/ 223 h 2534"/>
                <a:gd name="T82" fmla="*/ 50 w 1430"/>
                <a:gd name="T83" fmla="*/ 143 h 2534"/>
                <a:gd name="T84" fmla="*/ 1 w 1430"/>
                <a:gd name="T85" fmla="*/ 108 h 2534"/>
                <a:gd name="T86" fmla="*/ 9 w 1430"/>
                <a:gd name="T87" fmla="*/ 0 h 2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30" h="2534">
                  <a:moveTo>
                    <a:pt x="715" y="2015"/>
                  </a:moveTo>
                  <a:lnTo>
                    <a:pt x="699" y="2016"/>
                  </a:lnTo>
                  <a:lnTo>
                    <a:pt x="673" y="2024"/>
                  </a:lnTo>
                  <a:lnTo>
                    <a:pt x="648" y="2037"/>
                  </a:lnTo>
                  <a:lnTo>
                    <a:pt x="627" y="2056"/>
                  </a:lnTo>
                  <a:lnTo>
                    <a:pt x="612" y="2078"/>
                  </a:lnTo>
                  <a:lnTo>
                    <a:pt x="600" y="2104"/>
                  </a:lnTo>
                  <a:lnTo>
                    <a:pt x="596" y="2133"/>
                  </a:lnTo>
                  <a:lnTo>
                    <a:pt x="597" y="2162"/>
                  </a:lnTo>
                  <a:lnTo>
                    <a:pt x="605" y="2189"/>
                  </a:lnTo>
                  <a:lnTo>
                    <a:pt x="619" y="2214"/>
                  </a:lnTo>
                  <a:lnTo>
                    <a:pt x="638" y="2234"/>
                  </a:lnTo>
                  <a:lnTo>
                    <a:pt x="661" y="2249"/>
                  </a:lnTo>
                  <a:lnTo>
                    <a:pt x="687" y="2260"/>
                  </a:lnTo>
                  <a:lnTo>
                    <a:pt x="710" y="2264"/>
                  </a:lnTo>
                  <a:lnTo>
                    <a:pt x="720" y="2264"/>
                  </a:lnTo>
                  <a:lnTo>
                    <a:pt x="742" y="2260"/>
                  </a:lnTo>
                  <a:lnTo>
                    <a:pt x="769" y="2249"/>
                  </a:lnTo>
                  <a:lnTo>
                    <a:pt x="792" y="2234"/>
                  </a:lnTo>
                  <a:lnTo>
                    <a:pt x="811" y="2214"/>
                  </a:lnTo>
                  <a:lnTo>
                    <a:pt x="824" y="2189"/>
                  </a:lnTo>
                  <a:lnTo>
                    <a:pt x="833" y="2162"/>
                  </a:lnTo>
                  <a:lnTo>
                    <a:pt x="834" y="2133"/>
                  </a:lnTo>
                  <a:lnTo>
                    <a:pt x="829" y="2104"/>
                  </a:lnTo>
                  <a:lnTo>
                    <a:pt x="818" y="2078"/>
                  </a:lnTo>
                  <a:lnTo>
                    <a:pt x="803" y="2056"/>
                  </a:lnTo>
                  <a:lnTo>
                    <a:pt x="782" y="2037"/>
                  </a:lnTo>
                  <a:lnTo>
                    <a:pt x="757" y="2024"/>
                  </a:lnTo>
                  <a:lnTo>
                    <a:pt x="731" y="2016"/>
                  </a:lnTo>
                  <a:lnTo>
                    <a:pt x="715" y="2015"/>
                  </a:lnTo>
                  <a:close/>
                  <a:moveTo>
                    <a:pt x="9" y="0"/>
                  </a:moveTo>
                  <a:lnTo>
                    <a:pt x="1421" y="0"/>
                  </a:lnTo>
                  <a:lnTo>
                    <a:pt x="1430" y="87"/>
                  </a:lnTo>
                  <a:lnTo>
                    <a:pt x="1430" y="99"/>
                  </a:lnTo>
                  <a:lnTo>
                    <a:pt x="1429" y="108"/>
                  </a:lnTo>
                  <a:lnTo>
                    <a:pt x="1425" y="116"/>
                  </a:lnTo>
                  <a:lnTo>
                    <a:pt x="1419" y="121"/>
                  </a:lnTo>
                  <a:lnTo>
                    <a:pt x="1380" y="143"/>
                  </a:lnTo>
                  <a:lnTo>
                    <a:pt x="1342" y="167"/>
                  </a:lnTo>
                  <a:lnTo>
                    <a:pt x="1303" y="193"/>
                  </a:lnTo>
                  <a:lnTo>
                    <a:pt x="1264" y="223"/>
                  </a:lnTo>
                  <a:lnTo>
                    <a:pt x="1224" y="256"/>
                  </a:lnTo>
                  <a:lnTo>
                    <a:pt x="1186" y="290"/>
                  </a:lnTo>
                  <a:lnTo>
                    <a:pt x="1150" y="329"/>
                  </a:lnTo>
                  <a:lnTo>
                    <a:pt x="1114" y="370"/>
                  </a:lnTo>
                  <a:lnTo>
                    <a:pt x="1079" y="414"/>
                  </a:lnTo>
                  <a:lnTo>
                    <a:pt x="1048" y="461"/>
                  </a:lnTo>
                  <a:lnTo>
                    <a:pt x="1017" y="511"/>
                  </a:lnTo>
                  <a:lnTo>
                    <a:pt x="990" y="565"/>
                  </a:lnTo>
                  <a:lnTo>
                    <a:pt x="965" y="622"/>
                  </a:lnTo>
                  <a:lnTo>
                    <a:pt x="943" y="682"/>
                  </a:lnTo>
                  <a:lnTo>
                    <a:pt x="924" y="747"/>
                  </a:lnTo>
                  <a:lnTo>
                    <a:pt x="910" y="815"/>
                  </a:lnTo>
                  <a:lnTo>
                    <a:pt x="900" y="887"/>
                  </a:lnTo>
                  <a:lnTo>
                    <a:pt x="893" y="961"/>
                  </a:lnTo>
                  <a:lnTo>
                    <a:pt x="892" y="1040"/>
                  </a:lnTo>
                  <a:lnTo>
                    <a:pt x="896" y="1124"/>
                  </a:lnTo>
                  <a:lnTo>
                    <a:pt x="905" y="1210"/>
                  </a:lnTo>
                  <a:lnTo>
                    <a:pt x="919" y="1300"/>
                  </a:lnTo>
                  <a:lnTo>
                    <a:pt x="932" y="1384"/>
                  </a:lnTo>
                  <a:lnTo>
                    <a:pt x="944" y="1467"/>
                  </a:lnTo>
                  <a:lnTo>
                    <a:pt x="955" y="1548"/>
                  </a:lnTo>
                  <a:lnTo>
                    <a:pt x="964" y="1628"/>
                  </a:lnTo>
                  <a:lnTo>
                    <a:pt x="970" y="1706"/>
                  </a:lnTo>
                  <a:lnTo>
                    <a:pt x="974" y="1783"/>
                  </a:lnTo>
                  <a:lnTo>
                    <a:pt x="977" y="1858"/>
                  </a:lnTo>
                  <a:lnTo>
                    <a:pt x="978" y="1930"/>
                  </a:lnTo>
                  <a:lnTo>
                    <a:pt x="976" y="2001"/>
                  </a:lnTo>
                  <a:lnTo>
                    <a:pt x="972" y="2067"/>
                  </a:lnTo>
                  <a:lnTo>
                    <a:pt x="965" y="2130"/>
                  </a:lnTo>
                  <a:lnTo>
                    <a:pt x="957" y="2191"/>
                  </a:lnTo>
                  <a:lnTo>
                    <a:pt x="945" y="2247"/>
                  </a:lnTo>
                  <a:lnTo>
                    <a:pt x="932" y="2299"/>
                  </a:lnTo>
                  <a:lnTo>
                    <a:pt x="915" y="2346"/>
                  </a:lnTo>
                  <a:lnTo>
                    <a:pt x="897" y="2390"/>
                  </a:lnTo>
                  <a:lnTo>
                    <a:pt x="875" y="2427"/>
                  </a:lnTo>
                  <a:lnTo>
                    <a:pt x="850" y="2460"/>
                  </a:lnTo>
                  <a:lnTo>
                    <a:pt x="822" y="2488"/>
                  </a:lnTo>
                  <a:lnTo>
                    <a:pt x="792" y="2509"/>
                  </a:lnTo>
                  <a:lnTo>
                    <a:pt x="759" y="2524"/>
                  </a:lnTo>
                  <a:lnTo>
                    <a:pt x="723" y="2534"/>
                  </a:lnTo>
                  <a:lnTo>
                    <a:pt x="715" y="2532"/>
                  </a:lnTo>
                  <a:lnTo>
                    <a:pt x="707" y="2534"/>
                  </a:lnTo>
                  <a:lnTo>
                    <a:pt x="670" y="2524"/>
                  </a:lnTo>
                  <a:lnTo>
                    <a:pt x="638" y="2509"/>
                  </a:lnTo>
                  <a:lnTo>
                    <a:pt x="608" y="2488"/>
                  </a:lnTo>
                  <a:lnTo>
                    <a:pt x="580" y="2460"/>
                  </a:lnTo>
                  <a:lnTo>
                    <a:pt x="555" y="2427"/>
                  </a:lnTo>
                  <a:lnTo>
                    <a:pt x="533" y="2390"/>
                  </a:lnTo>
                  <a:lnTo>
                    <a:pt x="515" y="2346"/>
                  </a:lnTo>
                  <a:lnTo>
                    <a:pt x="498" y="2299"/>
                  </a:lnTo>
                  <a:lnTo>
                    <a:pt x="484" y="2247"/>
                  </a:lnTo>
                  <a:lnTo>
                    <a:pt x="473" y="2191"/>
                  </a:lnTo>
                  <a:lnTo>
                    <a:pt x="465" y="2130"/>
                  </a:lnTo>
                  <a:lnTo>
                    <a:pt x="458" y="2067"/>
                  </a:lnTo>
                  <a:lnTo>
                    <a:pt x="454" y="2001"/>
                  </a:lnTo>
                  <a:lnTo>
                    <a:pt x="452" y="1930"/>
                  </a:lnTo>
                  <a:lnTo>
                    <a:pt x="453" y="1858"/>
                  </a:lnTo>
                  <a:lnTo>
                    <a:pt x="456" y="1783"/>
                  </a:lnTo>
                  <a:lnTo>
                    <a:pt x="460" y="1706"/>
                  </a:lnTo>
                  <a:lnTo>
                    <a:pt x="466" y="1628"/>
                  </a:lnTo>
                  <a:lnTo>
                    <a:pt x="475" y="1548"/>
                  </a:lnTo>
                  <a:lnTo>
                    <a:pt x="486" y="1467"/>
                  </a:lnTo>
                  <a:lnTo>
                    <a:pt x="498" y="1384"/>
                  </a:lnTo>
                  <a:lnTo>
                    <a:pt x="511" y="1300"/>
                  </a:lnTo>
                  <a:lnTo>
                    <a:pt x="525" y="1210"/>
                  </a:lnTo>
                  <a:lnTo>
                    <a:pt x="534" y="1124"/>
                  </a:lnTo>
                  <a:lnTo>
                    <a:pt x="538" y="1040"/>
                  </a:lnTo>
                  <a:lnTo>
                    <a:pt x="537" y="961"/>
                  </a:lnTo>
                  <a:lnTo>
                    <a:pt x="530" y="887"/>
                  </a:lnTo>
                  <a:lnTo>
                    <a:pt x="520" y="815"/>
                  </a:lnTo>
                  <a:lnTo>
                    <a:pt x="505" y="747"/>
                  </a:lnTo>
                  <a:lnTo>
                    <a:pt x="487" y="682"/>
                  </a:lnTo>
                  <a:lnTo>
                    <a:pt x="466" y="622"/>
                  </a:lnTo>
                  <a:lnTo>
                    <a:pt x="441" y="565"/>
                  </a:lnTo>
                  <a:lnTo>
                    <a:pt x="412" y="511"/>
                  </a:lnTo>
                  <a:lnTo>
                    <a:pt x="382" y="461"/>
                  </a:lnTo>
                  <a:lnTo>
                    <a:pt x="351" y="414"/>
                  </a:lnTo>
                  <a:lnTo>
                    <a:pt x="316" y="370"/>
                  </a:lnTo>
                  <a:lnTo>
                    <a:pt x="280" y="329"/>
                  </a:lnTo>
                  <a:lnTo>
                    <a:pt x="244" y="290"/>
                  </a:lnTo>
                  <a:lnTo>
                    <a:pt x="206" y="256"/>
                  </a:lnTo>
                  <a:lnTo>
                    <a:pt x="166" y="223"/>
                  </a:lnTo>
                  <a:lnTo>
                    <a:pt x="127" y="193"/>
                  </a:lnTo>
                  <a:lnTo>
                    <a:pt x="88" y="167"/>
                  </a:lnTo>
                  <a:lnTo>
                    <a:pt x="50" y="143"/>
                  </a:lnTo>
                  <a:lnTo>
                    <a:pt x="10" y="121"/>
                  </a:lnTo>
                  <a:lnTo>
                    <a:pt x="5" y="116"/>
                  </a:lnTo>
                  <a:lnTo>
                    <a:pt x="1" y="108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Freeform 65">
              <a:extLst>
                <a:ext uri="{FF2B5EF4-FFF2-40B4-BE49-F238E27FC236}">
                  <a16:creationId xmlns:a16="http://schemas.microsoft.com/office/drawing/2014/main" xmlns="" id="{D2D16A6D-700D-44D3-B6B6-61A0B27EF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066" y="4203798"/>
              <a:ext cx="504652" cy="1770466"/>
            </a:xfrm>
            <a:custGeom>
              <a:avLst/>
              <a:gdLst>
                <a:gd name="T0" fmla="*/ 724 w 724"/>
                <a:gd name="T1" fmla="*/ 0 h 2540"/>
                <a:gd name="T2" fmla="*/ 715 w 724"/>
                <a:gd name="T3" fmla="*/ 2021 h 2540"/>
                <a:gd name="T4" fmla="*/ 673 w 724"/>
                <a:gd name="T5" fmla="*/ 2030 h 2540"/>
                <a:gd name="T6" fmla="*/ 629 w 724"/>
                <a:gd name="T7" fmla="*/ 2062 h 2540"/>
                <a:gd name="T8" fmla="*/ 601 w 724"/>
                <a:gd name="T9" fmla="*/ 2110 h 2540"/>
                <a:gd name="T10" fmla="*/ 599 w 724"/>
                <a:gd name="T11" fmla="*/ 2168 h 2540"/>
                <a:gd name="T12" fmla="*/ 620 w 724"/>
                <a:gd name="T13" fmla="*/ 2220 h 2540"/>
                <a:gd name="T14" fmla="*/ 662 w 724"/>
                <a:gd name="T15" fmla="*/ 2255 h 2540"/>
                <a:gd name="T16" fmla="*/ 710 w 724"/>
                <a:gd name="T17" fmla="*/ 2270 h 2540"/>
                <a:gd name="T18" fmla="*/ 724 w 724"/>
                <a:gd name="T19" fmla="*/ 2269 h 2540"/>
                <a:gd name="T20" fmla="*/ 723 w 724"/>
                <a:gd name="T21" fmla="*/ 2540 h 2540"/>
                <a:gd name="T22" fmla="*/ 709 w 724"/>
                <a:gd name="T23" fmla="*/ 2540 h 2540"/>
                <a:gd name="T24" fmla="*/ 638 w 724"/>
                <a:gd name="T25" fmla="*/ 2515 h 2540"/>
                <a:gd name="T26" fmla="*/ 580 w 724"/>
                <a:gd name="T27" fmla="*/ 2466 h 2540"/>
                <a:gd name="T28" fmla="*/ 535 w 724"/>
                <a:gd name="T29" fmla="*/ 2396 h 2540"/>
                <a:gd name="T30" fmla="*/ 499 w 724"/>
                <a:gd name="T31" fmla="*/ 2305 h 2540"/>
                <a:gd name="T32" fmla="*/ 474 w 724"/>
                <a:gd name="T33" fmla="*/ 2197 h 2540"/>
                <a:gd name="T34" fmla="*/ 459 w 724"/>
                <a:gd name="T35" fmla="*/ 2073 h 2540"/>
                <a:gd name="T36" fmla="*/ 453 w 724"/>
                <a:gd name="T37" fmla="*/ 1936 h 2540"/>
                <a:gd name="T38" fmla="*/ 456 w 724"/>
                <a:gd name="T39" fmla="*/ 1789 h 2540"/>
                <a:gd name="T40" fmla="*/ 468 w 724"/>
                <a:gd name="T41" fmla="*/ 1634 h 2540"/>
                <a:gd name="T42" fmla="*/ 486 w 724"/>
                <a:gd name="T43" fmla="*/ 1473 h 2540"/>
                <a:gd name="T44" fmla="*/ 512 w 724"/>
                <a:gd name="T45" fmla="*/ 1306 h 2540"/>
                <a:gd name="T46" fmla="*/ 536 w 724"/>
                <a:gd name="T47" fmla="*/ 1130 h 2540"/>
                <a:gd name="T48" fmla="*/ 537 w 724"/>
                <a:gd name="T49" fmla="*/ 967 h 2540"/>
                <a:gd name="T50" fmla="*/ 521 w 724"/>
                <a:gd name="T51" fmla="*/ 821 h 2540"/>
                <a:gd name="T52" fmla="*/ 489 w 724"/>
                <a:gd name="T53" fmla="*/ 688 h 2540"/>
                <a:gd name="T54" fmla="*/ 442 w 724"/>
                <a:gd name="T55" fmla="*/ 571 h 2540"/>
                <a:gd name="T56" fmla="*/ 384 w 724"/>
                <a:gd name="T57" fmla="*/ 467 h 2540"/>
                <a:gd name="T58" fmla="*/ 317 w 724"/>
                <a:gd name="T59" fmla="*/ 376 h 2540"/>
                <a:gd name="T60" fmla="*/ 244 w 724"/>
                <a:gd name="T61" fmla="*/ 296 h 2540"/>
                <a:gd name="T62" fmla="*/ 167 w 724"/>
                <a:gd name="T63" fmla="*/ 229 h 2540"/>
                <a:gd name="T64" fmla="*/ 89 w 724"/>
                <a:gd name="T65" fmla="*/ 173 h 2540"/>
                <a:gd name="T66" fmla="*/ 12 w 724"/>
                <a:gd name="T67" fmla="*/ 127 h 2540"/>
                <a:gd name="T68" fmla="*/ 3 w 724"/>
                <a:gd name="T69" fmla="*/ 114 h 2540"/>
                <a:gd name="T70" fmla="*/ 0 w 724"/>
                <a:gd name="T71" fmla="*/ 93 h 2540"/>
                <a:gd name="T72" fmla="*/ 13 w 724"/>
                <a:gd name="T73" fmla="*/ 6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4" h="2540">
                  <a:moveTo>
                    <a:pt x="13" y="0"/>
                  </a:moveTo>
                  <a:lnTo>
                    <a:pt x="724" y="0"/>
                  </a:lnTo>
                  <a:lnTo>
                    <a:pt x="724" y="2022"/>
                  </a:lnTo>
                  <a:lnTo>
                    <a:pt x="715" y="2021"/>
                  </a:lnTo>
                  <a:lnTo>
                    <a:pt x="701" y="2022"/>
                  </a:lnTo>
                  <a:lnTo>
                    <a:pt x="673" y="2030"/>
                  </a:lnTo>
                  <a:lnTo>
                    <a:pt x="648" y="2043"/>
                  </a:lnTo>
                  <a:lnTo>
                    <a:pt x="629" y="2062"/>
                  </a:lnTo>
                  <a:lnTo>
                    <a:pt x="612" y="2084"/>
                  </a:lnTo>
                  <a:lnTo>
                    <a:pt x="601" y="2110"/>
                  </a:lnTo>
                  <a:lnTo>
                    <a:pt x="596" y="2139"/>
                  </a:lnTo>
                  <a:lnTo>
                    <a:pt x="599" y="2168"/>
                  </a:lnTo>
                  <a:lnTo>
                    <a:pt x="607" y="2195"/>
                  </a:lnTo>
                  <a:lnTo>
                    <a:pt x="620" y="2220"/>
                  </a:lnTo>
                  <a:lnTo>
                    <a:pt x="639" y="2240"/>
                  </a:lnTo>
                  <a:lnTo>
                    <a:pt x="662" y="2255"/>
                  </a:lnTo>
                  <a:lnTo>
                    <a:pt x="688" y="2266"/>
                  </a:lnTo>
                  <a:lnTo>
                    <a:pt x="710" y="2270"/>
                  </a:lnTo>
                  <a:lnTo>
                    <a:pt x="720" y="2270"/>
                  </a:lnTo>
                  <a:lnTo>
                    <a:pt x="724" y="2269"/>
                  </a:lnTo>
                  <a:lnTo>
                    <a:pt x="724" y="2540"/>
                  </a:lnTo>
                  <a:lnTo>
                    <a:pt x="723" y="2540"/>
                  </a:lnTo>
                  <a:lnTo>
                    <a:pt x="715" y="2538"/>
                  </a:lnTo>
                  <a:lnTo>
                    <a:pt x="709" y="2540"/>
                  </a:lnTo>
                  <a:lnTo>
                    <a:pt x="672" y="2530"/>
                  </a:lnTo>
                  <a:lnTo>
                    <a:pt x="638" y="2515"/>
                  </a:lnTo>
                  <a:lnTo>
                    <a:pt x="608" y="2494"/>
                  </a:lnTo>
                  <a:lnTo>
                    <a:pt x="580" y="2466"/>
                  </a:lnTo>
                  <a:lnTo>
                    <a:pt x="556" y="2433"/>
                  </a:lnTo>
                  <a:lnTo>
                    <a:pt x="535" y="2396"/>
                  </a:lnTo>
                  <a:lnTo>
                    <a:pt x="515" y="2352"/>
                  </a:lnTo>
                  <a:lnTo>
                    <a:pt x="499" y="2305"/>
                  </a:lnTo>
                  <a:lnTo>
                    <a:pt x="485" y="2253"/>
                  </a:lnTo>
                  <a:lnTo>
                    <a:pt x="474" y="2197"/>
                  </a:lnTo>
                  <a:lnTo>
                    <a:pt x="465" y="2136"/>
                  </a:lnTo>
                  <a:lnTo>
                    <a:pt x="459" y="2073"/>
                  </a:lnTo>
                  <a:lnTo>
                    <a:pt x="455" y="2007"/>
                  </a:lnTo>
                  <a:lnTo>
                    <a:pt x="453" y="1936"/>
                  </a:lnTo>
                  <a:lnTo>
                    <a:pt x="453" y="1864"/>
                  </a:lnTo>
                  <a:lnTo>
                    <a:pt x="456" y="1789"/>
                  </a:lnTo>
                  <a:lnTo>
                    <a:pt x="461" y="1712"/>
                  </a:lnTo>
                  <a:lnTo>
                    <a:pt x="468" y="1634"/>
                  </a:lnTo>
                  <a:lnTo>
                    <a:pt x="476" y="1554"/>
                  </a:lnTo>
                  <a:lnTo>
                    <a:pt x="486" y="1473"/>
                  </a:lnTo>
                  <a:lnTo>
                    <a:pt x="498" y="1390"/>
                  </a:lnTo>
                  <a:lnTo>
                    <a:pt x="512" y="1306"/>
                  </a:lnTo>
                  <a:lnTo>
                    <a:pt x="527" y="1216"/>
                  </a:lnTo>
                  <a:lnTo>
                    <a:pt x="536" y="1130"/>
                  </a:lnTo>
                  <a:lnTo>
                    <a:pt x="538" y="1046"/>
                  </a:lnTo>
                  <a:lnTo>
                    <a:pt x="537" y="967"/>
                  </a:lnTo>
                  <a:lnTo>
                    <a:pt x="532" y="893"/>
                  </a:lnTo>
                  <a:lnTo>
                    <a:pt x="521" y="821"/>
                  </a:lnTo>
                  <a:lnTo>
                    <a:pt x="506" y="753"/>
                  </a:lnTo>
                  <a:lnTo>
                    <a:pt x="489" y="688"/>
                  </a:lnTo>
                  <a:lnTo>
                    <a:pt x="466" y="628"/>
                  </a:lnTo>
                  <a:lnTo>
                    <a:pt x="442" y="571"/>
                  </a:lnTo>
                  <a:lnTo>
                    <a:pt x="414" y="517"/>
                  </a:lnTo>
                  <a:lnTo>
                    <a:pt x="384" y="467"/>
                  </a:lnTo>
                  <a:lnTo>
                    <a:pt x="351" y="420"/>
                  </a:lnTo>
                  <a:lnTo>
                    <a:pt x="317" y="376"/>
                  </a:lnTo>
                  <a:lnTo>
                    <a:pt x="281" y="335"/>
                  </a:lnTo>
                  <a:lnTo>
                    <a:pt x="244" y="296"/>
                  </a:lnTo>
                  <a:lnTo>
                    <a:pt x="206" y="262"/>
                  </a:lnTo>
                  <a:lnTo>
                    <a:pt x="167" y="229"/>
                  </a:lnTo>
                  <a:lnTo>
                    <a:pt x="127" y="199"/>
                  </a:lnTo>
                  <a:lnTo>
                    <a:pt x="89" y="173"/>
                  </a:lnTo>
                  <a:lnTo>
                    <a:pt x="50" y="149"/>
                  </a:lnTo>
                  <a:lnTo>
                    <a:pt x="12" y="127"/>
                  </a:lnTo>
                  <a:lnTo>
                    <a:pt x="6" y="122"/>
                  </a:lnTo>
                  <a:lnTo>
                    <a:pt x="3" y="114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9" y="6"/>
                  </a:lnTo>
                  <a:lnTo>
                    <a:pt x="13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Freeform 148">
              <a:extLst>
                <a:ext uri="{FF2B5EF4-FFF2-40B4-BE49-F238E27FC236}">
                  <a16:creationId xmlns:a16="http://schemas.microsoft.com/office/drawing/2014/main" xmlns="" id="{15CD6BF8-A619-41EB-89B1-59A8C5891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6640" y="5514919"/>
              <a:ext cx="368731" cy="456558"/>
            </a:xfrm>
            <a:custGeom>
              <a:avLst/>
              <a:gdLst>
                <a:gd name="T0" fmla="*/ 238 w 529"/>
                <a:gd name="T1" fmla="*/ 149 h 655"/>
                <a:gd name="T2" fmla="*/ 192 w 529"/>
                <a:gd name="T3" fmla="*/ 175 h 655"/>
                <a:gd name="T4" fmla="*/ 161 w 529"/>
                <a:gd name="T5" fmla="*/ 219 h 655"/>
                <a:gd name="T6" fmla="*/ 152 w 529"/>
                <a:gd name="T7" fmla="*/ 272 h 655"/>
                <a:gd name="T8" fmla="*/ 166 w 529"/>
                <a:gd name="T9" fmla="*/ 326 h 655"/>
                <a:gd name="T10" fmla="*/ 201 w 529"/>
                <a:gd name="T11" fmla="*/ 367 h 655"/>
                <a:gd name="T12" fmla="*/ 250 w 529"/>
                <a:gd name="T13" fmla="*/ 388 h 655"/>
                <a:gd name="T14" fmla="*/ 304 w 529"/>
                <a:gd name="T15" fmla="*/ 385 h 655"/>
                <a:gd name="T16" fmla="*/ 351 w 529"/>
                <a:gd name="T17" fmla="*/ 359 h 655"/>
                <a:gd name="T18" fmla="*/ 381 w 529"/>
                <a:gd name="T19" fmla="*/ 316 h 655"/>
                <a:gd name="T20" fmla="*/ 390 w 529"/>
                <a:gd name="T21" fmla="*/ 261 h 655"/>
                <a:gd name="T22" fmla="*/ 376 w 529"/>
                <a:gd name="T23" fmla="*/ 207 h 655"/>
                <a:gd name="T24" fmla="*/ 340 w 529"/>
                <a:gd name="T25" fmla="*/ 168 h 655"/>
                <a:gd name="T26" fmla="*/ 293 w 529"/>
                <a:gd name="T27" fmla="*/ 147 h 655"/>
                <a:gd name="T28" fmla="*/ 9 w 529"/>
                <a:gd name="T29" fmla="*/ 0 h 655"/>
                <a:gd name="T30" fmla="*/ 135 w 529"/>
                <a:gd name="T31" fmla="*/ 45 h 655"/>
                <a:gd name="T32" fmla="*/ 259 w 529"/>
                <a:gd name="T33" fmla="*/ 62 h 655"/>
                <a:gd name="T34" fmla="*/ 382 w 529"/>
                <a:gd name="T35" fmla="*/ 55 h 655"/>
                <a:gd name="T36" fmla="*/ 504 w 529"/>
                <a:gd name="T37" fmla="*/ 31 h 655"/>
                <a:gd name="T38" fmla="*/ 529 w 529"/>
                <a:gd name="T39" fmla="*/ 79 h 655"/>
                <a:gd name="T40" fmla="*/ 522 w 529"/>
                <a:gd name="T41" fmla="*/ 209 h 655"/>
                <a:gd name="T42" fmla="*/ 507 w 529"/>
                <a:gd name="T43" fmla="*/ 327 h 655"/>
                <a:gd name="T44" fmla="*/ 483 w 529"/>
                <a:gd name="T45" fmla="*/ 431 h 655"/>
                <a:gd name="T46" fmla="*/ 449 w 529"/>
                <a:gd name="T47" fmla="*/ 517 h 655"/>
                <a:gd name="T48" fmla="*/ 404 w 529"/>
                <a:gd name="T49" fmla="*/ 585 h 655"/>
                <a:gd name="T50" fmla="*/ 348 w 529"/>
                <a:gd name="T51" fmla="*/ 631 h 655"/>
                <a:gd name="T52" fmla="*/ 281 w 529"/>
                <a:gd name="T53" fmla="*/ 655 h 655"/>
                <a:gd name="T54" fmla="*/ 212 w 529"/>
                <a:gd name="T55" fmla="*/ 644 h 655"/>
                <a:gd name="T56" fmla="*/ 153 w 529"/>
                <a:gd name="T57" fmla="*/ 613 h 655"/>
                <a:gd name="T58" fmla="*/ 105 w 529"/>
                <a:gd name="T59" fmla="*/ 560 h 655"/>
                <a:gd name="T60" fmla="*/ 67 w 529"/>
                <a:gd name="T61" fmla="*/ 490 h 655"/>
                <a:gd name="T62" fmla="*/ 38 w 529"/>
                <a:gd name="T63" fmla="*/ 405 h 655"/>
                <a:gd name="T64" fmla="*/ 17 w 529"/>
                <a:gd name="T65" fmla="*/ 306 h 655"/>
                <a:gd name="T66" fmla="*/ 5 w 529"/>
                <a:gd name="T67" fmla="*/ 199 h 655"/>
                <a:gd name="T68" fmla="*/ 0 w 529"/>
                <a:gd name="T69" fmla="*/ 84 h 655"/>
                <a:gd name="T70" fmla="*/ 1 w 529"/>
                <a:gd name="T71" fmla="*/ 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9" h="655">
                  <a:moveTo>
                    <a:pt x="264" y="144"/>
                  </a:move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304" y="385"/>
                  </a:lnTo>
                  <a:lnTo>
                    <a:pt x="328" y="374"/>
                  </a:lnTo>
                  <a:lnTo>
                    <a:pt x="351" y="359"/>
                  </a:lnTo>
                  <a:lnTo>
                    <a:pt x="368" y="338"/>
                  </a:lnTo>
                  <a:lnTo>
                    <a:pt x="381" y="316"/>
                  </a:lnTo>
                  <a:lnTo>
                    <a:pt x="389" y="289"/>
                  </a:lnTo>
                  <a:lnTo>
                    <a:pt x="390" y="261"/>
                  </a:lnTo>
                  <a:lnTo>
                    <a:pt x="386" y="233"/>
                  </a:lnTo>
                  <a:lnTo>
                    <a:pt x="376" y="207"/>
                  </a:lnTo>
                  <a:lnTo>
                    <a:pt x="360" y="186"/>
                  </a:lnTo>
                  <a:lnTo>
                    <a:pt x="340" y="168"/>
                  </a:lnTo>
                  <a:lnTo>
                    <a:pt x="318" y="155"/>
                  </a:lnTo>
                  <a:lnTo>
                    <a:pt x="293" y="147"/>
                  </a:lnTo>
                  <a:lnTo>
                    <a:pt x="264" y="144"/>
                  </a:lnTo>
                  <a:close/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321" y="60"/>
                  </a:lnTo>
                  <a:lnTo>
                    <a:pt x="382" y="55"/>
                  </a:lnTo>
                  <a:lnTo>
                    <a:pt x="442" y="46"/>
                  </a:lnTo>
                  <a:lnTo>
                    <a:pt x="504" y="31"/>
                  </a:lnTo>
                  <a:lnTo>
                    <a:pt x="529" y="24"/>
                  </a:lnTo>
                  <a:lnTo>
                    <a:pt x="529" y="79"/>
                  </a:lnTo>
                  <a:lnTo>
                    <a:pt x="526" y="145"/>
                  </a:lnTo>
                  <a:lnTo>
                    <a:pt x="522" y="209"/>
                  </a:lnTo>
                  <a:lnTo>
                    <a:pt x="516" y="270"/>
                  </a:lnTo>
                  <a:lnTo>
                    <a:pt x="507" y="327"/>
                  </a:lnTo>
                  <a:lnTo>
                    <a:pt x="496" y="381"/>
                  </a:lnTo>
                  <a:lnTo>
                    <a:pt x="483" y="431"/>
                  </a:lnTo>
                  <a:lnTo>
                    <a:pt x="467" y="477"/>
                  </a:lnTo>
                  <a:lnTo>
                    <a:pt x="449" y="517"/>
                  </a:lnTo>
                  <a:lnTo>
                    <a:pt x="428" y="554"/>
                  </a:lnTo>
                  <a:lnTo>
                    <a:pt x="404" y="585"/>
                  </a:lnTo>
                  <a:lnTo>
                    <a:pt x="377" y="610"/>
                  </a:lnTo>
                  <a:lnTo>
                    <a:pt x="348" y="631"/>
                  </a:lnTo>
                  <a:lnTo>
                    <a:pt x="317" y="645"/>
                  </a:lnTo>
                  <a:lnTo>
                    <a:pt x="281" y="655"/>
                  </a:lnTo>
                  <a:lnTo>
                    <a:pt x="245" y="652"/>
                  </a:lnTo>
                  <a:lnTo>
                    <a:pt x="212" y="644"/>
                  </a:lnTo>
                  <a:lnTo>
                    <a:pt x="181" y="631"/>
                  </a:lnTo>
                  <a:lnTo>
                    <a:pt x="153" y="613"/>
                  </a:lnTo>
                  <a:lnTo>
                    <a:pt x="127" y="588"/>
                  </a:lnTo>
                  <a:lnTo>
                    <a:pt x="105" y="560"/>
                  </a:lnTo>
                  <a:lnTo>
                    <a:pt x="84" y="526"/>
                  </a:lnTo>
                  <a:lnTo>
                    <a:pt x="67" y="490"/>
                  </a:lnTo>
                  <a:lnTo>
                    <a:pt x="51" y="449"/>
                  </a:lnTo>
                  <a:lnTo>
                    <a:pt x="38" y="405"/>
                  </a:lnTo>
                  <a:lnTo>
                    <a:pt x="26" y="356"/>
                  </a:lnTo>
                  <a:lnTo>
                    <a:pt x="17" y="306"/>
                  </a:lnTo>
                  <a:lnTo>
                    <a:pt x="10" y="254"/>
                  </a:lnTo>
                  <a:lnTo>
                    <a:pt x="5" y="199"/>
                  </a:lnTo>
                  <a:lnTo>
                    <a:pt x="1" y="143"/>
                  </a:lnTo>
                  <a:lnTo>
                    <a:pt x="0" y="84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Freeform 149">
              <a:extLst>
                <a:ext uri="{FF2B5EF4-FFF2-40B4-BE49-F238E27FC236}">
                  <a16:creationId xmlns:a16="http://schemas.microsoft.com/office/drawing/2014/main" xmlns="" id="{0FF30BBA-3443-49B7-8C80-B715C6761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640" y="5514919"/>
              <a:ext cx="195169" cy="456558"/>
            </a:xfrm>
            <a:custGeom>
              <a:avLst/>
              <a:gdLst>
                <a:gd name="T0" fmla="*/ 9 w 280"/>
                <a:gd name="T1" fmla="*/ 0 h 655"/>
                <a:gd name="T2" fmla="*/ 72 w 280"/>
                <a:gd name="T3" fmla="*/ 26 h 655"/>
                <a:gd name="T4" fmla="*/ 135 w 280"/>
                <a:gd name="T5" fmla="*/ 45 h 655"/>
                <a:gd name="T6" fmla="*/ 196 w 280"/>
                <a:gd name="T7" fmla="*/ 56 h 655"/>
                <a:gd name="T8" fmla="*/ 259 w 280"/>
                <a:gd name="T9" fmla="*/ 62 h 655"/>
                <a:gd name="T10" fmla="*/ 280 w 280"/>
                <a:gd name="T11" fmla="*/ 62 h 655"/>
                <a:gd name="T12" fmla="*/ 280 w 280"/>
                <a:gd name="T13" fmla="*/ 145 h 655"/>
                <a:gd name="T14" fmla="*/ 264 w 280"/>
                <a:gd name="T15" fmla="*/ 144 h 655"/>
                <a:gd name="T16" fmla="*/ 238 w 280"/>
                <a:gd name="T17" fmla="*/ 149 h 655"/>
                <a:gd name="T18" fmla="*/ 213 w 280"/>
                <a:gd name="T19" fmla="*/ 160 h 655"/>
                <a:gd name="T20" fmla="*/ 192 w 280"/>
                <a:gd name="T21" fmla="*/ 175 h 655"/>
                <a:gd name="T22" fmla="*/ 174 w 280"/>
                <a:gd name="T23" fmla="*/ 195 h 655"/>
                <a:gd name="T24" fmla="*/ 161 w 280"/>
                <a:gd name="T25" fmla="*/ 219 h 655"/>
                <a:gd name="T26" fmla="*/ 154 w 280"/>
                <a:gd name="T27" fmla="*/ 245 h 655"/>
                <a:gd name="T28" fmla="*/ 152 w 280"/>
                <a:gd name="T29" fmla="*/ 272 h 655"/>
                <a:gd name="T30" fmla="*/ 157 w 280"/>
                <a:gd name="T31" fmla="*/ 301 h 655"/>
                <a:gd name="T32" fmla="*/ 166 w 280"/>
                <a:gd name="T33" fmla="*/ 326 h 655"/>
                <a:gd name="T34" fmla="*/ 182 w 280"/>
                <a:gd name="T35" fmla="*/ 348 h 655"/>
                <a:gd name="T36" fmla="*/ 201 w 280"/>
                <a:gd name="T37" fmla="*/ 367 h 655"/>
                <a:gd name="T38" fmla="*/ 224 w 280"/>
                <a:gd name="T39" fmla="*/ 380 h 655"/>
                <a:gd name="T40" fmla="*/ 250 w 280"/>
                <a:gd name="T41" fmla="*/ 388 h 655"/>
                <a:gd name="T42" fmla="*/ 277 w 280"/>
                <a:gd name="T43" fmla="*/ 389 h 655"/>
                <a:gd name="T44" fmla="*/ 280 w 280"/>
                <a:gd name="T45" fmla="*/ 389 h 655"/>
                <a:gd name="T46" fmla="*/ 280 w 280"/>
                <a:gd name="T47" fmla="*/ 655 h 655"/>
                <a:gd name="T48" fmla="*/ 262 w 280"/>
                <a:gd name="T49" fmla="*/ 655 h 655"/>
                <a:gd name="T50" fmla="*/ 226 w 280"/>
                <a:gd name="T51" fmla="*/ 649 h 655"/>
                <a:gd name="T52" fmla="*/ 194 w 280"/>
                <a:gd name="T53" fmla="*/ 638 h 655"/>
                <a:gd name="T54" fmla="*/ 164 w 280"/>
                <a:gd name="T55" fmla="*/ 621 h 655"/>
                <a:gd name="T56" fmla="*/ 136 w 280"/>
                <a:gd name="T57" fmla="*/ 598 h 655"/>
                <a:gd name="T58" fmla="*/ 111 w 280"/>
                <a:gd name="T59" fmla="*/ 569 h 655"/>
                <a:gd name="T60" fmla="*/ 90 w 280"/>
                <a:gd name="T61" fmla="*/ 537 h 655"/>
                <a:gd name="T62" fmla="*/ 71 w 280"/>
                <a:gd name="T63" fmla="*/ 500 h 655"/>
                <a:gd name="T64" fmla="*/ 55 w 280"/>
                <a:gd name="T65" fmla="*/ 460 h 655"/>
                <a:gd name="T66" fmla="*/ 40 w 280"/>
                <a:gd name="T67" fmla="*/ 415 h 655"/>
                <a:gd name="T68" fmla="*/ 29 w 280"/>
                <a:gd name="T69" fmla="*/ 367 h 655"/>
                <a:gd name="T70" fmla="*/ 18 w 280"/>
                <a:gd name="T71" fmla="*/ 316 h 655"/>
                <a:gd name="T72" fmla="*/ 12 w 280"/>
                <a:gd name="T73" fmla="*/ 262 h 655"/>
                <a:gd name="T74" fmla="*/ 5 w 280"/>
                <a:gd name="T75" fmla="*/ 206 h 655"/>
                <a:gd name="T76" fmla="*/ 2 w 280"/>
                <a:gd name="T77" fmla="*/ 148 h 655"/>
                <a:gd name="T78" fmla="*/ 0 w 280"/>
                <a:gd name="T79" fmla="*/ 88 h 655"/>
                <a:gd name="T80" fmla="*/ 0 w 280"/>
                <a:gd name="T81" fmla="*/ 25 h 655"/>
                <a:gd name="T82" fmla="*/ 1 w 280"/>
                <a:gd name="T83" fmla="*/ 4 h 655"/>
                <a:gd name="T84" fmla="*/ 9 w 280"/>
                <a:gd name="T85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0" h="655"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280" y="62"/>
                  </a:lnTo>
                  <a:lnTo>
                    <a:pt x="280" y="145"/>
                  </a:lnTo>
                  <a:lnTo>
                    <a:pt x="264" y="144"/>
                  </a:ln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280" y="389"/>
                  </a:lnTo>
                  <a:lnTo>
                    <a:pt x="280" y="655"/>
                  </a:lnTo>
                  <a:lnTo>
                    <a:pt x="262" y="655"/>
                  </a:lnTo>
                  <a:lnTo>
                    <a:pt x="226" y="649"/>
                  </a:lnTo>
                  <a:lnTo>
                    <a:pt x="194" y="638"/>
                  </a:lnTo>
                  <a:lnTo>
                    <a:pt x="164" y="621"/>
                  </a:lnTo>
                  <a:lnTo>
                    <a:pt x="136" y="598"/>
                  </a:lnTo>
                  <a:lnTo>
                    <a:pt x="111" y="569"/>
                  </a:lnTo>
                  <a:lnTo>
                    <a:pt x="90" y="537"/>
                  </a:lnTo>
                  <a:lnTo>
                    <a:pt x="71" y="500"/>
                  </a:lnTo>
                  <a:lnTo>
                    <a:pt x="55" y="460"/>
                  </a:lnTo>
                  <a:lnTo>
                    <a:pt x="40" y="415"/>
                  </a:lnTo>
                  <a:lnTo>
                    <a:pt x="29" y="367"/>
                  </a:lnTo>
                  <a:lnTo>
                    <a:pt x="18" y="316"/>
                  </a:lnTo>
                  <a:lnTo>
                    <a:pt x="12" y="262"/>
                  </a:lnTo>
                  <a:lnTo>
                    <a:pt x="5" y="206"/>
                  </a:lnTo>
                  <a:lnTo>
                    <a:pt x="2" y="148"/>
                  </a:lnTo>
                  <a:lnTo>
                    <a:pt x="0" y="88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Freeform 150">
              <a:extLst>
                <a:ext uri="{FF2B5EF4-FFF2-40B4-BE49-F238E27FC236}">
                  <a16:creationId xmlns:a16="http://schemas.microsoft.com/office/drawing/2014/main" xmlns="" id="{974DB5DD-9DBA-4C48-9C39-7482E70D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60" y="2982594"/>
              <a:ext cx="995364" cy="462831"/>
            </a:xfrm>
            <a:custGeom>
              <a:avLst/>
              <a:gdLst>
                <a:gd name="T0" fmla="*/ 1411 w 1428"/>
                <a:gd name="T1" fmla="*/ 12 h 664"/>
                <a:gd name="T2" fmla="*/ 1424 w 1428"/>
                <a:gd name="T3" fmla="*/ 525 h 664"/>
                <a:gd name="T4" fmla="*/ 1418 w 1428"/>
                <a:gd name="T5" fmla="*/ 591 h 664"/>
                <a:gd name="T6" fmla="*/ 1371 w 1428"/>
                <a:gd name="T7" fmla="*/ 646 h 664"/>
                <a:gd name="T8" fmla="*/ 1305 w 1428"/>
                <a:gd name="T9" fmla="*/ 664 h 664"/>
                <a:gd name="T10" fmla="*/ 1253 w 1428"/>
                <a:gd name="T11" fmla="*/ 630 h 664"/>
                <a:gd name="T12" fmla="*/ 1217 w 1428"/>
                <a:gd name="T13" fmla="*/ 574 h 664"/>
                <a:gd name="T14" fmla="*/ 1183 w 1428"/>
                <a:gd name="T15" fmla="*/ 525 h 664"/>
                <a:gd name="T16" fmla="*/ 1141 w 1428"/>
                <a:gd name="T17" fmla="*/ 523 h 664"/>
                <a:gd name="T18" fmla="*/ 1097 w 1428"/>
                <a:gd name="T19" fmla="*/ 540 h 664"/>
                <a:gd name="T20" fmla="*/ 1052 w 1428"/>
                <a:gd name="T21" fmla="*/ 541 h 664"/>
                <a:gd name="T22" fmla="*/ 1007 w 1428"/>
                <a:gd name="T23" fmla="*/ 507 h 664"/>
                <a:gd name="T24" fmla="*/ 954 w 1428"/>
                <a:gd name="T25" fmla="*/ 489 h 664"/>
                <a:gd name="T26" fmla="*/ 919 w 1428"/>
                <a:gd name="T27" fmla="*/ 507 h 664"/>
                <a:gd name="T28" fmla="*/ 885 w 1428"/>
                <a:gd name="T29" fmla="*/ 533 h 664"/>
                <a:gd name="T30" fmla="*/ 822 w 1428"/>
                <a:gd name="T31" fmla="*/ 534 h 664"/>
                <a:gd name="T32" fmla="*/ 767 w 1428"/>
                <a:gd name="T33" fmla="*/ 499 h 664"/>
                <a:gd name="T34" fmla="*/ 718 w 1428"/>
                <a:gd name="T35" fmla="*/ 461 h 664"/>
                <a:gd name="T36" fmla="*/ 678 w 1428"/>
                <a:gd name="T37" fmla="*/ 460 h 664"/>
                <a:gd name="T38" fmla="*/ 615 w 1428"/>
                <a:gd name="T39" fmla="*/ 525 h 664"/>
                <a:gd name="T40" fmla="*/ 550 w 1428"/>
                <a:gd name="T41" fmla="*/ 597 h 664"/>
                <a:gd name="T42" fmla="*/ 479 w 1428"/>
                <a:gd name="T43" fmla="*/ 635 h 664"/>
                <a:gd name="T44" fmla="*/ 416 w 1428"/>
                <a:gd name="T45" fmla="*/ 622 h 664"/>
                <a:gd name="T46" fmla="*/ 366 w 1428"/>
                <a:gd name="T47" fmla="*/ 580 h 664"/>
                <a:gd name="T48" fmla="*/ 322 w 1428"/>
                <a:gd name="T49" fmla="*/ 537 h 664"/>
                <a:gd name="T50" fmla="*/ 275 w 1428"/>
                <a:gd name="T51" fmla="*/ 519 h 664"/>
                <a:gd name="T52" fmla="*/ 218 w 1428"/>
                <a:gd name="T53" fmla="*/ 530 h 664"/>
                <a:gd name="T54" fmla="*/ 166 w 1428"/>
                <a:gd name="T55" fmla="*/ 525 h 664"/>
                <a:gd name="T56" fmla="*/ 111 w 1428"/>
                <a:gd name="T57" fmla="*/ 536 h 664"/>
                <a:gd name="T58" fmla="*/ 85 w 1428"/>
                <a:gd name="T59" fmla="*/ 559 h 664"/>
                <a:gd name="T60" fmla="*/ 53 w 1428"/>
                <a:gd name="T61" fmla="*/ 578 h 664"/>
                <a:gd name="T62" fmla="*/ 21 w 1428"/>
                <a:gd name="T63" fmla="*/ 568 h 664"/>
                <a:gd name="T64" fmla="*/ 5 w 1428"/>
                <a:gd name="T65" fmla="*/ 536 h 664"/>
                <a:gd name="T66" fmla="*/ 0 w 1428"/>
                <a:gd name="T67" fmla="*/ 46 h 664"/>
                <a:gd name="T68" fmla="*/ 24 w 1428"/>
                <a:gd name="T69" fmla="*/ 29 h 664"/>
                <a:gd name="T70" fmla="*/ 82 w 1428"/>
                <a:gd name="T71" fmla="*/ 16 h 664"/>
                <a:gd name="T72" fmla="*/ 163 w 1428"/>
                <a:gd name="T73" fmla="*/ 12 h 664"/>
                <a:gd name="T74" fmla="*/ 242 w 1428"/>
                <a:gd name="T75" fmla="*/ 13 h 664"/>
                <a:gd name="T76" fmla="*/ 292 w 1428"/>
                <a:gd name="T77" fmla="*/ 15 h 664"/>
                <a:gd name="T78" fmla="*/ 999 w 1428"/>
                <a:gd name="T79" fmla="*/ 23 h 664"/>
                <a:gd name="T80" fmla="*/ 1084 w 1428"/>
                <a:gd name="T81" fmla="*/ 16 h 664"/>
                <a:gd name="T82" fmla="*/ 1178 w 1428"/>
                <a:gd name="T83" fmla="*/ 9 h 664"/>
                <a:gd name="T84" fmla="*/ 1255 w 1428"/>
                <a:gd name="T85" fmla="*/ 17 h 664"/>
                <a:gd name="T86" fmla="*/ 1278 w 1428"/>
                <a:gd name="T87" fmla="*/ 23 h 664"/>
                <a:gd name="T88" fmla="*/ 1309 w 1428"/>
                <a:gd name="T89" fmla="*/ 30 h 664"/>
                <a:gd name="T90" fmla="*/ 1346 w 1428"/>
                <a:gd name="T91" fmla="*/ 15 h 664"/>
                <a:gd name="T92" fmla="*/ 1382 w 1428"/>
                <a:gd name="T93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8" h="664">
                  <a:moveTo>
                    <a:pt x="1393" y="0"/>
                  </a:moveTo>
                  <a:lnTo>
                    <a:pt x="1402" y="4"/>
                  </a:lnTo>
                  <a:lnTo>
                    <a:pt x="1411" y="12"/>
                  </a:lnTo>
                  <a:lnTo>
                    <a:pt x="1419" y="26"/>
                  </a:lnTo>
                  <a:lnTo>
                    <a:pt x="1424" y="46"/>
                  </a:lnTo>
                  <a:lnTo>
                    <a:pt x="1424" y="525"/>
                  </a:lnTo>
                  <a:lnTo>
                    <a:pt x="1428" y="546"/>
                  </a:lnTo>
                  <a:lnTo>
                    <a:pt x="1426" y="568"/>
                  </a:lnTo>
                  <a:lnTo>
                    <a:pt x="1418" y="591"/>
                  </a:lnTo>
                  <a:lnTo>
                    <a:pt x="1406" y="612"/>
                  </a:lnTo>
                  <a:lnTo>
                    <a:pt x="1390" y="630"/>
                  </a:lnTo>
                  <a:lnTo>
                    <a:pt x="1371" y="646"/>
                  </a:lnTo>
                  <a:lnTo>
                    <a:pt x="1350" y="657"/>
                  </a:lnTo>
                  <a:lnTo>
                    <a:pt x="1329" y="664"/>
                  </a:lnTo>
                  <a:lnTo>
                    <a:pt x="1305" y="664"/>
                  </a:lnTo>
                  <a:lnTo>
                    <a:pt x="1284" y="657"/>
                  </a:lnTo>
                  <a:lnTo>
                    <a:pt x="1267" y="646"/>
                  </a:lnTo>
                  <a:lnTo>
                    <a:pt x="1253" y="630"/>
                  </a:lnTo>
                  <a:lnTo>
                    <a:pt x="1240" y="612"/>
                  </a:lnTo>
                  <a:lnTo>
                    <a:pt x="1228" y="593"/>
                  </a:lnTo>
                  <a:lnTo>
                    <a:pt x="1217" y="574"/>
                  </a:lnTo>
                  <a:lnTo>
                    <a:pt x="1208" y="557"/>
                  </a:lnTo>
                  <a:lnTo>
                    <a:pt x="1196" y="537"/>
                  </a:lnTo>
                  <a:lnTo>
                    <a:pt x="1183" y="525"/>
                  </a:lnTo>
                  <a:lnTo>
                    <a:pt x="1170" y="520"/>
                  </a:lnTo>
                  <a:lnTo>
                    <a:pt x="1156" y="519"/>
                  </a:lnTo>
                  <a:lnTo>
                    <a:pt x="1141" y="523"/>
                  </a:lnTo>
                  <a:lnTo>
                    <a:pt x="1127" y="528"/>
                  </a:lnTo>
                  <a:lnTo>
                    <a:pt x="1113" y="533"/>
                  </a:lnTo>
                  <a:lnTo>
                    <a:pt x="1097" y="540"/>
                  </a:lnTo>
                  <a:lnTo>
                    <a:pt x="1083" y="544"/>
                  </a:lnTo>
                  <a:lnTo>
                    <a:pt x="1067" y="545"/>
                  </a:lnTo>
                  <a:lnTo>
                    <a:pt x="1052" y="541"/>
                  </a:lnTo>
                  <a:lnTo>
                    <a:pt x="1038" y="533"/>
                  </a:lnTo>
                  <a:lnTo>
                    <a:pt x="1022" y="520"/>
                  </a:lnTo>
                  <a:lnTo>
                    <a:pt x="1007" y="507"/>
                  </a:lnTo>
                  <a:lnTo>
                    <a:pt x="990" y="495"/>
                  </a:lnTo>
                  <a:lnTo>
                    <a:pt x="970" y="489"/>
                  </a:lnTo>
                  <a:lnTo>
                    <a:pt x="954" y="489"/>
                  </a:lnTo>
                  <a:lnTo>
                    <a:pt x="941" y="493"/>
                  </a:lnTo>
                  <a:lnTo>
                    <a:pt x="929" y="498"/>
                  </a:lnTo>
                  <a:lnTo>
                    <a:pt x="919" y="507"/>
                  </a:lnTo>
                  <a:lnTo>
                    <a:pt x="908" y="516"/>
                  </a:lnTo>
                  <a:lnTo>
                    <a:pt x="897" y="525"/>
                  </a:lnTo>
                  <a:lnTo>
                    <a:pt x="885" y="533"/>
                  </a:lnTo>
                  <a:lnTo>
                    <a:pt x="863" y="540"/>
                  </a:lnTo>
                  <a:lnTo>
                    <a:pt x="842" y="540"/>
                  </a:lnTo>
                  <a:lnTo>
                    <a:pt x="822" y="534"/>
                  </a:lnTo>
                  <a:lnTo>
                    <a:pt x="802" y="525"/>
                  </a:lnTo>
                  <a:lnTo>
                    <a:pt x="784" y="512"/>
                  </a:lnTo>
                  <a:lnTo>
                    <a:pt x="767" y="499"/>
                  </a:lnTo>
                  <a:lnTo>
                    <a:pt x="750" y="485"/>
                  </a:lnTo>
                  <a:lnTo>
                    <a:pt x="734" y="472"/>
                  </a:lnTo>
                  <a:lnTo>
                    <a:pt x="718" y="461"/>
                  </a:lnTo>
                  <a:lnTo>
                    <a:pt x="704" y="456"/>
                  </a:lnTo>
                  <a:lnTo>
                    <a:pt x="690" y="455"/>
                  </a:lnTo>
                  <a:lnTo>
                    <a:pt x="678" y="460"/>
                  </a:lnTo>
                  <a:lnTo>
                    <a:pt x="657" y="478"/>
                  </a:lnTo>
                  <a:lnTo>
                    <a:pt x="636" y="500"/>
                  </a:lnTo>
                  <a:lnTo>
                    <a:pt x="615" y="525"/>
                  </a:lnTo>
                  <a:lnTo>
                    <a:pt x="594" y="550"/>
                  </a:lnTo>
                  <a:lnTo>
                    <a:pt x="572" y="575"/>
                  </a:lnTo>
                  <a:lnTo>
                    <a:pt x="550" y="597"/>
                  </a:lnTo>
                  <a:lnTo>
                    <a:pt x="527" y="616"/>
                  </a:lnTo>
                  <a:lnTo>
                    <a:pt x="504" y="629"/>
                  </a:lnTo>
                  <a:lnTo>
                    <a:pt x="479" y="635"/>
                  </a:lnTo>
                  <a:lnTo>
                    <a:pt x="455" y="635"/>
                  </a:lnTo>
                  <a:lnTo>
                    <a:pt x="434" y="631"/>
                  </a:lnTo>
                  <a:lnTo>
                    <a:pt x="416" y="622"/>
                  </a:lnTo>
                  <a:lnTo>
                    <a:pt x="398" y="610"/>
                  </a:lnTo>
                  <a:lnTo>
                    <a:pt x="382" y="596"/>
                  </a:lnTo>
                  <a:lnTo>
                    <a:pt x="366" y="580"/>
                  </a:lnTo>
                  <a:lnTo>
                    <a:pt x="351" y="565"/>
                  </a:lnTo>
                  <a:lnTo>
                    <a:pt x="336" y="550"/>
                  </a:lnTo>
                  <a:lnTo>
                    <a:pt x="322" y="537"/>
                  </a:lnTo>
                  <a:lnTo>
                    <a:pt x="307" y="527"/>
                  </a:lnTo>
                  <a:lnTo>
                    <a:pt x="292" y="520"/>
                  </a:lnTo>
                  <a:lnTo>
                    <a:pt x="275" y="519"/>
                  </a:lnTo>
                  <a:lnTo>
                    <a:pt x="258" y="523"/>
                  </a:lnTo>
                  <a:lnTo>
                    <a:pt x="237" y="529"/>
                  </a:lnTo>
                  <a:lnTo>
                    <a:pt x="218" y="530"/>
                  </a:lnTo>
                  <a:lnTo>
                    <a:pt x="201" y="529"/>
                  </a:lnTo>
                  <a:lnTo>
                    <a:pt x="184" y="527"/>
                  </a:lnTo>
                  <a:lnTo>
                    <a:pt x="166" y="525"/>
                  </a:lnTo>
                  <a:lnTo>
                    <a:pt x="148" y="527"/>
                  </a:lnTo>
                  <a:lnTo>
                    <a:pt x="125" y="530"/>
                  </a:lnTo>
                  <a:lnTo>
                    <a:pt x="111" y="536"/>
                  </a:lnTo>
                  <a:lnTo>
                    <a:pt x="100" y="544"/>
                  </a:lnTo>
                  <a:lnTo>
                    <a:pt x="93" y="551"/>
                  </a:lnTo>
                  <a:lnTo>
                    <a:pt x="85" y="559"/>
                  </a:lnTo>
                  <a:lnTo>
                    <a:pt x="76" y="567"/>
                  </a:lnTo>
                  <a:lnTo>
                    <a:pt x="66" y="574"/>
                  </a:lnTo>
                  <a:lnTo>
                    <a:pt x="53" y="578"/>
                  </a:lnTo>
                  <a:lnTo>
                    <a:pt x="36" y="579"/>
                  </a:lnTo>
                  <a:lnTo>
                    <a:pt x="27" y="576"/>
                  </a:lnTo>
                  <a:lnTo>
                    <a:pt x="21" y="568"/>
                  </a:lnTo>
                  <a:lnTo>
                    <a:pt x="14" y="558"/>
                  </a:lnTo>
                  <a:lnTo>
                    <a:pt x="9" y="546"/>
                  </a:lnTo>
                  <a:lnTo>
                    <a:pt x="5" y="536"/>
                  </a:lnTo>
                  <a:lnTo>
                    <a:pt x="2" y="529"/>
                  </a:lnTo>
                  <a:lnTo>
                    <a:pt x="0" y="528"/>
                  </a:lnTo>
                  <a:lnTo>
                    <a:pt x="0" y="46"/>
                  </a:lnTo>
                  <a:lnTo>
                    <a:pt x="11" y="46"/>
                  </a:lnTo>
                  <a:lnTo>
                    <a:pt x="14" y="37"/>
                  </a:lnTo>
                  <a:lnTo>
                    <a:pt x="24" y="29"/>
                  </a:lnTo>
                  <a:lnTo>
                    <a:pt x="40" y="23"/>
                  </a:lnTo>
                  <a:lnTo>
                    <a:pt x="60" y="19"/>
                  </a:lnTo>
                  <a:lnTo>
                    <a:pt x="82" y="16"/>
                  </a:lnTo>
                  <a:lnTo>
                    <a:pt x="108" y="13"/>
                  </a:lnTo>
                  <a:lnTo>
                    <a:pt x="136" y="12"/>
                  </a:lnTo>
                  <a:lnTo>
                    <a:pt x="163" y="12"/>
                  </a:lnTo>
                  <a:lnTo>
                    <a:pt x="191" y="12"/>
                  </a:lnTo>
                  <a:lnTo>
                    <a:pt x="217" y="12"/>
                  </a:lnTo>
                  <a:lnTo>
                    <a:pt x="242" y="13"/>
                  </a:lnTo>
                  <a:lnTo>
                    <a:pt x="263" y="13"/>
                  </a:lnTo>
                  <a:lnTo>
                    <a:pt x="279" y="15"/>
                  </a:lnTo>
                  <a:lnTo>
                    <a:pt x="292" y="15"/>
                  </a:lnTo>
                  <a:lnTo>
                    <a:pt x="525" y="17"/>
                  </a:lnTo>
                  <a:lnTo>
                    <a:pt x="760" y="20"/>
                  </a:lnTo>
                  <a:lnTo>
                    <a:pt x="999" y="23"/>
                  </a:lnTo>
                  <a:lnTo>
                    <a:pt x="1024" y="21"/>
                  </a:lnTo>
                  <a:lnTo>
                    <a:pt x="1052" y="20"/>
                  </a:lnTo>
                  <a:lnTo>
                    <a:pt x="1084" y="16"/>
                  </a:lnTo>
                  <a:lnTo>
                    <a:pt x="1115" y="13"/>
                  </a:lnTo>
                  <a:lnTo>
                    <a:pt x="1147" y="11"/>
                  </a:lnTo>
                  <a:lnTo>
                    <a:pt x="1178" y="9"/>
                  </a:lnTo>
                  <a:lnTo>
                    <a:pt x="1207" y="9"/>
                  </a:lnTo>
                  <a:lnTo>
                    <a:pt x="1233" y="12"/>
                  </a:lnTo>
                  <a:lnTo>
                    <a:pt x="1255" y="17"/>
                  </a:lnTo>
                  <a:lnTo>
                    <a:pt x="1261" y="16"/>
                  </a:lnTo>
                  <a:lnTo>
                    <a:pt x="1268" y="17"/>
                  </a:lnTo>
                  <a:lnTo>
                    <a:pt x="1278" y="23"/>
                  </a:lnTo>
                  <a:lnTo>
                    <a:pt x="1288" y="28"/>
                  </a:lnTo>
                  <a:lnTo>
                    <a:pt x="1299" y="30"/>
                  </a:lnTo>
                  <a:lnTo>
                    <a:pt x="1309" y="30"/>
                  </a:lnTo>
                  <a:lnTo>
                    <a:pt x="1321" y="26"/>
                  </a:lnTo>
                  <a:lnTo>
                    <a:pt x="1334" y="21"/>
                  </a:lnTo>
                  <a:lnTo>
                    <a:pt x="1346" y="15"/>
                  </a:lnTo>
                  <a:lnTo>
                    <a:pt x="1359" y="8"/>
                  </a:lnTo>
                  <a:lnTo>
                    <a:pt x="1371" y="4"/>
                  </a:lnTo>
                  <a:lnTo>
                    <a:pt x="1382" y="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Rectangle 151">
              <a:extLst>
                <a:ext uri="{FF2B5EF4-FFF2-40B4-BE49-F238E27FC236}">
                  <a16:creationId xmlns:a16="http://schemas.microsoft.com/office/drawing/2014/main" xmlns="" id="{70EDF013-957B-4A5D-B7A8-065806E82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30" y="3864342"/>
              <a:ext cx="985606" cy="3540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 152">
              <a:extLst>
                <a:ext uri="{FF2B5EF4-FFF2-40B4-BE49-F238E27FC236}">
                  <a16:creationId xmlns:a16="http://schemas.microsoft.com/office/drawing/2014/main" xmlns="" id="{ABE1CCB8-D784-4D89-8C0A-F221D364F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30" y="3864342"/>
              <a:ext cx="497682" cy="3540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ctangle 153">
              <a:extLst>
                <a:ext uri="{FF2B5EF4-FFF2-40B4-BE49-F238E27FC236}">
                  <a16:creationId xmlns:a16="http://schemas.microsoft.com/office/drawing/2014/main" xmlns="" id="{AC721A1E-3687-436D-A44D-67C311F93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733" y="4050450"/>
              <a:ext cx="989091" cy="355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Freeform 154">
              <a:extLst>
                <a:ext uri="{FF2B5EF4-FFF2-40B4-BE49-F238E27FC236}">
                  <a16:creationId xmlns:a16="http://schemas.microsoft.com/office/drawing/2014/main" xmlns="" id="{00CCD2A5-AB17-4793-858E-0E6151897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60" y="2990959"/>
              <a:ext cx="501864" cy="434252"/>
            </a:xfrm>
            <a:custGeom>
              <a:avLst/>
              <a:gdLst>
                <a:gd name="T0" fmla="*/ 191 w 720"/>
                <a:gd name="T1" fmla="*/ 0 h 623"/>
                <a:gd name="T2" fmla="*/ 242 w 720"/>
                <a:gd name="T3" fmla="*/ 1 h 623"/>
                <a:gd name="T4" fmla="*/ 279 w 720"/>
                <a:gd name="T5" fmla="*/ 3 h 623"/>
                <a:gd name="T6" fmla="*/ 466 w 720"/>
                <a:gd name="T7" fmla="*/ 4 h 623"/>
                <a:gd name="T8" fmla="*/ 720 w 720"/>
                <a:gd name="T9" fmla="*/ 8 h 623"/>
                <a:gd name="T10" fmla="*/ 718 w 720"/>
                <a:gd name="T11" fmla="*/ 449 h 623"/>
                <a:gd name="T12" fmla="*/ 690 w 720"/>
                <a:gd name="T13" fmla="*/ 443 h 623"/>
                <a:gd name="T14" fmla="*/ 657 w 720"/>
                <a:gd name="T15" fmla="*/ 466 h 623"/>
                <a:gd name="T16" fmla="*/ 615 w 720"/>
                <a:gd name="T17" fmla="*/ 513 h 623"/>
                <a:gd name="T18" fmla="*/ 572 w 720"/>
                <a:gd name="T19" fmla="*/ 563 h 623"/>
                <a:gd name="T20" fmla="*/ 527 w 720"/>
                <a:gd name="T21" fmla="*/ 604 h 623"/>
                <a:gd name="T22" fmla="*/ 479 w 720"/>
                <a:gd name="T23" fmla="*/ 623 h 623"/>
                <a:gd name="T24" fmla="*/ 434 w 720"/>
                <a:gd name="T25" fmla="*/ 619 h 623"/>
                <a:gd name="T26" fmla="*/ 398 w 720"/>
                <a:gd name="T27" fmla="*/ 598 h 623"/>
                <a:gd name="T28" fmla="*/ 366 w 720"/>
                <a:gd name="T29" fmla="*/ 568 h 623"/>
                <a:gd name="T30" fmla="*/ 336 w 720"/>
                <a:gd name="T31" fmla="*/ 538 h 623"/>
                <a:gd name="T32" fmla="*/ 307 w 720"/>
                <a:gd name="T33" fmla="*/ 515 h 623"/>
                <a:gd name="T34" fmla="*/ 275 w 720"/>
                <a:gd name="T35" fmla="*/ 507 h 623"/>
                <a:gd name="T36" fmla="*/ 237 w 720"/>
                <a:gd name="T37" fmla="*/ 517 h 623"/>
                <a:gd name="T38" fmla="*/ 201 w 720"/>
                <a:gd name="T39" fmla="*/ 517 h 623"/>
                <a:gd name="T40" fmla="*/ 166 w 720"/>
                <a:gd name="T41" fmla="*/ 513 h 623"/>
                <a:gd name="T42" fmla="*/ 125 w 720"/>
                <a:gd name="T43" fmla="*/ 518 h 623"/>
                <a:gd name="T44" fmla="*/ 100 w 720"/>
                <a:gd name="T45" fmla="*/ 532 h 623"/>
                <a:gd name="T46" fmla="*/ 85 w 720"/>
                <a:gd name="T47" fmla="*/ 547 h 623"/>
                <a:gd name="T48" fmla="*/ 66 w 720"/>
                <a:gd name="T49" fmla="*/ 562 h 623"/>
                <a:gd name="T50" fmla="*/ 36 w 720"/>
                <a:gd name="T51" fmla="*/ 567 h 623"/>
                <a:gd name="T52" fmla="*/ 21 w 720"/>
                <a:gd name="T53" fmla="*/ 556 h 623"/>
                <a:gd name="T54" fmla="*/ 9 w 720"/>
                <a:gd name="T55" fmla="*/ 534 h 623"/>
                <a:gd name="T56" fmla="*/ 2 w 720"/>
                <a:gd name="T57" fmla="*/ 517 h 623"/>
                <a:gd name="T58" fmla="*/ 0 w 720"/>
                <a:gd name="T59" fmla="*/ 34 h 623"/>
                <a:gd name="T60" fmla="*/ 14 w 720"/>
                <a:gd name="T61" fmla="*/ 25 h 623"/>
                <a:gd name="T62" fmla="*/ 40 w 720"/>
                <a:gd name="T63" fmla="*/ 11 h 623"/>
                <a:gd name="T64" fmla="*/ 82 w 720"/>
                <a:gd name="T65" fmla="*/ 4 h 623"/>
                <a:gd name="T66" fmla="*/ 136 w 720"/>
                <a:gd name="T6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0" h="623">
                  <a:moveTo>
                    <a:pt x="163" y="0"/>
                  </a:moveTo>
                  <a:lnTo>
                    <a:pt x="191" y="0"/>
                  </a:lnTo>
                  <a:lnTo>
                    <a:pt x="217" y="0"/>
                  </a:lnTo>
                  <a:lnTo>
                    <a:pt x="242" y="1"/>
                  </a:lnTo>
                  <a:lnTo>
                    <a:pt x="263" y="1"/>
                  </a:lnTo>
                  <a:lnTo>
                    <a:pt x="279" y="3"/>
                  </a:lnTo>
                  <a:lnTo>
                    <a:pt x="292" y="3"/>
                  </a:lnTo>
                  <a:lnTo>
                    <a:pt x="466" y="4"/>
                  </a:lnTo>
                  <a:lnTo>
                    <a:pt x="643" y="7"/>
                  </a:lnTo>
                  <a:lnTo>
                    <a:pt x="720" y="8"/>
                  </a:lnTo>
                  <a:lnTo>
                    <a:pt x="720" y="450"/>
                  </a:lnTo>
                  <a:lnTo>
                    <a:pt x="718" y="449"/>
                  </a:lnTo>
                  <a:lnTo>
                    <a:pt x="704" y="443"/>
                  </a:lnTo>
                  <a:lnTo>
                    <a:pt x="690" y="443"/>
                  </a:lnTo>
                  <a:lnTo>
                    <a:pt x="678" y="448"/>
                  </a:lnTo>
                  <a:lnTo>
                    <a:pt x="657" y="466"/>
                  </a:lnTo>
                  <a:lnTo>
                    <a:pt x="636" y="488"/>
                  </a:lnTo>
                  <a:lnTo>
                    <a:pt x="615" y="513"/>
                  </a:lnTo>
                  <a:lnTo>
                    <a:pt x="594" y="538"/>
                  </a:lnTo>
                  <a:lnTo>
                    <a:pt x="572" y="563"/>
                  </a:lnTo>
                  <a:lnTo>
                    <a:pt x="550" y="585"/>
                  </a:lnTo>
                  <a:lnTo>
                    <a:pt x="527" y="604"/>
                  </a:lnTo>
                  <a:lnTo>
                    <a:pt x="504" y="617"/>
                  </a:lnTo>
                  <a:lnTo>
                    <a:pt x="479" y="623"/>
                  </a:lnTo>
                  <a:lnTo>
                    <a:pt x="455" y="623"/>
                  </a:lnTo>
                  <a:lnTo>
                    <a:pt x="434" y="619"/>
                  </a:lnTo>
                  <a:lnTo>
                    <a:pt x="416" y="610"/>
                  </a:lnTo>
                  <a:lnTo>
                    <a:pt x="398" y="598"/>
                  </a:lnTo>
                  <a:lnTo>
                    <a:pt x="382" y="584"/>
                  </a:lnTo>
                  <a:lnTo>
                    <a:pt x="366" y="568"/>
                  </a:lnTo>
                  <a:lnTo>
                    <a:pt x="351" y="553"/>
                  </a:lnTo>
                  <a:lnTo>
                    <a:pt x="336" y="538"/>
                  </a:lnTo>
                  <a:lnTo>
                    <a:pt x="322" y="525"/>
                  </a:lnTo>
                  <a:lnTo>
                    <a:pt x="307" y="515"/>
                  </a:lnTo>
                  <a:lnTo>
                    <a:pt x="292" y="508"/>
                  </a:lnTo>
                  <a:lnTo>
                    <a:pt x="275" y="507"/>
                  </a:lnTo>
                  <a:lnTo>
                    <a:pt x="258" y="511"/>
                  </a:lnTo>
                  <a:lnTo>
                    <a:pt x="237" y="517"/>
                  </a:lnTo>
                  <a:lnTo>
                    <a:pt x="218" y="518"/>
                  </a:lnTo>
                  <a:lnTo>
                    <a:pt x="201" y="517"/>
                  </a:lnTo>
                  <a:lnTo>
                    <a:pt x="184" y="515"/>
                  </a:lnTo>
                  <a:lnTo>
                    <a:pt x="166" y="513"/>
                  </a:lnTo>
                  <a:lnTo>
                    <a:pt x="148" y="515"/>
                  </a:lnTo>
                  <a:lnTo>
                    <a:pt x="125" y="518"/>
                  </a:lnTo>
                  <a:lnTo>
                    <a:pt x="111" y="524"/>
                  </a:lnTo>
                  <a:lnTo>
                    <a:pt x="100" y="532"/>
                  </a:lnTo>
                  <a:lnTo>
                    <a:pt x="93" y="539"/>
                  </a:lnTo>
                  <a:lnTo>
                    <a:pt x="85" y="547"/>
                  </a:lnTo>
                  <a:lnTo>
                    <a:pt x="76" y="555"/>
                  </a:lnTo>
                  <a:lnTo>
                    <a:pt x="66" y="562"/>
                  </a:lnTo>
                  <a:lnTo>
                    <a:pt x="53" y="566"/>
                  </a:lnTo>
                  <a:lnTo>
                    <a:pt x="36" y="567"/>
                  </a:lnTo>
                  <a:lnTo>
                    <a:pt x="27" y="564"/>
                  </a:lnTo>
                  <a:lnTo>
                    <a:pt x="21" y="556"/>
                  </a:lnTo>
                  <a:lnTo>
                    <a:pt x="14" y="546"/>
                  </a:lnTo>
                  <a:lnTo>
                    <a:pt x="9" y="534"/>
                  </a:lnTo>
                  <a:lnTo>
                    <a:pt x="5" y="524"/>
                  </a:lnTo>
                  <a:lnTo>
                    <a:pt x="2" y="517"/>
                  </a:lnTo>
                  <a:lnTo>
                    <a:pt x="0" y="516"/>
                  </a:lnTo>
                  <a:lnTo>
                    <a:pt x="0" y="34"/>
                  </a:lnTo>
                  <a:lnTo>
                    <a:pt x="11" y="34"/>
                  </a:lnTo>
                  <a:lnTo>
                    <a:pt x="14" y="25"/>
                  </a:lnTo>
                  <a:lnTo>
                    <a:pt x="24" y="17"/>
                  </a:lnTo>
                  <a:lnTo>
                    <a:pt x="40" y="11"/>
                  </a:lnTo>
                  <a:lnTo>
                    <a:pt x="60" y="7"/>
                  </a:lnTo>
                  <a:lnTo>
                    <a:pt x="82" y="4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51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938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4 -0.11667 L 0.10794 -0.11644 C 0.11888 -0.11551 0.12982 -0.11366 0.14076 -0.11343 C 0.31706 -0.11042 0.49531 -0.15486 0.66953 -0.10695 C 0.69544 -0.09977 0.6707 -0.01366 0.67136 0.0331 C 0.6707 0.03634 0.67149 0.04236 0.66953 0.04282 C 0.65078 0.04699 0.63164 0.04444 0.61276 0.04606 C 0.5655 0.05023 0.61745 0.04722 0.58724 0.05254 C 0.57813 0.05416 0.56888 0.05463 0.55977 0.05579 C 0.55612 0.05694 0.55248 0.0581 0.54883 0.05903 C 0.54336 0.06041 0.53776 0.06088 0.53229 0.06227 C 0.52982 0.06296 0.52748 0.06481 0.525 0.06551 C 0.52201 0.06643 0.49961 0.07176 0.49753 0.07199 C 0.46159 0.075 0.38958 0.07847 0.38958 0.0787 C 0.38294 0.08079 0.3763 0.08356 0.36953 0.08495 C 0.36224 0.0868 0.35482 0.08796 0.34753 0.08819 C 0.30794 0.09004 0.26823 0.09051 0.22865 0.09166 C 0.22318 0.09375 0.21771 0.09745 0.21211 0.09815 C 0.08972 0.11134 0.17214 0.09398 0.12435 0.10463 C 0.125 0.12731 0.12279 0.15092 0.12617 0.17291 C 0.12695 0.17824 0.13229 0.17477 0.13529 0.17616 C 0.15339 0.18426 0.11719 0.17546 0.16094 0.18264 L 0.36771 0.1794 C 0.37083 0.1794 0.3737 0.17662 0.37682 0.17616 C 0.43516 0.16458 0.3763 0.17893 0.41341 0.16967 C 0.41524 0.16852 0.41693 0.16643 0.41888 0.16643 C 0.50677 0.16736 0.59531 0.15116 0.68229 0.17291 C 0.69323 0.17569 0.68138 0.21204 0.68047 0.23148 C 0.67995 0.24375 0.67787 0.25509 0.67682 0.26713 C 0.6724 0.31713 0.67318 0.30069 0.67318 0.34213 L 0.67318 0.34236 L 0.67318 0.34213 " pathEditMode="relative" rAng="0" ptsTypes="AAAAAAAAAAAAAAAAAAAAAAAAAAAAAA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2231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17600" y="533400"/>
            <a:ext cx="8763000" cy="5026082"/>
            <a:chOff x="1041400" y="609600"/>
            <a:chExt cx="8763000" cy="502608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763" y="609600"/>
              <a:ext cx="8617637" cy="50260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41400" y="1233345"/>
              <a:ext cx="4669283" cy="535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solidFill>
                    <a:srgbClr val="05EB1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 বইয়ের সাথে সংযোগ </a:t>
              </a:r>
              <a:endParaRPr lang="en-US" sz="3600" b="1" dirty="0">
                <a:solidFill>
                  <a:srgbClr val="05EB1B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7254" y="1758705"/>
              <a:ext cx="3476790" cy="31791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046" y="1399715"/>
              <a:ext cx="3491154" cy="344585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58501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84600" y="381000"/>
            <a:ext cx="4114800" cy="1644650"/>
            <a:chOff x="3622861" y="381000"/>
            <a:chExt cx="4114800" cy="1644650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586E49BA-DBBD-B04E-82A1-3ACCD813D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2861" y="381000"/>
              <a:ext cx="4114800" cy="164465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2F279F1E-4FD6-654B-B0A5-EE82DBB07007}"/>
                </a:ext>
              </a:extLst>
            </p:cNvPr>
            <p:cNvSpPr/>
            <p:nvPr/>
          </p:nvSpPr>
          <p:spPr>
            <a:xfrm>
              <a:off x="4346761" y="695493"/>
              <a:ext cx="2667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60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800" dirty="0">
                <a:solidFill>
                  <a:srgbClr val="006600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59" y="1120728"/>
            <a:ext cx="2556441" cy="47179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3600" y="2211342"/>
            <a:ext cx="5715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 মাছ কোথায় ধরা হয় ? </a:t>
            </a:r>
            <a:endParaRPr lang="en-US" sz="44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9200" y="3200400"/>
            <a:ext cx="7959159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 উৎপাদন কাজের সাথে জড়িত দু”টি পেশার নাম বল । </a:t>
            </a:r>
            <a:endParaRPr lang="en-US" sz="3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4457700"/>
            <a:ext cx="70739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609600"/>
            <a:ext cx="5181600" cy="35856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766" y="2057400"/>
            <a:ext cx="3810868" cy="381086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41400" y="609600"/>
            <a:ext cx="5392913" cy="731520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5EB1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60CE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4200" y="4065292"/>
            <a:ext cx="6036076" cy="644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 পাঁচটি পেশার নাম লিখে আনবে । </a:t>
            </a:r>
            <a:endParaRPr lang="en-US" sz="3600" dirty="0" err="1" smtClean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83" y="4812681"/>
            <a:ext cx="3810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7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81000"/>
            <a:ext cx="102108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2228849"/>
            <a:ext cx="1979817" cy="1866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5280" y="1705318"/>
            <a:ext cx="2026920" cy="18669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2700" y="711200"/>
            <a:ext cx="8065028" cy="1988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10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ক্লাসে সহযোগিতা করার জন্য সকলকে  ধন্যবাদ   </a:t>
            </a:r>
            <a:endParaRPr lang="en-US" sz="4107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8213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213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3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8621" y="505293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5200" y="2438400"/>
            <a:ext cx="944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৬.১.১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৬.১.২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পেশাজীবীর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3960860"/>
            <a:ext cx="83058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98799" y="457200"/>
            <a:ext cx="4697569" cy="89552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একটি ভিডিও দেখি   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L3_BGS_Pat4">
            <a:hlinkClick r:id="" action="ppaction://media"/>
            <a:hlinkHover r:id="" action="ppaction://ole?verb=0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084" y="1600200"/>
            <a:ext cx="8001000" cy="36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5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57576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800" y="457200"/>
            <a:ext cx="9585959" cy="92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</a:t>
            </a:r>
            <a:r>
              <a:rPr lang="en-US" sz="543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5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3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5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3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5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3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5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3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752600"/>
            <a:ext cx="4267200" cy="35762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1739721"/>
            <a:ext cx="4274821" cy="35891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5047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879600" y="304800"/>
            <a:ext cx="7650051" cy="931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dirty="0" err="1" smtClean="0"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7200" dirty="0" smtClean="0"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dirty="0" smtClean="0"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7200" dirty="0" smtClean="0"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FFC000"/>
              </a:solidFill>
              <a:effectLst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745524"/>
            <a:ext cx="4419600" cy="3139259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Rectangle 19"/>
          <p:cNvSpPr/>
          <p:nvPr/>
        </p:nvSpPr>
        <p:spPr>
          <a:xfrm>
            <a:off x="2601397" y="5257800"/>
            <a:ext cx="5602803" cy="73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 উৎপাদন করেন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58" y="1707424"/>
            <a:ext cx="4457743" cy="326373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4144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03400" y="6096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আমাদের আশেপাশের কয়েকটি পেশার নাম বলি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179450710"/>
              </p:ext>
            </p:extLst>
          </p:nvPr>
        </p:nvGraphicFramePr>
        <p:xfrm>
          <a:off x="1231900" y="1371600"/>
          <a:ext cx="87630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39863" y="2770187"/>
            <a:ext cx="5095875" cy="895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94613" y="2795587"/>
            <a:ext cx="509587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0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A0F2A37-27D9-40EC-B962-19D3C17AC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graphicEl>
                                              <a:dgm id="{EA0F2A37-27D9-40EC-B962-19D3C17ACF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8ADAEE7-1597-4DF2-AA22-10128EAE4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graphicEl>
                                              <a:dgm id="{18ADAEE7-1597-4DF2-AA22-10128EAE4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91D2AB1-7EB3-4038-9510-D910DBD20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graphicEl>
                                              <a:dgm id="{891D2AB1-7EB3-4038-9510-D910DBD20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F154F28-FBCB-479E-9529-D605E103B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graphicEl>
                                              <a:dgm id="{AF154F28-FBCB-479E-9529-D605E103B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1C232DD-DD32-4358-BE1D-D3813EBA0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graphicEl>
                                              <a:dgm id="{81C232DD-DD32-4358-BE1D-D3813EBA0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406F7C1-5B11-44AE-9081-A6E2695F1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graphicEl>
                                              <a:dgm id="{2406F7C1-5B11-44AE-9081-A6E2695F1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B740E35-6F43-4540-A914-83DD1505E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graphicEl>
                                              <a:dgm id="{CB740E35-6F43-4540-A914-83DD1505EA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06D9831-BA1B-4562-A506-6DDF9463C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graphicEl>
                                              <a:dgm id="{606D9831-BA1B-4562-A506-6DDF9463C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990B41A-B3BD-4425-8B1A-B585D0BEF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graphicEl>
                                              <a:dgm id="{5990B41A-B3BD-4425-8B1A-B585D0BEF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BC73014-50BE-4862-8487-D10DF32D4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graphicEl>
                                              <a:dgm id="{1BC73014-50BE-4862-8487-D10DF32D4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73A1FDE-FD82-4216-AF9A-03622F53E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graphicEl>
                                              <a:dgm id="{373A1FDE-FD82-4216-AF9A-03622F53E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987AC83-60AF-46D8-A710-F6D37045A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graphicEl>
                                              <a:dgm id="{3987AC83-60AF-46D8-A710-F6D37045A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02942B2-2618-4BD2-87AA-4E3AE053C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>
                                            <p:graphicEl>
                                              <a:dgm id="{702942B2-2618-4BD2-87AA-4E3AE053CE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1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03400" y="381000"/>
            <a:ext cx="7414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কয়েকটি পেশার ছবি দেখি  </a:t>
            </a:r>
            <a:endParaRPr lang="bn-IN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18" y="1581329"/>
            <a:ext cx="4462596" cy="31430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543229"/>
            <a:ext cx="4424781" cy="3094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963777" y="4724400"/>
            <a:ext cx="248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51000" y="4781729"/>
            <a:ext cx="257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endParaRPr lang="en-US" sz="54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6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03400" y="4572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কী জান এসব কাজ করে কি পাওয়া যায়?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420743"/>
            <a:ext cx="4005263" cy="266700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3158430" y="4049643"/>
            <a:ext cx="449559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বা টাকা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2390" y="4724400"/>
            <a:ext cx="88172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 নানা ধরনের কাজ আছে। মানুষ যে কাজের মাধ্যমে অর্থ উর্পাজন করে তাকে পেশা বলে।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350647"/>
            <a:ext cx="4191000" cy="280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4424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5400" dirty="0" err="1" smtClean="0">
            <a:solidFill>
              <a:srgbClr val="000066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5139</TotalTime>
  <Words>313</Words>
  <Application>Microsoft Office PowerPoint</Application>
  <PresentationFormat>Custom</PresentationFormat>
  <Paragraphs>79</Paragraphs>
  <Slides>23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SSGS</dc:creator>
  <cp:lastModifiedBy>dpe</cp:lastModifiedBy>
  <cp:revision>510</cp:revision>
  <dcterms:created xsi:type="dcterms:W3CDTF">2006-08-16T00:00:00Z</dcterms:created>
  <dcterms:modified xsi:type="dcterms:W3CDTF">2019-12-12T19:00:08Z</dcterms:modified>
</cp:coreProperties>
</file>