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77" r:id="rId2"/>
    <p:sldId id="279" r:id="rId3"/>
    <p:sldId id="259" r:id="rId4"/>
    <p:sldId id="272" r:id="rId5"/>
    <p:sldId id="261" r:id="rId6"/>
    <p:sldId id="262" r:id="rId7"/>
    <p:sldId id="263" r:id="rId8"/>
    <p:sldId id="273" r:id="rId9"/>
    <p:sldId id="264" r:id="rId10"/>
    <p:sldId id="275" r:id="rId11"/>
    <p:sldId id="265" r:id="rId12"/>
    <p:sldId id="274" r:id="rId13"/>
    <p:sldId id="266" r:id="rId14"/>
    <p:sldId id="267" r:id="rId15"/>
    <p:sldId id="268" r:id="rId16"/>
    <p:sldId id="269" r:id="rId17"/>
    <p:sldId id="27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6600"/>
    <a:srgbClr val="B4C0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10" autoAdjust="0"/>
    <p:restoredTop sz="94595" autoAdjust="0"/>
  </p:normalViewPr>
  <p:slideViewPr>
    <p:cSldViewPr>
      <p:cViewPr varScale="1">
        <p:scale>
          <a:sx n="70" d="100"/>
          <a:sy n="70" d="100"/>
        </p:scale>
        <p:origin x="-14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1A07D4-B8AE-47DD-8512-E9EAE6E7BB0B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58BDF-0076-400B-AB90-AAEE25D51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314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886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58BDF-0076-400B-AB90-AAEE25D51C2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8DDF2-BC7C-49C2-A555-80F110D59F90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E8D78-6141-4C4D-90D2-E138AC823A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895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8DDF2-BC7C-49C2-A555-80F110D59F90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E8D78-6141-4C4D-90D2-E138AC823A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417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8DDF2-BC7C-49C2-A555-80F110D59F90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E8D78-6141-4C4D-90D2-E138AC823A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286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8DDF2-BC7C-49C2-A555-80F110D59F90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E8D78-6141-4C4D-90D2-E138AC823A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989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8DDF2-BC7C-49C2-A555-80F110D59F90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E8D78-6141-4C4D-90D2-E138AC823A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395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8DDF2-BC7C-49C2-A555-80F110D59F90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E8D78-6141-4C4D-90D2-E138AC823A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242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8DDF2-BC7C-49C2-A555-80F110D59F90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E8D78-6141-4C4D-90D2-E138AC823A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187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8DDF2-BC7C-49C2-A555-80F110D59F90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E8D78-6141-4C4D-90D2-E138AC823A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56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8DDF2-BC7C-49C2-A555-80F110D59F90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E8D78-6141-4C4D-90D2-E138AC823A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361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8DDF2-BC7C-49C2-A555-80F110D59F90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E8D78-6141-4C4D-90D2-E138AC823A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953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8DDF2-BC7C-49C2-A555-80F110D59F90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E8D78-6141-4C4D-90D2-E138AC823A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02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8DDF2-BC7C-49C2-A555-80F110D59F90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E8D78-6141-4C4D-90D2-E138AC823A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333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66800" y="457200"/>
            <a:ext cx="723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কক্ষে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4981" y="1754277"/>
            <a:ext cx="5832619" cy="388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12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1447800"/>
            <a:ext cx="6781800" cy="2667000"/>
          </a:xfrm>
          <a:prstGeom prst="rect">
            <a:avLst/>
          </a:prstGeom>
        </p:spPr>
        <p:txBody>
          <a:bodyPr wrap="none">
            <a:prstTxWarp prst="textChevronInverted">
              <a:avLst/>
            </a:prstTxWarp>
            <a:spAutoFit/>
          </a:bodyPr>
          <a:lstStyle/>
          <a:p>
            <a:pPr algn="ctr"/>
            <a:r>
              <a:rPr lang="bn-BD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ভূমিকম্পের ফলাফল 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950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E:\k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322" y="838200"/>
            <a:ext cx="3810000" cy="2286000"/>
          </a:xfrm>
          <a:prstGeom prst="rect">
            <a:avLst/>
          </a:prstGeom>
          <a:ln w="5715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8" descr="E:\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990600"/>
            <a:ext cx="4191000" cy="2362200"/>
          </a:xfrm>
          <a:prstGeom prst="rect">
            <a:avLst/>
          </a:prstGeom>
          <a:ln w="5715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3" descr="E:\hgf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7034" y="4407932"/>
            <a:ext cx="3429000" cy="167640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</p:pic>
      <p:pic>
        <p:nvPicPr>
          <p:cNvPr id="9" name="Picture 4" descr="E:\hhhh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57800" y="4379499"/>
            <a:ext cx="3429000" cy="18288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1447800" y="40386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953000" y="3623705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" pitchFamily="2" charset="0"/>
                <a:cs typeface="Nikosh" pitchFamily="2" charset="0"/>
              </a:rPr>
              <a:t>ভুমিকম্পে মানুষের মৃত্যু ঘটে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4400" y="648063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" pitchFamily="2" charset="0"/>
                <a:cs typeface="Nikosh" pitchFamily="2" charset="0"/>
              </a:rPr>
              <a:t>ভূমিকম্পে যোগাযোগ বিচ্ছিন্ন হয়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10200" y="64008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" pitchFamily="2" charset="0"/>
                <a:cs typeface="Nikosh" pitchFamily="2" charset="0"/>
              </a:rPr>
              <a:t>ভূমিকম্পে ভূমিফাটলের সৃষ্টি হয়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3671279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" pitchFamily="2" charset="0"/>
                <a:cs typeface="Nikosh" pitchFamily="2" charset="0"/>
              </a:rPr>
              <a:t>ভুমিকম্পে ঘরবাড়ি ভাঙ্গে </a:t>
            </a:r>
            <a:endParaRPr lang="en-US" sz="2400" b="1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4401" y="1295400"/>
            <a:ext cx="6818080" cy="54014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115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ভূমিকম্প</a:t>
            </a:r>
            <a:r>
              <a:rPr lang="en-US" sz="115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bn-BD" sz="115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থেকে</a:t>
            </a:r>
            <a:r>
              <a:rPr lang="en-US" sz="115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bn-BD" sz="115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রক্ষার</a:t>
            </a:r>
            <a:r>
              <a:rPr lang="en-US" sz="115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bn-BD" sz="115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উপায় </a:t>
            </a:r>
            <a:endParaRPr lang="en-US" sz="115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1058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:\vgf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999" y="304800"/>
            <a:ext cx="3677265" cy="25908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pic>
        <p:nvPicPr>
          <p:cNvPr id="8" name="Picture 3" descr="E:\rr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2591" y="276936"/>
            <a:ext cx="4646017" cy="2618664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</p:pic>
      <p:pic>
        <p:nvPicPr>
          <p:cNvPr id="10" name="Picture 4" descr="E:\trr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4343400"/>
            <a:ext cx="3581400" cy="18288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pic>
        <p:nvPicPr>
          <p:cNvPr id="11" name="Picture 5" descr="E:\mjn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3400" y="4191000"/>
            <a:ext cx="4419600" cy="190500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228600" y="3315564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" pitchFamily="2" charset="0"/>
                <a:cs typeface="Nikosh" pitchFamily="2" charset="0"/>
              </a:rPr>
              <a:t>ঘর</a:t>
            </a:r>
            <a:r>
              <a:rPr lang="en-US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mtClean="0">
                <a:latin typeface="Nikosh" pitchFamily="2" charset="0"/>
                <a:cs typeface="Nikosh" pitchFamily="2" charset="0"/>
              </a:rPr>
              <a:t>বানানোর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সময় মাটি পরীক্ষা করে নেওয়া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8199" y="3333873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" pitchFamily="2" charset="0"/>
                <a:cs typeface="Nikosh" pitchFamily="2" charset="0"/>
              </a:rPr>
              <a:t>ভূমিকম্পের সময় এভাবে লুকাতে হয় </a:t>
            </a:r>
            <a:endParaRPr lang="en-US" sz="2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" y="6400800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" pitchFamily="2" charset="0"/>
                <a:cs typeface="Nikosh" pitchFamily="2" charset="0"/>
              </a:rPr>
              <a:t>বেশী বেশী বৃক্ষ রোপণ করা</a:t>
            </a:r>
            <a:endParaRPr lang="en-US" sz="2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95800" y="6400800"/>
            <a:ext cx="426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" pitchFamily="2" charset="0"/>
                <a:cs typeface="Nikosh" pitchFamily="2" charset="0"/>
              </a:rPr>
              <a:t>পরীক্ষা নীরিক্ষা করে উচু দালান তৈরী করা</a:t>
            </a:r>
            <a:endParaRPr lang="en-US" sz="20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-6400800" y="3048000"/>
          <a:ext cx="1828800" cy="296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"/>
                <a:gridCol w="365760"/>
                <a:gridCol w="365760"/>
                <a:gridCol w="365760"/>
                <a:gridCol w="365760"/>
              </a:tblGrid>
              <a:tr h="2590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000125" y="452437"/>
            <a:ext cx="7239000" cy="1447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 কাজঃ</a:t>
            </a:r>
            <a:endParaRPr lang="en-US" sz="7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3200400"/>
            <a:ext cx="8305799" cy="1524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বাংলাদেশের ভূমিকম্পের কারনগুলো বিশ্লেষণ কর। 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09800" y="990600"/>
            <a:ext cx="49530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latin typeface="Nikosh" pitchFamily="2" charset="0"/>
                <a:cs typeface="Nikosh" pitchFamily="2" charset="0"/>
              </a:rPr>
              <a:t>মূল্যায়ণঃ</a:t>
            </a:r>
            <a:endParaRPr lang="en-US" sz="9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3352800"/>
            <a:ext cx="8289634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ln/>
                <a:solidFill>
                  <a:schemeClr val="accent3"/>
                </a:solidFill>
                <a:latin typeface="Nikosh" pitchFamily="2" charset="0"/>
                <a:cs typeface="Nikosh" pitchFamily="2" charset="0"/>
              </a:rPr>
              <a:t>ভুমিকম্প  কি ? </a:t>
            </a:r>
            <a:endParaRPr lang="en-US" sz="3600" b="1" dirty="0">
              <a:ln/>
              <a:solidFill>
                <a:schemeClr val="accent3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4572000"/>
            <a:ext cx="8289634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ভুকম্পন শক্তি পরিমাপক যন্ত্রের নাম কি ? 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5562600"/>
            <a:ext cx="8289634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ভুকম্পন শক্তিপরিমাপ যন্ত্রের নাম রিকটার স্কেল। </a:t>
            </a:r>
            <a:endParaRPr lang="en-US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9200" y="228600"/>
            <a:ext cx="6858000" cy="1524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7200" dirty="0">
              <a:solidFill>
                <a:schemeClr val="tx1">
                  <a:lumMod val="65000"/>
                  <a:lumOff val="3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9600" y="3276600"/>
            <a:ext cx="7467600" cy="1752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 ধরনের আগ্নেয়গিরির কারণে ভুমিকম্পের</a:t>
            </a:r>
          </a:p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সৃষ্টি হয়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que 1"/>
          <p:cNvSpPr/>
          <p:nvPr/>
        </p:nvSpPr>
        <p:spPr>
          <a:xfrm>
            <a:off x="610737" y="152400"/>
            <a:ext cx="7923663" cy="2514600"/>
          </a:xfrm>
          <a:prstGeom prst="plaque">
            <a:avLst>
              <a:gd name="adj" fmla="val 7983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  ধন্যবাদ</a:t>
            </a:r>
            <a:endParaRPr lang="en-US" sz="8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Content Placeholder 7" descr="beautiful-red-rose-07.jpgm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890614"/>
            <a:ext cx="8001000" cy="3738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957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0"/>
          <p:cNvSpPr txBox="1">
            <a:spLocks/>
          </p:cNvSpPr>
          <p:nvPr/>
        </p:nvSpPr>
        <p:spPr>
          <a:xfrm>
            <a:off x="762000" y="1295400"/>
            <a:ext cx="3581400" cy="4800600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Arial" pitchFamily="34" charset="0"/>
              <a:buNone/>
            </a:pPr>
            <a:r>
              <a:rPr lang="bn-BD" sz="3600" u="sng" dirty="0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12"/>
          <p:cNvSpPr txBox="1">
            <a:spLocks/>
          </p:cNvSpPr>
          <p:nvPr/>
        </p:nvSpPr>
        <p:spPr>
          <a:xfrm>
            <a:off x="4544288" y="1295400"/>
            <a:ext cx="3325978" cy="4781059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bn-BD" sz="3600" b="1" i="0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uLnTx/>
                <a:uFillTx/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পরিচিতি</a:t>
            </a:r>
            <a:endParaRPr kumimoji="0" lang="bn-BD" sz="3600" b="1" i="0" strike="noStrike" kern="1200" normalizeH="0" baseline="0" noProof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kumimoji="0" lang="en-US" sz="2800" b="1" i="0" u="none" strike="noStrike" kern="1200" cap="none" spc="0" normalizeH="0" baseline="0" noProof="0" dirty="0" smtClean="0">
              <a:ln/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kumimoji="0" lang="bn-BD" sz="2800" b="1" i="0" u="none" strike="noStrike" kern="1200" cap="none" spc="0" normalizeH="0" baseline="0" noProof="0" dirty="0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2800" b="1" dirty="0" err="1" smtClean="0">
                <a:ln/>
                <a:latin typeface="NikoshBAN" pitchFamily="2" charset="0"/>
                <a:cs typeface="NikoshBAN" pitchFamily="2" charset="0"/>
              </a:rPr>
              <a:t>ণি</a:t>
            </a:r>
            <a:r>
              <a:rPr lang="en-US" sz="2800" b="1" dirty="0" smtClean="0">
                <a:ln/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নবম</a:t>
            </a:r>
            <a:endParaRPr kumimoji="0" lang="bn-BD" sz="2800" b="1" i="0" u="none" strike="noStrike" kern="1200" cap="none" spc="0" normalizeH="0" baseline="0" noProof="0" dirty="0" smtClean="0">
              <a:ln/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kumimoji="0" lang="bn-BD" sz="2800" b="1" i="0" u="none" strike="noStrike" kern="1200" cap="none" spc="0" normalizeH="0" baseline="0" noProof="0" dirty="0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বিষয়</a:t>
            </a:r>
            <a:r>
              <a:rPr kumimoji="0" lang="en-US" sz="2800" b="1" i="0" u="none" strike="noStrike" kern="1200" cap="none" spc="0" normalizeH="0" baseline="0" noProof="0" dirty="0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:</a:t>
            </a:r>
            <a:r>
              <a:rPr kumimoji="0" lang="bn-BD" sz="2800" b="1" i="0" u="none" strike="noStrike" kern="1200" cap="none" spc="0" normalizeH="0" baseline="0" noProof="0" dirty="0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ভূগোল</a:t>
            </a:r>
            <a:endParaRPr lang="en-US" sz="2800" b="1" noProof="0" dirty="0" smtClean="0">
              <a:ln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অধ্যায়</a:t>
            </a:r>
            <a:r>
              <a:rPr kumimoji="0" lang="en-US" sz="2800" b="1" i="0" u="none" strike="noStrike" kern="1200" cap="none" spc="0" normalizeH="0" baseline="0" noProof="0" dirty="0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:</a:t>
            </a:r>
            <a:r>
              <a:rPr kumimoji="0" lang="en-US" sz="2800" b="1" i="0" u="none" strike="noStrike" kern="1200" cap="none" spc="0" normalizeH="0" noProof="0" dirty="0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noProof="0" dirty="0" err="1" smtClean="0">
                <a:ln/>
                <a:latin typeface="NikoshBAN" pitchFamily="2" charset="0"/>
                <a:cs typeface="NikoshBAN" pitchFamily="2" charset="0"/>
              </a:rPr>
              <a:t>পঞ্চম</a:t>
            </a:r>
            <a:endParaRPr lang="en-US" sz="2800" b="1" dirty="0" smtClean="0">
              <a:ln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800" b="1" dirty="0" err="1" smtClean="0">
                <a:ln/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b="1" dirty="0" smtClean="0">
                <a:ln/>
                <a:latin typeface="NikoshBAN" pitchFamily="2" charset="0"/>
                <a:cs typeface="NikoshBAN" pitchFamily="2" charset="0"/>
              </a:rPr>
              <a:t>: ৫০ </a:t>
            </a:r>
            <a:r>
              <a:rPr lang="en-US" sz="2800" b="1" dirty="0" err="1" smtClean="0">
                <a:ln/>
                <a:latin typeface="NikoshBAN" pitchFamily="2" charset="0"/>
                <a:cs typeface="NikoshBAN" pitchFamily="2" charset="0"/>
              </a:rPr>
              <a:t>মিনিট</a:t>
            </a:r>
            <a:endParaRPr lang="en-US" sz="2800" b="1" dirty="0" smtClean="0">
              <a:ln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800" b="1" dirty="0" err="1" smtClean="0">
                <a:ln/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2800" b="1" dirty="0" smtClean="0">
                <a:ln/>
                <a:latin typeface="NikoshBAN" pitchFamily="2" charset="0"/>
                <a:cs typeface="NikoshBAN" pitchFamily="2" charset="0"/>
              </a:rPr>
              <a:t>: </a:t>
            </a:r>
            <a:endParaRPr kumimoji="0" lang="bn-BD" sz="2800" b="1" i="0" u="none" strike="noStrike" kern="1200" cap="none" spc="0" normalizeH="0" baseline="0" noProof="0" dirty="0" smtClean="0">
              <a:ln/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4114800"/>
            <a:ext cx="39346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</a:p>
          <a:p>
            <a:pPr algn="ctr"/>
            <a:r>
              <a:rPr lang="en-US" sz="2400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মোছাঃ</a:t>
            </a:r>
            <a:r>
              <a:rPr lang="en-US" sz="240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পারভীন</a:t>
            </a:r>
            <a:r>
              <a:rPr lang="en-US" sz="240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আক্তার</a:t>
            </a:r>
            <a:endParaRPr lang="bn-BD" sz="2400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160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 শিক্ষক</a:t>
            </a:r>
          </a:p>
          <a:p>
            <a:pPr algn="ctr"/>
            <a:r>
              <a:rPr lang="en-US" sz="1600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ফুলহরি</a:t>
            </a:r>
            <a:r>
              <a:rPr lang="en-US" sz="160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160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bn-BD" sz="1600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60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pervinaktar1984@gmail.com</a:t>
            </a:r>
          </a:p>
          <a:p>
            <a:pPr algn="ctr">
              <a:defRPr/>
            </a:pPr>
            <a:endParaRPr lang="en-US" sz="16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1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05200" y="6248400"/>
            <a:ext cx="2133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408" y="2190784"/>
            <a:ext cx="1338072" cy="16276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49442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914399"/>
          </a:xfrm>
        </p:spPr>
        <p:txBody>
          <a:bodyPr>
            <a:normAutofit/>
          </a:bodyPr>
          <a:lstStyle/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ছবিগুলো লক্ষ্য কর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E:\gf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8350" y="1152099"/>
            <a:ext cx="3810000" cy="2362200"/>
          </a:xfrm>
          <a:prstGeom prst="rect">
            <a:avLst/>
          </a:prstGeom>
          <a:ln w="762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5" descr="E:\l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3810000"/>
            <a:ext cx="4343400" cy="3048000"/>
          </a:xfrm>
          <a:prstGeom prst="rect">
            <a:avLst/>
          </a:prstGeom>
          <a:ln w="762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6" descr="E:\nb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3810000"/>
            <a:ext cx="3744700" cy="3006084"/>
          </a:xfrm>
          <a:prstGeom prst="rect">
            <a:avLst/>
          </a:prstGeom>
          <a:ln w="762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2" descr="E:\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1056565"/>
            <a:ext cx="4343400" cy="2438400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8200" y="457200"/>
            <a:ext cx="7239000" cy="2362200"/>
          </a:xfrm>
          <a:prstGeom prst="roundRect">
            <a:avLst>
              <a:gd name="adj" fmla="val 8001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ভিডিও  ক্লিপটি দেখ</a:t>
            </a:r>
            <a:endParaRPr lang="en-US" sz="8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8666678"/>
              </p:ext>
            </p:extLst>
          </p:nvPr>
        </p:nvGraphicFramePr>
        <p:xfrm>
          <a:off x="4038600" y="44958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4495800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/>
          <p:cNvSpPr/>
          <p:nvPr/>
        </p:nvSpPr>
        <p:spPr>
          <a:xfrm>
            <a:off x="1066800" y="0"/>
            <a:ext cx="7162800" cy="2743200"/>
          </a:xfrm>
          <a:prstGeom prst="triangle">
            <a:avLst>
              <a:gd name="adj" fmla="val 49619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bn-BD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" pitchFamily="2" charset="0"/>
                <a:cs typeface="Nikosh" pitchFamily="2" charset="0"/>
              </a:rPr>
              <a:t> পাঠ</a:t>
            </a:r>
            <a:r>
              <a:rPr lang="bn-BD" sz="6000" dirty="0" smtClean="0">
                <a:latin typeface="Nikosh" pitchFamily="2" charset="0"/>
                <a:cs typeface="Nikosh" pitchFamily="2" charset="0"/>
              </a:rPr>
              <a:t/>
            </a:r>
            <a:br>
              <a:rPr lang="bn-BD" sz="6000" dirty="0" smtClean="0">
                <a:latin typeface="Nikosh" pitchFamily="2" charset="0"/>
                <a:cs typeface="Nikosh" pitchFamily="2" charset="0"/>
              </a:rPr>
            </a:br>
            <a:endParaRPr lang="en-US" sz="6000" dirty="0"/>
          </a:p>
        </p:txBody>
      </p:sp>
      <p:sp>
        <p:nvSpPr>
          <p:cNvPr id="6" name="Snip Same Side Corner Rectangle 5"/>
          <p:cNvSpPr/>
          <p:nvPr/>
        </p:nvSpPr>
        <p:spPr>
          <a:xfrm>
            <a:off x="1981200" y="4343400"/>
            <a:ext cx="5334000" cy="2057400"/>
          </a:xfrm>
          <a:prstGeom prst="snip2SameRect">
            <a:avLst>
              <a:gd name="adj1" fmla="val 10697"/>
              <a:gd name="adj2" fmla="val 0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ভূমিকম্প</a:t>
            </a:r>
            <a:r>
              <a:rPr lang="bn-BD" sz="9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accel="36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40342" y="2895600"/>
            <a:ext cx="7696200" cy="281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ভূমিকম্পের সংজ্ঞা বলতে পারবে;</a:t>
            </a:r>
            <a:b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ভূমিকম্পের কারণ ব্যাখ্যা করতে পারবে;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ভূমিকম্পের ফলাফল বর্ণনা করতে পারবে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00200" y="228600"/>
            <a:ext cx="6019800" cy="12954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7200" dirty="0" smtClean="0"/>
          </a:p>
          <a:p>
            <a:pPr algn="ctr"/>
            <a:endParaRPr lang="bn-BD" sz="7200" dirty="0" smtClean="0"/>
          </a:p>
          <a:p>
            <a:pPr algn="ctr"/>
            <a:endParaRPr lang="bn-BD" sz="7200" dirty="0" smtClean="0"/>
          </a:p>
          <a:p>
            <a:pPr algn="ctr"/>
            <a:r>
              <a:rPr lang="bn-BD" sz="6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" pitchFamily="2" charset="0"/>
                <a:cs typeface="Nikosh" pitchFamily="2" charset="0"/>
              </a:rPr>
              <a:t>শিখন ফল</a:t>
            </a:r>
          </a:p>
          <a:p>
            <a:pPr algn="ctr"/>
            <a:endParaRPr lang="bn-BD" sz="7200" dirty="0" smtClean="0"/>
          </a:p>
          <a:p>
            <a:pPr algn="ctr"/>
            <a:endParaRPr lang="bn-BD" sz="7200" dirty="0" smtClean="0"/>
          </a:p>
          <a:p>
            <a:pPr algn="ctr"/>
            <a:endParaRPr lang="en-US" sz="7200" dirty="0"/>
          </a:p>
        </p:txBody>
      </p:sp>
      <p:sp>
        <p:nvSpPr>
          <p:cNvPr id="2" name="Rectangle 1"/>
          <p:cNvSpPr/>
          <p:nvPr/>
        </p:nvSpPr>
        <p:spPr>
          <a:xfrm>
            <a:off x="1676400" y="1752600"/>
            <a:ext cx="60240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563"/>
            <a:r>
              <a:rPr lang="bn-BD" sz="4000" b="1" u="dbl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2060"/>
                  </a:solidFill>
                </a:uFill>
                <a:latin typeface="NikoshBAN" panose="02000000000000000000" pitchFamily="2" charset="0"/>
                <a:cs typeface="NikoshBAN" panose="02000000000000000000" pitchFamily="2" charset="0"/>
              </a:rPr>
              <a:t>**আজকের পাঠ শেষে শিক্ষার্থীরা</a:t>
            </a:r>
            <a:r>
              <a:rPr lang="en-US" sz="4000" b="1" u="dbl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2060"/>
                  </a:solidFill>
                </a:u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57400" y="0"/>
            <a:ext cx="6248400" cy="1143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ভূমিকম্প কি? 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3" descr="E:\kjhg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790700"/>
            <a:ext cx="4114800" cy="3581400"/>
          </a:xfrm>
          <a:prstGeom prst="rect">
            <a:avLst/>
          </a:prstGeom>
          <a:ln w="762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5791200" y="35814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2" descr="E:\earthquic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82160" y="1725304"/>
            <a:ext cx="4343400" cy="3581400"/>
          </a:xfrm>
          <a:prstGeom prst="rect">
            <a:avLst/>
          </a:prstGeom>
          <a:ln w="762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TextBox 10"/>
          <p:cNvSpPr txBox="1"/>
          <p:nvPr/>
        </p:nvSpPr>
        <p:spPr>
          <a:xfrm>
            <a:off x="4582160" y="5664200"/>
            <a:ext cx="456184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পৃথিবী পৃষ্ঠ  যে ঝাকুনি বা কম্পনের সৃষ্টি হয় তাকে ভূমি কম্প বলে।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715000"/>
            <a:ext cx="4495800" cy="1143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কম্পনের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পানি কাপছে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28800" y="1752600"/>
            <a:ext cx="5181600" cy="2133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ভূমিকম্পের</a:t>
            </a:r>
            <a:r>
              <a:rPr lang="bn-BD" sz="72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কারন </a:t>
            </a:r>
            <a:endParaRPr lang="en-US" sz="7200" b="1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E:\lkjj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304800"/>
            <a:ext cx="3962400" cy="2743200"/>
          </a:xfrm>
          <a:prstGeom prst="rect">
            <a:avLst/>
          </a:prstGeom>
          <a:ln w="5715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3" descr="E:\yyy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1430" y="457201"/>
            <a:ext cx="3915770" cy="2666999"/>
          </a:xfrm>
          <a:prstGeom prst="rect">
            <a:avLst/>
          </a:prstGeom>
          <a:ln w="5715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4" descr="E:\somudro to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V="1">
            <a:off x="457200" y="3962400"/>
            <a:ext cx="3810000" cy="2209800"/>
          </a:xfrm>
          <a:prstGeom prst="rect">
            <a:avLst/>
          </a:prstGeom>
          <a:ln w="5715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2" descr="E:\kjjghh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3962400"/>
            <a:ext cx="3810000" cy="2286000"/>
          </a:xfrm>
          <a:prstGeom prst="rect">
            <a:avLst/>
          </a:prstGeom>
          <a:ln w="5715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914400" y="3276600"/>
            <a:ext cx="2775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" pitchFamily="2" charset="0"/>
                <a:cs typeface="Nikosh" pitchFamily="2" charset="0"/>
              </a:rPr>
              <a:t>বৃক্ষনিধনের ফলে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6800" y="327660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" pitchFamily="2" charset="0"/>
                <a:cs typeface="Nikosh" pitchFamily="2" charset="0"/>
              </a:rPr>
              <a:t>ভূত্বকের ভিতরে আগ্নেয়গিরির ফলে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10200" y="6488668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105400" y="632460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" pitchFamily="2" charset="0"/>
                <a:cs typeface="Nikosh" pitchFamily="2" charset="0"/>
              </a:rPr>
              <a:t>পাহাড়ের ঢালু অংশে ধস নামার ফলে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1430" y="6324600"/>
            <a:ext cx="406817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সমুদ্রের নিচে কম্পনের সৃষ্টি হওয়ার ফলে</a:t>
            </a:r>
            <a:endParaRPr lang="en-US" sz="24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21" grpId="0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1974</TotalTime>
  <Words>185</Words>
  <Application>Microsoft Office PowerPoint</Application>
  <PresentationFormat>On-screen Show (4:3)</PresentationFormat>
  <Paragraphs>58</Paragraphs>
  <Slides>17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Packager Shell Object</vt:lpstr>
      <vt:lpstr>PowerPoint Presentation</vt:lpstr>
      <vt:lpstr>PowerPoint Presentation</vt:lpstr>
      <vt:lpstr>ছবিগুলো লক্ষ্য কর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satish</dc:creator>
  <cp:lastModifiedBy>FH</cp:lastModifiedBy>
  <cp:revision>203</cp:revision>
  <dcterms:created xsi:type="dcterms:W3CDTF">2013-03-31T10:37:53Z</dcterms:created>
  <dcterms:modified xsi:type="dcterms:W3CDTF">2019-12-19T04:35:42Z</dcterms:modified>
</cp:coreProperties>
</file>