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77" r:id="rId3"/>
    <p:sldId id="260" r:id="rId4"/>
    <p:sldId id="261" r:id="rId5"/>
    <p:sldId id="262" r:id="rId6"/>
    <p:sldId id="279" r:id="rId7"/>
    <p:sldId id="266" r:id="rId8"/>
    <p:sldId id="286" r:id="rId9"/>
    <p:sldId id="282" r:id="rId10"/>
    <p:sldId id="283" r:id="rId11"/>
    <p:sldId id="267" r:id="rId12"/>
    <p:sldId id="269" r:id="rId13"/>
    <p:sldId id="285" r:id="rId14"/>
    <p:sldId id="287" r:id="rId15"/>
    <p:sldId id="288" r:id="rId16"/>
    <p:sldId id="273" r:id="rId17"/>
    <p:sldId id="289" r:id="rId18"/>
    <p:sldId id="274" r:id="rId19"/>
    <p:sldId id="275" r:id="rId20"/>
    <p:sldId id="276" r:id="rId21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318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59A9F-9343-4351-8019-5DC7F327C0DA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15C8-1183-483F-BC7E-9382CA72A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6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715C8-1183-483F-BC7E-9382CA72AD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5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1CFC8-9CD4-4C19-81BA-690372E9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7594-D8B9-4F15-A6BE-8A62CA031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52C79-93A3-4CF9-A87A-C097C281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987A-061E-426B-9774-CF50BB758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1393-F925-45E5-837D-BAA0B0CEA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57F1-D3FF-4233-AC18-9FD965D3E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8F50A-53EF-4141-9970-012CD50CB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A2BE3-7AA4-4945-AD39-F2BDCC9D8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4CEE9-4415-4B78-B2CD-9EF331E60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B380E-6AE8-4FEB-85A4-42EDE9B2F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2BE14-9311-4734-B815-B8ABF298C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7D69478B-BC25-40BA-8DFE-1C2FB6AD9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33021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6pPr>
      <a:lvl7pPr marL="3820843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7pPr>
      <a:lvl8pPr marL="4408665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8pPr>
      <a:lvl9pPr marL="4996487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2115800" cy="7086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6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1600200"/>
            <a:ext cx="5562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বাহুভেদে</a:t>
            </a:r>
            <a:r>
              <a:rPr lang="en-US" sz="3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ত্রিভুজ</a:t>
            </a:r>
            <a:r>
              <a:rPr lang="en-US" sz="3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তিন</a:t>
            </a:r>
            <a:r>
              <a:rPr lang="en-US" sz="3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প্রকার</a:t>
            </a:r>
            <a:r>
              <a:rPr lang="en-US" sz="3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, </a:t>
            </a:r>
            <a:r>
              <a:rPr lang="en-US" sz="36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যেমন</a:t>
            </a:r>
            <a:r>
              <a:rPr lang="en-US" sz="3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Flowchart: Extract 4"/>
          <p:cNvSpPr/>
          <p:nvPr/>
        </p:nvSpPr>
        <p:spPr>
          <a:xfrm>
            <a:off x="5943600" y="1676400"/>
            <a:ext cx="3124200" cy="1752600"/>
          </a:xfrm>
          <a:prstGeom prst="flowChartExtra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743200"/>
            <a:ext cx="33528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Extract 6"/>
          <p:cNvSpPr/>
          <p:nvPr/>
        </p:nvSpPr>
        <p:spPr>
          <a:xfrm>
            <a:off x="9601200" y="3200400"/>
            <a:ext cx="1752600" cy="2590800"/>
          </a:xfrm>
          <a:prstGeom prst="flowChartExtra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267200"/>
            <a:ext cx="3352800" cy="38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সমদ্দিবাহু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6019800" y="5105400"/>
            <a:ext cx="3581400" cy="2057400"/>
          </a:xfrm>
          <a:prstGeom prst="rtTriangle">
            <a:avLst/>
          </a:prstGeom>
          <a:noFill/>
          <a:ln w="38100">
            <a:solidFill>
              <a:schemeClr val="tx2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6096000"/>
            <a:ext cx="3657600" cy="3415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19400" y="571500"/>
            <a:ext cx="6781800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বাহু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ভেদে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ত্রিভুজ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কত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প্রকার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কি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কি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?   </a:t>
            </a:r>
            <a:endParaRPr kumimoji="0" lang="en-US" sz="36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0" y="457200"/>
          <a:ext cx="152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52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143000" y="1676400"/>
            <a:ext cx="2895600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সমবাহু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ত্রিভুজ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3581400"/>
            <a:ext cx="3048000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সমদ্ধিবাহু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ত্রিভুজ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457200"/>
            <a:ext cx="32004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2590800"/>
            <a:ext cx="8534400" cy="4323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1447800" y="4495800"/>
            <a:ext cx="8458200" cy="4323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6800" y="5486400"/>
            <a:ext cx="2971800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বিষমবাহু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ত্রিভুজ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62484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অসমান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6172200" y="45720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838200" y="1600200"/>
            <a:ext cx="5562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কোণ</a:t>
            </a:r>
            <a:r>
              <a:rPr lang="en-US" sz="3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ভেদে</a:t>
            </a:r>
            <a:r>
              <a:rPr lang="en-US" sz="3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ত্রিভুজ</a:t>
            </a:r>
            <a:r>
              <a:rPr lang="en-US" sz="3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তিন</a:t>
            </a:r>
            <a:r>
              <a:rPr lang="en-US" sz="3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প্রকার</a:t>
            </a:r>
            <a:r>
              <a:rPr lang="en-US" sz="3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, </a:t>
            </a:r>
            <a:r>
              <a:rPr lang="en-US" sz="3600" kern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যেমন</a:t>
            </a:r>
            <a:r>
              <a:rPr lang="en-US" sz="3600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1" name="Right Triangle 10"/>
          <p:cNvSpPr/>
          <p:nvPr/>
        </p:nvSpPr>
        <p:spPr>
          <a:xfrm>
            <a:off x="8610600" y="1844020"/>
            <a:ext cx="2286000" cy="2477294"/>
          </a:xfrm>
          <a:prstGeom prst="rtTriangle">
            <a:avLst/>
          </a:prstGeom>
          <a:noFill/>
          <a:ln w="38100">
            <a:solidFill>
              <a:schemeClr val="tx2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05800" y="4495800"/>
            <a:ext cx="28194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সমকোনী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Extract 12"/>
          <p:cNvSpPr/>
          <p:nvPr/>
        </p:nvSpPr>
        <p:spPr>
          <a:xfrm>
            <a:off x="838200" y="2492514"/>
            <a:ext cx="4191000" cy="2231886"/>
          </a:xfrm>
          <a:prstGeom prst="flowChartExtract">
            <a:avLst/>
          </a:prstGeom>
          <a:noFill/>
          <a:ln w="38100">
            <a:solidFill>
              <a:schemeClr val="tx2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19200" y="4876800"/>
            <a:ext cx="2971800" cy="4792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সুক্ষকোনী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6781800"/>
            <a:ext cx="3200400" cy="388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স্থুলকোনী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248400" y="5334000"/>
            <a:ext cx="5334000" cy="1601788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24800" y="6858000"/>
            <a:ext cx="3581400" cy="76200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6324600" y="5334000"/>
            <a:ext cx="1600200" cy="1524000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2674620" y="597783"/>
            <a:ext cx="6781800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কোণ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ভেদে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ত্রিভুজ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কত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প্রকার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ও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কি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কি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?   </a:t>
            </a:r>
            <a:endParaRPr kumimoji="0" lang="en-US" sz="36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143000" y="1676400"/>
            <a:ext cx="3810000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সুক্ষকোনী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ত্রিভুজ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3581400"/>
            <a:ext cx="3048000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সমকোনী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ত্রিভুজ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6800" y="5486400"/>
            <a:ext cx="2971800" cy="609600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স্থুলকোনী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600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ত্রিভুজ</a:t>
            </a:r>
            <a:r>
              <a:rPr lang="en-US" sz="36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3600" i="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2438400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সুক্ষকোন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সুক্ষকোনী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1219200" y="4495800"/>
            <a:ext cx="9906000" cy="4323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৯০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সমকোনি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66800" y="6324600"/>
            <a:ext cx="1059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স্থুলকোণ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স্থুলকোনী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4267200" y="457200"/>
            <a:ext cx="32004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23456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457200"/>
            <a:ext cx="32004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" t="16667" r="-1" b="27451"/>
          <a:stretch/>
        </p:blipFill>
        <p:spPr>
          <a:xfrm>
            <a:off x="3543300" y="1649767"/>
            <a:ext cx="5029200" cy="37108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447800" y="5638800"/>
            <a:ext cx="9372600" cy="457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6477000"/>
            <a:ext cx="9372600" cy="457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সমকোনী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23456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0600" y="1853625"/>
            <a:ext cx="10134600" cy="10772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মধ্যবিন্দু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অন্কিত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মধ্যমা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sp>
        <p:nvSpPr>
          <p:cNvPr id="5" name="Isosceles Triangle 4"/>
          <p:cNvSpPr/>
          <p:nvPr/>
        </p:nvSpPr>
        <p:spPr>
          <a:xfrm rot="14945384">
            <a:off x="3442599" y="3711748"/>
            <a:ext cx="2770939" cy="3965241"/>
          </a:xfrm>
          <a:prstGeom prst="triangl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4080" y="3048000"/>
            <a:ext cx="480060" cy="395711"/>
          </a:xfrm>
          <a:prstGeom prst="rect">
            <a:avLst/>
          </a:prstGeom>
          <a:solidFill>
            <a:srgbClr val="FFFF00"/>
          </a:solidFill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6157489"/>
            <a:ext cx="480060" cy="395711"/>
          </a:xfrm>
          <a:prstGeom prst="rect">
            <a:avLst/>
          </a:prstGeom>
          <a:solidFill>
            <a:srgbClr val="FFFF00"/>
          </a:solidFill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44740" y="6386089"/>
            <a:ext cx="480060" cy="395711"/>
          </a:xfrm>
          <a:prstGeom prst="rect">
            <a:avLst/>
          </a:prstGeom>
          <a:solidFill>
            <a:srgbClr val="FFFF00"/>
          </a:solidFill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12" name="Straight Connector 11"/>
          <p:cNvCxnSpPr>
            <a:stCxn id="5" idx="4"/>
          </p:cNvCxnSpPr>
          <p:nvPr/>
        </p:nvCxnSpPr>
        <p:spPr>
          <a:xfrm flipH="1">
            <a:off x="5257800" y="3692537"/>
            <a:ext cx="927833" cy="2632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6340" y="6386089"/>
            <a:ext cx="480060" cy="395711"/>
          </a:xfrm>
          <a:prstGeom prst="rect">
            <a:avLst/>
          </a:prstGeom>
          <a:solidFill>
            <a:srgbClr val="FFFF00"/>
          </a:solidFill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9083" y="664905"/>
            <a:ext cx="7425266" cy="707886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 animBg="1"/>
      <p:bldP spid="7" grpId="0" animBg="1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853625"/>
            <a:ext cx="10591800" cy="107721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AM , ABC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/>
          </a:p>
        </p:txBody>
      </p:sp>
      <p:sp>
        <p:nvSpPr>
          <p:cNvPr id="5" name="Isosceles Triangle 4"/>
          <p:cNvSpPr/>
          <p:nvPr/>
        </p:nvSpPr>
        <p:spPr>
          <a:xfrm rot="14945384">
            <a:off x="3442599" y="3711748"/>
            <a:ext cx="2770939" cy="3965241"/>
          </a:xfrm>
          <a:prstGeom prst="triangl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4080" y="3048000"/>
            <a:ext cx="480060" cy="395711"/>
          </a:xfrm>
          <a:prstGeom prst="rect">
            <a:avLst/>
          </a:prstGeom>
          <a:solidFill>
            <a:srgbClr val="FFFF00"/>
          </a:solidFill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6157489"/>
            <a:ext cx="480060" cy="395711"/>
          </a:xfrm>
          <a:prstGeom prst="rect">
            <a:avLst/>
          </a:prstGeom>
          <a:solidFill>
            <a:srgbClr val="FFFF00"/>
          </a:solidFill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44740" y="6386089"/>
            <a:ext cx="480060" cy="395711"/>
          </a:xfrm>
          <a:prstGeom prst="rect">
            <a:avLst/>
          </a:prstGeom>
          <a:solidFill>
            <a:srgbClr val="FFFF00"/>
          </a:solidFill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6705600"/>
            <a:ext cx="480060" cy="395711"/>
          </a:xfrm>
          <a:prstGeom prst="rect">
            <a:avLst/>
          </a:prstGeom>
          <a:solidFill>
            <a:srgbClr val="FFFF00"/>
          </a:solidFill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Connector 13"/>
          <p:cNvCxnSpPr>
            <a:stCxn id="5" idx="4"/>
          </p:cNvCxnSpPr>
          <p:nvPr/>
        </p:nvCxnSpPr>
        <p:spPr>
          <a:xfrm flipH="1">
            <a:off x="6172200" y="3692537"/>
            <a:ext cx="13433" cy="263206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09083" y="664905"/>
            <a:ext cx="7425266" cy="707886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23456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52400"/>
            <a:ext cx="12801600" cy="777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68140" y="3429000"/>
            <a:ext cx="480060" cy="395711"/>
          </a:xfrm>
          <a:prstGeom prst="rect">
            <a:avLst/>
          </a:prstGeom>
          <a:solidFill>
            <a:srgbClr val="FFFF00"/>
          </a:solidFill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20140" y="6538489"/>
            <a:ext cx="480060" cy="395711"/>
          </a:xfrm>
          <a:prstGeom prst="rect">
            <a:avLst/>
          </a:prstGeom>
          <a:solidFill>
            <a:srgbClr val="FFFF00"/>
          </a:solidFill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6614689"/>
            <a:ext cx="480060" cy="39571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676400"/>
            <a:ext cx="11430000" cy="156966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ত্রিভুজটির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বহিঃস্থ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কোণকে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বহিঃস্থ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অন্তঃস্থ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15048203">
            <a:off x="2070998" y="3787719"/>
            <a:ext cx="2770939" cy="3965241"/>
          </a:xfrm>
          <a:prstGeom prst="triangle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15" name="Straight Connector 14"/>
          <p:cNvCxnSpPr>
            <a:stCxn id="8" idx="2"/>
          </p:cNvCxnSpPr>
          <p:nvPr/>
        </p:nvCxnSpPr>
        <p:spPr>
          <a:xfrm flipV="1">
            <a:off x="5784403" y="6400800"/>
            <a:ext cx="3359597" cy="260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4953000" y="6019800"/>
            <a:ext cx="1295400" cy="838200"/>
          </a:xfrm>
          <a:prstGeom prst="arc">
            <a:avLst/>
          </a:prstGeom>
          <a:solidFill>
            <a:srgbClr val="FFFF00"/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72600" y="6400800"/>
            <a:ext cx="480060" cy="395711"/>
          </a:xfrm>
          <a:prstGeom prst="rect">
            <a:avLst/>
          </a:prstGeom>
          <a:solidFill>
            <a:srgbClr val="FFFF00"/>
          </a:solidFill>
        </p:spPr>
        <p:txBody>
          <a:bodyPr wrap="square" lIns="117564" tIns="58782" rIns="117564" bIns="58782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8400" y="6553200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অন্তঃস্থ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5715000"/>
            <a:ext cx="21336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বহিঃস্থ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9083" y="664905"/>
            <a:ext cx="7425266" cy="707886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533400"/>
            <a:ext cx="32004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 b="27618"/>
          <a:stretch/>
        </p:blipFill>
        <p:spPr>
          <a:xfrm>
            <a:off x="3314700" y="1472625"/>
            <a:ext cx="4648200" cy="3327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371600" y="4977825"/>
            <a:ext cx="7924800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1 .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মধ্যমা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5739825"/>
            <a:ext cx="8686800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2 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. 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মধ্যমা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6501825"/>
            <a:ext cx="6858000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3 .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বহিঃস্থ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381000"/>
            <a:ext cx="26670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3" name="Picture 52" descr="21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600200"/>
            <a:ext cx="4975123" cy="35052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1066800" y="5486400"/>
            <a:ext cx="105918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“ত্রিভুজের কোন একটি বাহুকে বর্ধিত করলে উৎপন্ন বহিঃস্থ কোণ,</a:t>
            </a:r>
            <a:r>
              <a:rPr lang="bn-BD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অন্তঃস্থ বিপরীত কোণ দুইটির </a:t>
            </a:r>
            <a:r>
              <a:rPr lang="bn-BD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সমষ্টির সমান।” যৌক্তিক ও গাণিতিকভাবে প্রমাণ করে নিয়ে আসবে ।</a:t>
            </a:r>
            <a:r>
              <a:rPr lang="bn-BD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0"/>
          <p:cNvGrpSpPr>
            <a:grpSpLocks/>
          </p:cNvGrpSpPr>
          <p:nvPr/>
        </p:nvGrpSpPr>
        <p:grpSpPr bwMode="auto">
          <a:xfrm>
            <a:off x="6324600" y="1575752"/>
            <a:ext cx="426720" cy="5510848"/>
            <a:chOff x="2832" y="864"/>
            <a:chExt cx="192" cy="3063"/>
          </a:xfrm>
        </p:grpSpPr>
        <p:cxnSp>
          <p:nvCxnSpPr>
            <p:cNvPr id="14344" name="Straight Connector 8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345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14346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/>
            </a:ln>
          </p:spPr>
        </p:cxnSp>
      </p:grpSp>
      <p:sp>
        <p:nvSpPr>
          <p:cNvPr id="10" name="Flowchart: Alternate Process 9"/>
          <p:cNvSpPr/>
          <p:nvPr/>
        </p:nvSpPr>
        <p:spPr>
          <a:xfrm>
            <a:off x="4495800" y="533400"/>
            <a:ext cx="2514600" cy="58928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algn="ctr"/>
            <a:r>
              <a:rPr lang="en-US" sz="4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886200"/>
            <a:ext cx="5991067" cy="2743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2" tIns="45715" rIns="91432" bIns="45715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gvt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মামুনুi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ikx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NikoshBAN" pitchFamily="2" charset="0"/>
              </a:rPr>
              <a:t>`</a:t>
            </a:r>
            <a:endParaRPr lang="bn-BD" sz="6000" dirty="0" smtClean="0">
              <a:ln w="0"/>
              <a:solidFill>
                <a:srgbClr val="7030A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বাতাকান্দি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তিতাস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bn-BD" sz="240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43" y="1924421"/>
            <a:ext cx="1938180" cy="19241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91400" y="4419600"/>
            <a:ext cx="4953000" cy="2057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2" tIns="45715" rIns="91432" bIns="45715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2400" dirty="0" smtClean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2400" dirty="0" smtClean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bn-BD" sz="2400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828800"/>
            <a:ext cx="1840051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2039600" cy="71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 Single Corner Rectangle 4"/>
          <p:cNvSpPr/>
          <p:nvPr/>
        </p:nvSpPr>
        <p:spPr>
          <a:xfrm>
            <a:off x="1181100" y="6248400"/>
            <a:ext cx="10439400" cy="10388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01240" y="80772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</a:t>
            </a:r>
            <a:r>
              <a:rPr lang="bn-BD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পাচ্ছি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  </a:t>
            </a:r>
            <a:r>
              <a:rPr lang="bn-BD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Flowchart: Extract 7"/>
          <p:cNvSpPr/>
          <p:nvPr/>
        </p:nvSpPr>
        <p:spPr>
          <a:xfrm>
            <a:off x="762000" y="2525047"/>
            <a:ext cx="4953000" cy="2438400"/>
          </a:xfrm>
          <a:prstGeom prst="flowChartExtract">
            <a:avLst/>
          </a:prstGeom>
          <a:solidFill>
            <a:srgbClr val="0070C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7696200" y="2209800"/>
            <a:ext cx="3200400" cy="3124200"/>
          </a:xfrm>
          <a:prstGeom prst="rtTriangle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4"/>
          <p:cNvSpPr/>
          <p:nvPr/>
        </p:nvSpPr>
        <p:spPr>
          <a:xfrm>
            <a:off x="1600200" y="6096000"/>
            <a:ext cx="8001000" cy="6477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Extract 2"/>
          <p:cNvSpPr/>
          <p:nvPr/>
        </p:nvSpPr>
        <p:spPr>
          <a:xfrm>
            <a:off x="2819400" y="533400"/>
            <a:ext cx="5257800" cy="2286000"/>
          </a:xfrm>
          <a:prstGeom prst="flowChartExtract">
            <a:avLst/>
          </a:prstGeom>
          <a:noFill/>
          <a:ln w="57150">
            <a:solidFill>
              <a:schemeClr val="tx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85800" y="3122612"/>
            <a:ext cx="5334000" cy="1601788"/>
            <a:chOff x="685800" y="2971800"/>
            <a:chExt cx="5334000" cy="1601788"/>
          </a:xfrm>
          <a:effectLst/>
        </p:grpSpPr>
        <p:cxnSp>
          <p:nvCxnSpPr>
            <p:cNvPr id="6" name="Straight Connector 5"/>
            <p:cNvCxnSpPr/>
            <p:nvPr/>
          </p:nvCxnSpPr>
          <p:spPr>
            <a:xfrm>
              <a:off x="685800" y="2971800"/>
              <a:ext cx="5334000" cy="1601788"/>
            </a:xfrm>
            <a:prstGeom prst="line">
              <a:avLst/>
            </a:prstGeom>
            <a:ln/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362200" y="4495800"/>
              <a:ext cx="3581400" cy="76200"/>
            </a:xfrm>
            <a:prstGeom prst="line">
              <a:avLst/>
            </a:prstGeom>
            <a:ln/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762000" y="2971800"/>
              <a:ext cx="1600200" cy="1524000"/>
            </a:xfrm>
            <a:prstGeom prst="line">
              <a:avLst/>
            </a:prstGeom>
            <a:ln/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Isosceles Triangle 14"/>
          <p:cNvSpPr/>
          <p:nvPr/>
        </p:nvSpPr>
        <p:spPr>
          <a:xfrm>
            <a:off x="8001000" y="838200"/>
            <a:ext cx="3505200" cy="3962400"/>
          </a:xfrm>
          <a:prstGeom prst="triangle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1143000" y="5181600"/>
            <a:ext cx="9220200" cy="225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5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bn-BD" sz="8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962400" y="816114"/>
            <a:ext cx="3048000" cy="101268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51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416314"/>
            <a:ext cx="449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5226" y="3454773"/>
            <a:ext cx="784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388114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4397514"/>
            <a:ext cx="990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অন্তঃস্থ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বহিঃস্থ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533400"/>
            <a:ext cx="2895600" cy="7620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Extract 4"/>
          <p:cNvSpPr/>
          <p:nvPr/>
        </p:nvSpPr>
        <p:spPr>
          <a:xfrm>
            <a:off x="2971800" y="1676400"/>
            <a:ext cx="5257800" cy="2286000"/>
          </a:xfrm>
          <a:prstGeom prst="flowChartExtra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4572000"/>
            <a:ext cx="105753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সীমারেখাকে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রেখাংশ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বিন্দুকে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শীর্ষ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>
            <a:off x="4191000" y="1554480"/>
            <a:ext cx="3276600" cy="2667000"/>
          </a:xfrm>
          <a:prstGeom prst="triangle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4495800"/>
            <a:ext cx="1165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সর্বসম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ত্রিভুজটির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5600" y="609600"/>
            <a:ext cx="6172200" cy="6096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as-IN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আলোচ্য বিষ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as-IN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3456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114800" y="1751012"/>
            <a:ext cx="5334000" cy="1601788"/>
            <a:chOff x="685800" y="2971800"/>
            <a:chExt cx="5334000" cy="160178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cxnSp>
          <p:nvCxnSpPr>
            <p:cNvPr id="7" name="Straight Connector 6"/>
            <p:cNvCxnSpPr/>
            <p:nvPr/>
          </p:nvCxnSpPr>
          <p:spPr>
            <a:xfrm>
              <a:off x="685800" y="2971800"/>
              <a:ext cx="5334000" cy="1601788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362200" y="4495800"/>
              <a:ext cx="3581400" cy="76200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762000" y="2971800"/>
              <a:ext cx="1600200" cy="1524000"/>
            </a:xfrm>
            <a:prstGeom prst="line">
              <a:avLst/>
            </a:prstGeom>
            <a:ln>
              <a:solidFill>
                <a:srgbClr val="FFFF00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09600" y="3699570"/>
            <a:ext cx="1173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উপাত্তগুলো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অর্ন্তভুক্ত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অতিভুজ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9800" y="534988"/>
            <a:ext cx="7391400" cy="60801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</a:t>
            </a:r>
            <a:r>
              <a:rPr lang="en-US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24156" y="381000"/>
            <a:ext cx="3777521" cy="8183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5717"/>
            <a:ext cx="5120235" cy="3919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066800" y="5562600"/>
            <a:ext cx="10676070" cy="1355000"/>
          </a:xfrm>
          <a:prstGeom prst="rect">
            <a:avLst/>
          </a:prstGeom>
        </p:spPr>
        <p:txBody>
          <a:bodyPr lIns="98755" tIns="49378" rIns="98755" bIns="49378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 algn="l">
              <a:spcBef>
                <a:spcPts val="0"/>
              </a:spcBef>
            </a:pPr>
            <a:r>
              <a:rPr lang="en-US" sz="6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6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6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 smtClean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spcBef>
                <a:spcPts val="0"/>
              </a:spcBef>
            </a:pPr>
            <a:r>
              <a:rPr lang="en-US" sz="6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6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6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6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pPr marL="914400" indent="-914400" algn="l">
              <a:spcBef>
                <a:spcPts val="0"/>
              </a:spcBef>
            </a:pPr>
            <a:endParaRPr lang="en-US" sz="6000" dirty="0" smtClean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l">
              <a:spcBef>
                <a:spcPts val="0"/>
              </a:spcBef>
            </a:pPr>
            <a:endParaRPr lang="en-US" sz="6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592</Words>
  <Application>Microsoft Office PowerPoint</Application>
  <PresentationFormat>Custom</PresentationFormat>
  <Paragraphs>97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NikoshBAN</vt:lpstr>
      <vt:lpstr>SutonnyMJ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ABCNCC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ABCNCC</dc:creator>
  <cp:lastModifiedBy>NayemNihad</cp:lastModifiedBy>
  <cp:revision>371</cp:revision>
  <dcterms:created xsi:type="dcterms:W3CDTF">2015-09-15T18:29:05Z</dcterms:created>
  <dcterms:modified xsi:type="dcterms:W3CDTF">2019-12-19T02:45:00Z</dcterms:modified>
</cp:coreProperties>
</file>