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9" r:id="rId9"/>
    <p:sldId id="266" r:id="rId10"/>
    <p:sldId id="267" r:id="rId11"/>
    <p:sldId id="268" r:id="rId12"/>
    <p:sldId id="273" r:id="rId13"/>
    <p:sldId id="270" r:id="rId14"/>
    <p:sldId id="276" r:id="rId15"/>
    <p:sldId id="271" r:id="rId16"/>
    <p:sldId id="272" r:id="rId17"/>
    <p:sldId id="274" r:id="rId18"/>
    <p:sldId id="275" r:id="rId19"/>
    <p:sldId id="277" r:id="rId20"/>
    <p:sldId id="278" r:id="rId21"/>
    <p:sldId id="279" r:id="rId22"/>
    <p:sldId id="280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8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3E0BB-015E-4ECD-8683-1BE9D1457B3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D1123-6D2A-403E-85A6-CBB2FBB52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“</a:t>
            </a:r>
            <a:r>
              <a:rPr lang="en-US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করবেন।এবং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D1123-6D2A-403E-85A6-CBB2FBB526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1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88825" cy="6858000"/>
          </a:xfrm>
          <a:prstGeom prst="frame">
            <a:avLst>
              <a:gd name="adj1" fmla="val 1574"/>
            </a:avLst>
          </a:prstGeom>
          <a:gradFill flip="none" rotWithShape="1">
            <a:gsLst>
              <a:gs pos="86000">
                <a:schemeClr val="tx2">
                  <a:lumMod val="20000"/>
                  <a:lumOff val="80000"/>
                </a:schemeClr>
              </a:gs>
              <a:gs pos="18296">
                <a:schemeClr val="tx2">
                  <a:lumMod val="20000"/>
                  <a:lumOff val="80000"/>
                </a:schemeClr>
              </a:gs>
              <a:gs pos="2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410825" y="6619895"/>
            <a:ext cx="177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Nurun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Nahar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Meherpur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7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5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5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9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1E00-6FB1-4914-A16E-4BE9786B3B1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0000">
              <a:srgbClr val="F1F4FA"/>
            </a:gs>
            <a:gs pos="29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1E00-6FB1-4914-A16E-4BE9786B3B18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4EB6-8070-4583-8FD6-3F2EAD53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371CA890-6F48-4A72-A11B-C7E48E205AE3}"/>
              </a:ext>
            </a:extLst>
          </p:cNvPr>
          <p:cNvSpPr txBox="1"/>
          <p:nvPr/>
        </p:nvSpPr>
        <p:spPr>
          <a:xfrm>
            <a:off x="1039179" y="443345"/>
            <a:ext cx="1011364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7162800" cy="40385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34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6307569" y="1711035"/>
            <a:ext cx="5181600" cy="2971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9"/>
          <a:stretch/>
        </p:blipFill>
        <p:spPr>
          <a:xfrm>
            <a:off x="836612" y="1711035"/>
            <a:ext cx="5197043" cy="2971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1205821" y="5410200"/>
            <a:ext cx="980870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বন্যার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রাস্তা-ঘাটের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45" y="1600199"/>
            <a:ext cx="5029200" cy="31861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579199"/>
            <a:ext cx="5010006" cy="31861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1205821" y="5410200"/>
            <a:ext cx="980870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বন্যার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1197306" y="5029200"/>
            <a:ext cx="980870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524000"/>
            <a:ext cx="5240513" cy="3048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97" y="1524000"/>
            <a:ext cx="5240513" cy="30341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7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5">
            <a:extLst>
              <a:ext uri="{FF2B5EF4-FFF2-40B4-BE49-F238E27FC236}">
                <a16:creationId xmlns=""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558002" y="541722"/>
            <a:ext cx="2603722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E649476-B720-4BE8-A698-42FD03AA6872}"/>
              </a:ext>
            </a:extLst>
          </p:cNvPr>
          <p:cNvSpPr/>
          <p:nvPr/>
        </p:nvSpPr>
        <p:spPr>
          <a:xfrm rot="10800000">
            <a:off x="558002" y="1370412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9F722E-D2B4-43F8-B6B9-F21050D0B473}"/>
              </a:ext>
            </a:extLst>
          </p:cNvPr>
          <p:cNvSpPr/>
          <p:nvPr/>
        </p:nvSpPr>
        <p:spPr>
          <a:xfrm>
            <a:off x="827543" y="4660539"/>
            <a:ext cx="9778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বন্যার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3161724" y="1877291"/>
            <a:ext cx="5675888" cy="2667000"/>
          </a:xfrm>
          <a:prstGeom prst="diamon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860704" y="5562600"/>
            <a:ext cx="1033031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7" y="1295400"/>
            <a:ext cx="5372534" cy="31442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07" y="1295400"/>
            <a:ext cx="5387977" cy="31442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79926" y="4648199"/>
            <a:ext cx="335235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তুষার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গলন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5012" y="4696689"/>
            <a:ext cx="335235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সমুদ্রপৃষ্ঠের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006" y="1447800"/>
            <a:ext cx="5410200" cy="29718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024" y="1447801"/>
            <a:ext cx="5410200" cy="29718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79926" y="4648199"/>
            <a:ext cx="335235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7944" y="4648200"/>
            <a:ext cx="335235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ভাঙ্গন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684212" y="5486400"/>
            <a:ext cx="1033031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233055"/>
            <a:ext cx="5181600" cy="312419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19200"/>
            <a:ext cx="5189210" cy="31103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1370011" y="5562600"/>
            <a:ext cx="92202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কারনেও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0012" y="4534762"/>
            <a:ext cx="396217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বালু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0212" y="4531000"/>
            <a:ext cx="419078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অপ্রয়োজনে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ফেলা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2104" y="4519347"/>
            <a:ext cx="335235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7809" y="4480899"/>
            <a:ext cx="335235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ভরাট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1560511" y="5334000"/>
            <a:ext cx="92202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163782"/>
            <a:ext cx="5181600" cy="31848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"/>
          <a:stretch/>
        </p:blipFill>
        <p:spPr>
          <a:xfrm>
            <a:off x="779030" y="1163782"/>
            <a:ext cx="5391581" cy="31848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0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5">
            <a:extLst>
              <a:ext uri="{FF2B5EF4-FFF2-40B4-BE49-F238E27FC236}">
                <a16:creationId xmlns=""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558002" y="541722"/>
            <a:ext cx="2603722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E649476-B720-4BE8-A698-42FD03AA6872}"/>
              </a:ext>
            </a:extLst>
          </p:cNvPr>
          <p:cNvSpPr/>
          <p:nvPr/>
        </p:nvSpPr>
        <p:spPr>
          <a:xfrm rot="10800000">
            <a:off x="558002" y="1370412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9F722E-D2B4-43F8-B6B9-F21050D0B473}"/>
              </a:ext>
            </a:extLst>
          </p:cNvPr>
          <p:cNvSpPr/>
          <p:nvPr/>
        </p:nvSpPr>
        <p:spPr>
          <a:xfrm>
            <a:off x="2704656" y="4660539"/>
            <a:ext cx="6024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828800"/>
            <a:ext cx="4223350" cy="2286000"/>
          </a:xfrm>
          <a:prstGeom prst="ellipse">
            <a:avLst/>
          </a:prstGeom>
          <a:ln w="19050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11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660" y="457200"/>
            <a:ext cx="8382000" cy="769441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44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1524000"/>
            <a:ext cx="5334000" cy="487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503612" y="2895600"/>
            <a:ext cx="5029200" cy="1981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6412" y="3361150"/>
            <a:ext cx="5495839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:  ৪র্থ </a:t>
            </a:r>
          </a:p>
          <a:p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  12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মোকাবিলা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:  ৪5</a:t>
            </a:r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১৫/1২/2019খ্রিস্টাব্দ 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792" y="3581400"/>
            <a:ext cx="5943601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ছাঃ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নুরুন নাহার </a:t>
            </a: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কাঁঠালপোতা সরকারি প্রাথমিক বিদ্যালয়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মেহেরপুর সদর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4B9BB6-9A4E-44CF-B0FF-91686C13B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19" y="858753"/>
            <a:ext cx="2362200" cy="24961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64" y="865016"/>
            <a:ext cx="2362200" cy="24961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81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=""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1237227" y="762000"/>
            <a:ext cx="1956931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>
            <a:off x="1188315" y="1612617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7412" y="1905000"/>
            <a:ext cx="45720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শূন্যস্থান পূরন কর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2951" y="3867834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১) ১৯৮৭ সাল থেকে বাংলাদেশে ............ ভয়াবহ বন্যা হয়েছে।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612" y="5029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২)অতিরিক্ত ..................... বন্যার একটি অন্যতম কারণ।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2951" y="6019800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৩) বন্যার সময় .................. পানির অভাবে নানা রোগ ছড়ায়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4012" y="294627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বৃষ্টিপাত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2612" y="297385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৭টি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1753" y="2964693"/>
            <a:ext cx="150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বিশুদ্ধ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06875 0.1083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0375 0.2789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0039 0.4094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2">
            <a:extLst>
              <a:ext uri="{FF2B5EF4-FFF2-40B4-BE49-F238E27FC236}">
                <a16:creationId xmlns="" xmlns:a16="http://schemas.microsoft.com/office/drawing/2014/main" id="{7888F488-D48F-4FA5-9FBF-C3874AF80D2C}"/>
              </a:ext>
            </a:extLst>
          </p:cNvPr>
          <p:cNvSpPr/>
          <p:nvPr/>
        </p:nvSpPr>
        <p:spPr>
          <a:xfrm>
            <a:off x="1011126" y="1050011"/>
            <a:ext cx="3598607" cy="739661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9F3407E-507F-429A-B19C-E01D1B070BE9}"/>
              </a:ext>
            </a:extLst>
          </p:cNvPr>
          <p:cNvSpPr/>
          <p:nvPr/>
        </p:nvSpPr>
        <p:spPr>
          <a:xfrm rot="10800000">
            <a:off x="895001" y="1854179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2357358"/>
            <a:ext cx="3962399" cy="2143283"/>
          </a:xfrm>
          <a:prstGeom prst="ellipse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76D3C32-5F05-44ED-9ACB-6D5719FD6ED3}"/>
              </a:ext>
            </a:extLst>
          </p:cNvPr>
          <p:cNvSpPr/>
          <p:nvPr/>
        </p:nvSpPr>
        <p:spPr>
          <a:xfrm>
            <a:off x="466975" y="4724400"/>
            <a:ext cx="1135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663FB78-1C80-4C94-8AED-E3328F3FC23A}"/>
              </a:ext>
            </a:extLst>
          </p:cNvPr>
          <p:cNvSpPr/>
          <p:nvPr/>
        </p:nvSpPr>
        <p:spPr>
          <a:xfrm>
            <a:off x="1655413" y="609600"/>
            <a:ext cx="8617440" cy="15162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600" b="1" dirty="0">
              <a:ln w="17780" cmpd="sng">
                <a:noFill/>
                <a:prstDash val="solid"/>
                <a:miter lim="800000"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82" y="2362200"/>
            <a:ext cx="6324600" cy="2600325"/>
          </a:xfrm>
          <a:prstGeom prst="ellipse">
            <a:avLst/>
          </a:prstGeom>
          <a:ln w="190500" cap="rnd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83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55" y="1275165"/>
            <a:ext cx="4038600" cy="232329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03" y="3800410"/>
            <a:ext cx="4081752" cy="234674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18" y="3800410"/>
            <a:ext cx="4114800" cy="234674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71BDD8-65E2-4C36-8859-1A4B51052092}"/>
              </a:ext>
            </a:extLst>
          </p:cNvPr>
          <p:cNvSpPr/>
          <p:nvPr/>
        </p:nvSpPr>
        <p:spPr>
          <a:xfrm>
            <a:off x="2436812" y="457200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লক্ষ্য কর।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71BDD8-65E2-4C36-8859-1A4B51052092}"/>
              </a:ext>
            </a:extLst>
          </p:cNvPr>
          <p:cNvSpPr/>
          <p:nvPr/>
        </p:nvSpPr>
        <p:spPr>
          <a:xfrm>
            <a:off x="2589212" y="514668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371BDD8-65E2-4C36-8859-1A4B51052092}"/>
              </a:ext>
            </a:extLst>
          </p:cNvPr>
          <p:cNvSpPr/>
          <p:nvPr/>
        </p:nvSpPr>
        <p:spPr>
          <a:xfrm>
            <a:off x="2759217" y="457200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দুর্যোগকে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71BDD8-65E2-4C36-8859-1A4B51052092}"/>
              </a:ext>
            </a:extLst>
          </p:cNvPr>
          <p:cNvSpPr/>
          <p:nvPr/>
        </p:nvSpPr>
        <p:spPr>
          <a:xfrm>
            <a:off x="1578117" y="457200"/>
            <a:ext cx="98298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18" y="1222554"/>
            <a:ext cx="4114800" cy="237859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5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2">
            <a:extLst>
              <a:ext uri="{FF2B5EF4-FFF2-40B4-BE49-F238E27FC236}">
                <a16:creationId xmlns:a16="http://schemas.microsoft.com/office/drawing/2014/main" xmlns="" id="{3F6DB696-74B0-4EF8-B05B-BB9638054246}"/>
              </a:ext>
            </a:extLst>
          </p:cNvPr>
          <p:cNvSpPr/>
          <p:nvPr/>
        </p:nvSpPr>
        <p:spPr>
          <a:xfrm rot="5400000">
            <a:off x="5312016" y="2067798"/>
            <a:ext cx="1014931" cy="701327"/>
          </a:xfrm>
          <a:prstGeom prst="homePlate">
            <a:avLst/>
          </a:prstGeom>
          <a:noFill/>
          <a:ln w="381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4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484DBF-A574-4D25-B1B5-2F78D5147D30}"/>
              </a:ext>
            </a:extLst>
          </p:cNvPr>
          <p:cNvSpPr/>
          <p:nvPr/>
        </p:nvSpPr>
        <p:spPr>
          <a:xfrm>
            <a:off x="3720970" y="3323571"/>
            <a:ext cx="4197021" cy="156966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spc="50" dirty="0" err="1" smtClean="0">
                <a:ln w="11430">
                  <a:noFill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9600" b="1" spc="50" dirty="0">
              <a:ln w="11430">
                <a:noFill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893144D-AC0D-4D4F-92E9-CC6DC7EA49CB}"/>
              </a:ext>
            </a:extLst>
          </p:cNvPr>
          <p:cNvSpPr/>
          <p:nvPr/>
        </p:nvSpPr>
        <p:spPr>
          <a:xfrm>
            <a:off x="6330894" y="458045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ং-৬০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6E44873-81CD-468F-BE94-9E626C85E7E6}"/>
              </a:ext>
            </a:extLst>
          </p:cNvPr>
          <p:cNvSpPr/>
          <p:nvPr/>
        </p:nvSpPr>
        <p:spPr>
          <a:xfrm>
            <a:off x="4357383" y="613369"/>
            <a:ext cx="2924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15" y="1426129"/>
            <a:ext cx="3907697" cy="3154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96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733060" y="531421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A6B0FF3-A34D-4CF3-8163-34AB254CA4CF}"/>
              </a:ext>
            </a:extLst>
          </p:cNvPr>
          <p:cNvSpPr/>
          <p:nvPr/>
        </p:nvSpPr>
        <p:spPr>
          <a:xfrm rot="10800000" flipV="1">
            <a:off x="506338" y="1432415"/>
            <a:ext cx="11179323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16AC2A-6FCB-4D14-AFBA-7820A131F422}"/>
              </a:ext>
            </a:extLst>
          </p:cNvPr>
          <p:cNvSpPr txBox="1"/>
          <p:nvPr/>
        </p:nvSpPr>
        <p:spPr>
          <a:xfrm>
            <a:off x="1066782" y="2063356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687BE66-FEC4-4267-ACCB-B1A0CE01D625}"/>
              </a:ext>
            </a:extLst>
          </p:cNvPr>
          <p:cNvSpPr/>
          <p:nvPr/>
        </p:nvSpPr>
        <p:spPr>
          <a:xfrm>
            <a:off x="1386680" y="3113615"/>
            <a:ext cx="10772848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১০.১.1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জলোচ্ছ্বাস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লাগা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)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232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316182"/>
            <a:ext cx="5050704" cy="30064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6E2D1E-04A1-4FF8-9EE9-B5B88E635243}"/>
              </a:ext>
            </a:extLst>
          </p:cNvPr>
          <p:cNvSpPr/>
          <p:nvPr/>
        </p:nvSpPr>
        <p:spPr>
          <a:xfrm>
            <a:off x="1556257" y="4876800"/>
            <a:ext cx="917156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আশেপাশের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।</a:t>
            </a:r>
            <a:endParaRPr lang="en-US" sz="4000" b="1" spc="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4" y="1316182"/>
            <a:ext cx="5050704" cy="30064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07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0F1582-1515-4D5D-9266-FDEC7E7EE6F5}"/>
              </a:ext>
            </a:extLst>
          </p:cNvPr>
          <p:cNvSpPr/>
          <p:nvPr/>
        </p:nvSpPr>
        <p:spPr>
          <a:xfrm>
            <a:off x="1650848" y="457200"/>
            <a:ext cx="9603339" cy="13234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১৯৮৭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1E5F4F4-2FAC-4898-89C9-18C1125F5E6E}"/>
              </a:ext>
            </a:extLst>
          </p:cNvPr>
          <p:cNvSpPr/>
          <p:nvPr/>
        </p:nvSpPr>
        <p:spPr>
          <a:xfrm>
            <a:off x="4525521" y="2057400"/>
            <a:ext cx="2882725" cy="93911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006987-A321-48D5-B89B-AE54E419E9D9}"/>
              </a:ext>
            </a:extLst>
          </p:cNvPr>
          <p:cNvSpPr/>
          <p:nvPr/>
        </p:nvSpPr>
        <p:spPr>
          <a:xfrm>
            <a:off x="5430046" y="2165517"/>
            <a:ext cx="1023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4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62678" y="3175687"/>
            <a:ext cx="10491509" cy="2051775"/>
            <a:chOff x="762678" y="3175687"/>
            <a:chExt cx="10491509" cy="2051775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1A8FBF0-1E20-48A7-8E11-105C2B8D28B7}"/>
                </a:ext>
              </a:extLst>
            </p:cNvPr>
            <p:cNvSpPr/>
            <p:nvPr/>
          </p:nvSpPr>
          <p:spPr>
            <a:xfrm rot="10800000" flipV="1">
              <a:off x="938472" y="3718494"/>
              <a:ext cx="10138611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Down 36">
              <a:extLst>
                <a:ext uri="{FF2B5EF4-FFF2-40B4-BE49-F238E27FC236}">
                  <a16:creationId xmlns="" xmlns:a16="http://schemas.microsoft.com/office/drawing/2014/main" id="{D5E78F62-BBE5-4101-B021-2FB0331891D9}"/>
                </a:ext>
              </a:extLst>
            </p:cNvPr>
            <p:cNvSpPr/>
            <p:nvPr/>
          </p:nvSpPr>
          <p:spPr>
            <a:xfrm>
              <a:off x="5250466" y="3175687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Down 37">
              <a:extLst>
                <a:ext uri="{FF2B5EF4-FFF2-40B4-BE49-F238E27FC236}">
                  <a16:creationId xmlns="" xmlns:a16="http://schemas.microsoft.com/office/drawing/2014/main" id="{E4B1F116-7D4C-4113-A1B9-167092FA0374}"/>
                </a:ext>
              </a:extLst>
            </p:cNvPr>
            <p:cNvSpPr/>
            <p:nvPr/>
          </p:nvSpPr>
          <p:spPr>
            <a:xfrm>
              <a:off x="7550578" y="3764214"/>
              <a:ext cx="681101" cy="35058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Down 38">
              <a:extLst>
                <a:ext uri="{FF2B5EF4-FFF2-40B4-BE49-F238E27FC236}">
                  <a16:creationId xmlns="" xmlns:a16="http://schemas.microsoft.com/office/drawing/2014/main" id="{19E5715C-180F-482A-9DE0-3D452FD43005}"/>
                </a:ext>
              </a:extLst>
            </p:cNvPr>
            <p:cNvSpPr/>
            <p:nvPr/>
          </p:nvSpPr>
          <p:spPr>
            <a:xfrm>
              <a:off x="9142412" y="3753129"/>
              <a:ext cx="681101" cy="1474333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row: Down 39">
              <a:extLst>
                <a:ext uri="{FF2B5EF4-FFF2-40B4-BE49-F238E27FC236}">
                  <a16:creationId xmlns="" xmlns:a16="http://schemas.microsoft.com/office/drawing/2014/main" id="{F8174CD3-EAC3-479D-886B-8871B22416BC}"/>
                </a:ext>
              </a:extLst>
            </p:cNvPr>
            <p:cNvSpPr/>
            <p:nvPr/>
          </p:nvSpPr>
          <p:spPr>
            <a:xfrm>
              <a:off x="2369901" y="3741353"/>
              <a:ext cx="681101" cy="1474333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Down 40">
              <a:extLst>
                <a:ext uri="{FF2B5EF4-FFF2-40B4-BE49-F238E27FC236}">
                  <a16:creationId xmlns="" xmlns:a16="http://schemas.microsoft.com/office/drawing/2014/main" id="{9CDA5B6F-80E6-4EC0-8A5E-33E4A8D69F26}"/>
                </a:ext>
              </a:extLst>
            </p:cNvPr>
            <p:cNvSpPr/>
            <p:nvPr/>
          </p:nvSpPr>
          <p:spPr>
            <a:xfrm>
              <a:off x="762678" y="3764214"/>
              <a:ext cx="681101" cy="35058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Down 41">
              <a:extLst>
                <a:ext uri="{FF2B5EF4-FFF2-40B4-BE49-F238E27FC236}">
                  <a16:creationId xmlns="" xmlns:a16="http://schemas.microsoft.com/office/drawing/2014/main" id="{8A032087-97FE-4299-AA1B-1D7C4F0A6F4B}"/>
                </a:ext>
              </a:extLst>
            </p:cNvPr>
            <p:cNvSpPr/>
            <p:nvPr/>
          </p:nvSpPr>
          <p:spPr>
            <a:xfrm>
              <a:off x="10573086" y="3741321"/>
              <a:ext cx="681101" cy="35058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Down 37">
              <a:extLst>
                <a:ext uri="{FF2B5EF4-FFF2-40B4-BE49-F238E27FC236}">
                  <a16:creationId xmlns="" xmlns:a16="http://schemas.microsoft.com/office/drawing/2014/main" id="{E4B1F116-7D4C-4113-A1B9-167092FA0374}"/>
                </a:ext>
              </a:extLst>
            </p:cNvPr>
            <p:cNvSpPr/>
            <p:nvPr/>
          </p:nvSpPr>
          <p:spPr>
            <a:xfrm>
              <a:off x="3884612" y="3753129"/>
              <a:ext cx="681101" cy="35058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Down 39">
              <a:extLst>
                <a:ext uri="{FF2B5EF4-FFF2-40B4-BE49-F238E27FC236}">
                  <a16:creationId xmlns="" xmlns:a16="http://schemas.microsoft.com/office/drawing/2014/main" id="{F8174CD3-EAC3-479D-886B-8871B22416BC}"/>
                </a:ext>
              </a:extLst>
            </p:cNvPr>
            <p:cNvSpPr/>
            <p:nvPr/>
          </p:nvSpPr>
          <p:spPr>
            <a:xfrm>
              <a:off x="5515481" y="3753129"/>
              <a:ext cx="681101" cy="1474333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290B4C0-2AEC-4419-9953-7BC01DA073B1}"/>
              </a:ext>
            </a:extLst>
          </p:cNvPr>
          <p:cNvSpPr/>
          <p:nvPr/>
        </p:nvSpPr>
        <p:spPr>
          <a:xfrm>
            <a:off x="580026" y="4160522"/>
            <a:ext cx="1551986" cy="716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E053BC6-945E-4111-A00A-7CDE5E341EAA}"/>
              </a:ext>
            </a:extLst>
          </p:cNvPr>
          <p:cNvSpPr/>
          <p:nvPr/>
        </p:nvSpPr>
        <p:spPr>
          <a:xfrm>
            <a:off x="580025" y="4181304"/>
            <a:ext cx="178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১৯৮৭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E053BC6-945E-4111-A00A-7CDE5E341EAA}"/>
              </a:ext>
            </a:extLst>
          </p:cNvPr>
          <p:cNvSpPr/>
          <p:nvPr/>
        </p:nvSpPr>
        <p:spPr>
          <a:xfrm>
            <a:off x="1815513" y="5238548"/>
            <a:ext cx="178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১৯৮৮সাল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E053BC6-945E-4111-A00A-7CDE5E341EAA}"/>
              </a:ext>
            </a:extLst>
          </p:cNvPr>
          <p:cNvSpPr/>
          <p:nvPr/>
        </p:nvSpPr>
        <p:spPr>
          <a:xfrm>
            <a:off x="10018732" y="4186131"/>
            <a:ext cx="178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২০০৭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E053BC6-945E-4111-A00A-7CDE5E341EAA}"/>
              </a:ext>
            </a:extLst>
          </p:cNvPr>
          <p:cNvSpPr/>
          <p:nvPr/>
        </p:nvSpPr>
        <p:spPr>
          <a:xfrm>
            <a:off x="8655128" y="5227462"/>
            <a:ext cx="178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২০০৪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E053BC6-945E-4111-A00A-7CDE5E341EAA}"/>
              </a:ext>
            </a:extLst>
          </p:cNvPr>
          <p:cNvSpPr/>
          <p:nvPr/>
        </p:nvSpPr>
        <p:spPr>
          <a:xfrm>
            <a:off x="7115135" y="4219984"/>
            <a:ext cx="178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E053BC6-945E-4111-A00A-7CDE5E341EAA}"/>
              </a:ext>
            </a:extLst>
          </p:cNvPr>
          <p:cNvSpPr/>
          <p:nvPr/>
        </p:nvSpPr>
        <p:spPr>
          <a:xfrm>
            <a:off x="4961094" y="5214359"/>
            <a:ext cx="178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E053BC6-945E-4111-A00A-7CDE5E341EAA}"/>
              </a:ext>
            </a:extLst>
          </p:cNvPr>
          <p:cNvSpPr/>
          <p:nvPr/>
        </p:nvSpPr>
        <p:spPr>
          <a:xfrm>
            <a:off x="3330224" y="4181304"/>
            <a:ext cx="1789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১৯৯৮সাল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290B4C0-2AEC-4419-9953-7BC01DA073B1}"/>
              </a:ext>
            </a:extLst>
          </p:cNvPr>
          <p:cNvSpPr/>
          <p:nvPr/>
        </p:nvSpPr>
        <p:spPr>
          <a:xfrm>
            <a:off x="1818515" y="5172796"/>
            <a:ext cx="1551986" cy="716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290B4C0-2AEC-4419-9953-7BC01DA073B1}"/>
              </a:ext>
            </a:extLst>
          </p:cNvPr>
          <p:cNvSpPr/>
          <p:nvPr/>
        </p:nvSpPr>
        <p:spPr>
          <a:xfrm>
            <a:off x="3355058" y="4132814"/>
            <a:ext cx="1551986" cy="716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290B4C0-2AEC-4419-9953-7BC01DA073B1}"/>
              </a:ext>
            </a:extLst>
          </p:cNvPr>
          <p:cNvSpPr/>
          <p:nvPr/>
        </p:nvSpPr>
        <p:spPr>
          <a:xfrm>
            <a:off x="4961094" y="5190809"/>
            <a:ext cx="1551986" cy="716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290B4C0-2AEC-4419-9953-7BC01DA073B1}"/>
              </a:ext>
            </a:extLst>
          </p:cNvPr>
          <p:cNvSpPr/>
          <p:nvPr/>
        </p:nvSpPr>
        <p:spPr>
          <a:xfrm>
            <a:off x="7115135" y="4160522"/>
            <a:ext cx="1551986" cy="716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290B4C0-2AEC-4419-9953-7BC01DA073B1}"/>
              </a:ext>
            </a:extLst>
          </p:cNvPr>
          <p:cNvSpPr/>
          <p:nvPr/>
        </p:nvSpPr>
        <p:spPr>
          <a:xfrm>
            <a:off x="8688124" y="5214359"/>
            <a:ext cx="1551986" cy="716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290B4C0-2AEC-4419-9953-7BC01DA073B1}"/>
              </a:ext>
            </a:extLst>
          </p:cNvPr>
          <p:cNvSpPr/>
          <p:nvPr/>
        </p:nvSpPr>
        <p:spPr>
          <a:xfrm>
            <a:off x="10080704" y="4120380"/>
            <a:ext cx="1551986" cy="716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801335" y="1300005"/>
            <a:ext cx="2603722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012" y="2127100"/>
            <a:ext cx="10363200" cy="4571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52E6D9-890D-4F66-81E0-CCE0B372BB05}"/>
              </a:ext>
            </a:extLst>
          </p:cNvPr>
          <p:cNvSpPr/>
          <p:nvPr/>
        </p:nvSpPr>
        <p:spPr>
          <a:xfrm>
            <a:off x="2872904" y="2895600"/>
            <a:ext cx="6345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6" y="1524000"/>
            <a:ext cx="5012676" cy="3276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524000"/>
            <a:ext cx="5014264" cy="3276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929336" y="5410200"/>
            <a:ext cx="106349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বন্যার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বাড়ি-ঘরের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373</Words>
  <Application>Microsoft Office PowerPoint</Application>
  <PresentationFormat>Custom</PresentationFormat>
  <Paragraphs>67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</dc:creator>
  <cp:lastModifiedBy>RC</cp:lastModifiedBy>
  <cp:revision>75</cp:revision>
  <dcterms:created xsi:type="dcterms:W3CDTF">2006-08-16T00:00:00Z</dcterms:created>
  <dcterms:modified xsi:type="dcterms:W3CDTF">2019-12-19T16:32:50Z</dcterms:modified>
</cp:coreProperties>
</file>