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8" r:id="rId4"/>
    <p:sldId id="277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84" r:id="rId17"/>
    <p:sldId id="285" r:id="rId18"/>
    <p:sldId id="286" r:id="rId19"/>
    <p:sldId id="287" r:id="rId20"/>
    <p:sldId id="268" r:id="rId21"/>
    <p:sldId id="280" r:id="rId22"/>
    <p:sldId id="281" r:id="rId23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23289-014A-4B5E-8742-3D213DFB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1430000" cy="678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940FA-EA14-4343-9192-37279984454C}"/>
              </a:ext>
            </a:extLst>
          </p:cNvPr>
          <p:cNvSpPr txBox="1"/>
          <p:nvPr/>
        </p:nvSpPr>
        <p:spPr>
          <a:xfrm>
            <a:off x="1420836" y="3310081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367010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06437" y="5143500"/>
            <a:ext cx="1041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সীমিত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সুশৃঙ্খল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জনগোষ্ঠী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00B27F-41E1-43B7-9394-1B071D912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10" y="1609725"/>
            <a:ext cx="3133917" cy="32154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83F62-94E1-40CD-83CC-D571D081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09725"/>
            <a:ext cx="2932161" cy="3215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A2410-153E-4DEC-B521-20D8324D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1609725"/>
            <a:ext cx="3080825" cy="32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3" y="253150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গণমাধ্যম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006020" y="5124371"/>
            <a:ext cx="962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পত্র-পত্রিকা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সিনেমা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নাটক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প্রতিরোধমূলক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গনসচেনতা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DA834A-0CE7-4076-A867-EEBD16DC0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45" y="1306129"/>
            <a:ext cx="2701730" cy="1789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F1569-B2A7-4C94-9F41-33EEBF424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42" y="3239152"/>
            <a:ext cx="2701733" cy="1684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622202-DEF4-4629-93BC-29EC371C9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236912"/>
            <a:ext cx="3095686" cy="3655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105D17-7842-46B6-9A4C-AE1E26826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5" y="3201939"/>
            <a:ext cx="2905976" cy="1665455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66ECBDAA-C8AD-43D4-A50B-68CD45075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5" y="1236912"/>
            <a:ext cx="2905976" cy="1859153"/>
          </a:xfr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250189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জাগ্রত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শ্রদ্ধাশীল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3EFAAA8-FE00-49DD-8BB3-FB97DBEB0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10" y="1325409"/>
            <a:ext cx="3252024" cy="351387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3B13D3-DDA9-4B9F-811B-4431EE34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" y="1325408"/>
            <a:ext cx="3252024" cy="3513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20CAC7-72A4-42DD-8371-84EC1FC1E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1" y="1325409"/>
            <a:ext cx="2951580" cy="35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0" y="373971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নিরসনে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6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18049" y="4805299"/>
            <a:ext cx="1094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সহমর্মিতা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মানবপ্রেম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নিয়মরীতি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8648C1-6CB9-4387-ABC4-990253CE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2" y="1161332"/>
            <a:ext cx="2828925" cy="348100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B5AF4-F595-40D3-B7B5-A18A6AB59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82" y="1161332"/>
            <a:ext cx="2828925" cy="3481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76AF0-785C-4E7A-A7D0-9DA33CA1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161332"/>
            <a:ext cx="2686050" cy="3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চিত্তবিনোদন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95971" y="5294602"/>
            <a:ext cx="1025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ডাকাতি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ছিনতাই,মদ্যপান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চাঁদাবাজি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অপহরণ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77CADE-628E-424A-A4A9-BA862A109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" y="1250972"/>
            <a:ext cx="2828925" cy="16192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8D36C-E42D-47CE-AAA8-2FC6A793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7" y="3020071"/>
            <a:ext cx="2815004" cy="1972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983C65-B770-4986-88F5-F1C0C4AF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1250973"/>
            <a:ext cx="2714625" cy="1619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A5863-067C-4306-A845-F3901888B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" y="3020070"/>
            <a:ext cx="2828924" cy="2000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6E6F7B-24C8-4601-BF81-4CD7C7F08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07" y="1315125"/>
            <a:ext cx="2828924" cy="15550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9F67AE-0C41-4EDA-BACF-F51E48186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19" y="3020070"/>
            <a:ext cx="2705100" cy="20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34572" y="5386388"/>
            <a:ext cx="1049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ন্যায্য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দাবিগুলো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নিয়ন্ত্রনহীন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বিচ্ছেদ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701023-65DC-43E3-A1CB-6D24CD7DB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" y="1571032"/>
            <a:ext cx="3001672" cy="34056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A5276-5873-4280-BC0F-92F16B3D6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1" y="1616509"/>
            <a:ext cx="2960980" cy="3405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F7D2E-B81E-4E2B-A8F0-682FC8512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10" y="1616508"/>
            <a:ext cx="3001672" cy="34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23558" y="5028452"/>
            <a:ext cx="10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ক্ষতিকারক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দ্রব্যের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ঠেকাতে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দরকার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734F66-AFC8-4F97-8C00-4CC4A2211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" y="1308296"/>
            <a:ext cx="3283487" cy="188872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6C1B26-6F25-43C1-9285-85A221CF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83" y="1308295"/>
            <a:ext cx="2959636" cy="1888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9CD32-69DE-46BA-84D7-917C9C663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308294"/>
            <a:ext cx="2781300" cy="3720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ABE736-36C4-4618-9B87-CB182D912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" y="3269772"/>
            <a:ext cx="3283487" cy="1758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33062A-FAA4-445F-977A-6DCFE71D6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82" y="3269772"/>
            <a:ext cx="2959637" cy="17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43131" y="5162228"/>
            <a:ext cx="1049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চারিত্রিক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সংশোধনের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7599C-BAF0-4C21-8770-9E3E69E48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3" y="1308295"/>
            <a:ext cx="2918680" cy="35450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44F44-F930-4AF7-8E92-B4A5C9D3C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4" y="1308295"/>
            <a:ext cx="2918680" cy="3545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78361-73EC-468D-8FDD-CC6E9782B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2" y="1308296"/>
            <a:ext cx="2918679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1531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573479" y="5162228"/>
            <a:ext cx="1031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তৃতীয়াংশ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ভোগের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চারিত্রিক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সংশোধনের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D015FA0-6CFA-4008-96A9-0FB88B2F7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" y="1575581"/>
            <a:ext cx="4508695" cy="3151163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E97482-AE07-4447-A587-0D0B241B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71" y="1575581"/>
            <a:ext cx="4508695" cy="3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4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3" y="3274451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855" y="3274451"/>
            <a:ext cx="4289642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১০ ও ১১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2" y="1691957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085186"/>
            <a:ext cx="10747976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প্রবণতা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রোধে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?।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89"/>
            <a:ext cx="6105378" cy="30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339754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সংস্কারমূলক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সংশোধনমূলক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গঠনমূলক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পুনর্বাসনমূলক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সার্থকভাবে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5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59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7" y="351783"/>
            <a:ext cx="9718620" cy="65850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pic>
        <p:nvPicPr>
          <p:cNvPr id="6" name="অপরাধের প্রতিকার">
            <a:hlinkClick r:id="" action="ppaction://media"/>
            <a:extLst>
              <a:ext uri="{FF2B5EF4-FFF2-40B4-BE49-F238E27FC236}">
                <a16:creationId xmlns:a16="http://schemas.microsoft.com/office/drawing/2014/main" id="{32442F31-45EC-4DC4-989D-64A255A1E5C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7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677132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2918194"/>
            <a:ext cx="10016197" cy="1496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6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1" y="2489164"/>
            <a:ext cx="9233681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1322364" y="261659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1322364" y="322248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1322364" y="3885459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75249" y="554058"/>
            <a:ext cx="1013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65" y="1303545"/>
            <a:ext cx="9858375" cy="500039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গণমাধ্যম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ii.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119575" y="5320530"/>
            <a:ext cx="11190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সদ্ব্যবহার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বণ্টন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তরান্বিত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অবিচার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D128BD-24E3-4EAD-AA28-D7B2A3C0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" y="1314450"/>
            <a:ext cx="2790825" cy="193518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73FEF-B2F5-4EC6-A9DF-2CFA7441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0" y="3429001"/>
            <a:ext cx="2942567" cy="1712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6597B7-A58E-46D7-86F0-9F3FDC858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0" y="1314450"/>
            <a:ext cx="2942567" cy="1935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C8965F-C66D-47A3-B675-30B071FDE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8" y="1314449"/>
            <a:ext cx="2971800" cy="3826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3E4086-E842-4E32-999B-4A42916BF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0" y="3438165"/>
            <a:ext cx="2790826" cy="17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5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351692" y="5210374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প্রাতিষ্ঠানিক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কর্মসূচি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সুনিশ্চিত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6EAB36-A096-4935-AA88-E8843AE9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1561514"/>
            <a:ext cx="2828925" cy="333404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3F9D4-B1FF-4C7D-9A7A-F04B1443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56" y="1561515"/>
            <a:ext cx="2828926" cy="3334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589A7-B5DF-4F38-A240-71E090DB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1561514"/>
            <a:ext cx="2828925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370109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প্রশাসনের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30134" y="4549676"/>
            <a:ext cx="10969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পুলিশকে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আন্তরিকতার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জবাবদিহিতা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গ্রেপ্তার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আদালতে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যথাযতভাবে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সোপর্দ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12F4CC-7A10-4750-AF5C-6C05B423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1275864"/>
            <a:ext cx="2880137" cy="297704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677CF7-201B-4960-9127-C75D743C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07" y="1275864"/>
            <a:ext cx="2880136" cy="29770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B86641-3550-4799-8081-51CD5D5A2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275865"/>
            <a:ext cx="2781300" cy="29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566</Words>
  <Application>Microsoft Office PowerPoint</Application>
  <PresentationFormat>Custom</PresentationFormat>
  <Paragraphs>65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এসো আমরা একটি ভিডিও দেখি- </vt:lpstr>
      <vt:lpstr>আজকের পাঠ </vt:lpstr>
      <vt:lpstr>     এই পাঠ শেষে শিক্ষার্থীরা …</vt:lpstr>
      <vt:lpstr>PowerPoint Presentation</vt:lpstr>
      <vt:lpstr>অর্থনৈতিক উন্নয়ন </vt:lpstr>
      <vt:lpstr> প্রশাসনিক পদক্ষেপ </vt:lpstr>
      <vt:lpstr>পুলিশ প্রশাসনের ভূমিকা </vt:lpstr>
      <vt:lpstr>জনসংখ্যা নিয়ন্ত্রণ </vt:lpstr>
      <vt:lpstr>গণমাধ্যম </vt:lpstr>
      <vt:lpstr>শিক্ষা প্রতিষ্ঠান  </vt:lpstr>
      <vt:lpstr>একক কাজ </vt:lpstr>
      <vt:lpstr>ধর্মীয় প্রতিষ্ঠান </vt:lpstr>
      <vt:lpstr>  চিত্তবিনোদন ব্যবস্থা </vt:lpstr>
      <vt:lpstr>সুষ্ঠু পারিবারিক পরিবেশ </vt:lpstr>
      <vt:lpstr>  আন্তর্জাতিক সহযোগিতা </vt:lpstr>
      <vt:lpstr>  i. প্রবেশন </vt:lpstr>
      <vt:lpstr>  i. প্যারল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55</cp:revision>
  <dcterms:created xsi:type="dcterms:W3CDTF">2019-12-13T13:54:59Z</dcterms:created>
  <dcterms:modified xsi:type="dcterms:W3CDTF">2019-12-19T16:19:06Z</dcterms:modified>
</cp:coreProperties>
</file>