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0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9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0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6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0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4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DCABD-A23F-4D8A-BC5C-7BC77C5A0C57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E7B4-AF41-4BFD-A65A-57F74D6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6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qzwRlZS-U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FG0i1cv2z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4545" y="2008910"/>
            <a:ext cx="6871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  <a:latin typeface="ArhialkhanMJ" pitchFamily="2" charset="0"/>
              </a:rPr>
              <a:t>শুভেচ্ছা</a:t>
            </a:r>
            <a:endParaRPr lang="en-US" sz="6000" dirty="0">
              <a:solidFill>
                <a:srgbClr val="C00000"/>
              </a:solidFill>
              <a:latin typeface="Arhialkhan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00" y="1269855"/>
            <a:ext cx="5588145" cy="558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57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582" y="856357"/>
            <a:ext cx="1129145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ArhialkhanMJ" pitchFamily="2" charset="0"/>
              </a:rPr>
              <a:t>			মূল্যায়ন</a:t>
            </a:r>
          </a:p>
          <a:p>
            <a:r>
              <a:rPr lang="bn-IN" sz="9600" dirty="0" smtClean="0">
                <a:latin typeface="ArhialkhanMJ" pitchFamily="2" charset="0"/>
              </a:rPr>
              <a:t>১।বঙ্গবন্ধুর জীবনী সম্পর্কে চারটি বাক্য লিখ? </a:t>
            </a:r>
            <a:endParaRPr lang="en-US" sz="9600" dirty="0">
              <a:latin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4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819" y="1664710"/>
            <a:ext cx="5075527" cy="50755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98764" y="1057249"/>
            <a:ext cx="18703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C00000"/>
                </a:solidFill>
                <a:latin typeface="ArhialkhanMJ" pitchFamily="2" charset="0"/>
              </a:rPr>
              <a:t>ধ</a:t>
            </a:r>
            <a:r>
              <a:rPr lang="bn-IN" sz="9600" dirty="0" smtClean="0">
                <a:solidFill>
                  <a:srgbClr val="00B050"/>
                </a:solidFill>
                <a:latin typeface="ArhialkhanMJ" pitchFamily="2" charset="0"/>
              </a:rPr>
              <a:t>ন্য</a:t>
            </a:r>
            <a:r>
              <a:rPr lang="bn-IN" sz="9600" dirty="0" smtClean="0">
                <a:latin typeface="ArhialkhanMJ" pitchFamily="2" charset="0"/>
              </a:rPr>
              <a:t>বা</a:t>
            </a:r>
            <a:r>
              <a:rPr lang="bn-IN" sz="9600" dirty="0" smtClean="0">
                <a:solidFill>
                  <a:srgbClr val="002060"/>
                </a:solidFill>
                <a:latin typeface="ArhialkhanMJ" pitchFamily="2" charset="0"/>
              </a:rPr>
              <a:t>দ</a:t>
            </a:r>
            <a:endParaRPr lang="en-US" sz="9600" dirty="0">
              <a:solidFill>
                <a:srgbClr val="002060"/>
              </a:solidFill>
              <a:latin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qzwRlZS-U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4" y="955964"/>
            <a:ext cx="108481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ArhialkhanMJ" pitchFamily="2" charset="0"/>
              </a:rPr>
              <a:t>শিক্ষক  পরিচিতিঃ</a:t>
            </a:r>
          </a:p>
          <a:p>
            <a:r>
              <a:rPr lang="bn-IN" sz="6000" dirty="0" smtClean="0">
                <a:latin typeface="ArhialkhanMJ" pitchFamily="2" charset="0"/>
              </a:rPr>
              <a:t>নামঃহাছিনা আকতার</a:t>
            </a:r>
          </a:p>
          <a:p>
            <a:r>
              <a:rPr lang="bn-IN" sz="6000" dirty="0" smtClean="0">
                <a:latin typeface="ArhialkhanMJ" pitchFamily="2" charset="0"/>
              </a:rPr>
              <a:t>স্কুলের নামঃলক্ষ্যারচর সরকারি প্রাথমিক বিদ্যালয়।</a:t>
            </a:r>
          </a:p>
          <a:p>
            <a:endParaRPr lang="en-US" sz="6000" dirty="0">
              <a:latin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3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124692"/>
            <a:ext cx="10972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ArhialkhanMJ" pitchFamily="2" charset="0"/>
              </a:rPr>
              <a:t>পাঠ পরিচিতিঃ</a:t>
            </a:r>
          </a:p>
          <a:p>
            <a:r>
              <a:rPr lang="bn-IN" sz="5400" dirty="0" smtClean="0">
                <a:latin typeface="ArhialkhanMJ" pitchFamily="2" charset="0"/>
              </a:rPr>
              <a:t>বিষয়ঃবাংলাদেশ ও বিশ্বপরিচয়</a:t>
            </a:r>
          </a:p>
          <a:p>
            <a:r>
              <a:rPr lang="bn-IN" sz="5400" dirty="0" smtClean="0">
                <a:latin typeface="ArhialkhanMJ" pitchFamily="2" charset="0"/>
              </a:rPr>
              <a:t>শ্রেণিঃ৩য়</a:t>
            </a:r>
          </a:p>
          <a:p>
            <a:r>
              <a:rPr lang="bn-IN" sz="5400" dirty="0" smtClean="0">
                <a:latin typeface="ArhialkhanMJ" pitchFamily="2" charset="0"/>
              </a:rPr>
              <a:t>পাঠঃআমাদের জাতির পিতা</a:t>
            </a:r>
          </a:p>
          <a:p>
            <a:r>
              <a:rPr lang="bn-IN" sz="5400" dirty="0" smtClean="0">
                <a:latin typeface="ArhialkhanMJ" pitchFamily="2" charset="0"/>
              </a:rPr>
              <a:t>পাঠ্যাংশঃবঙ্গবন্ধর শিক্ষা ও সংগ্রামী জীবন।</a:t>
            </a:r>
            <a:endParaRPr lang="bn-IN" sz="5400" dirty="0" smtClean="0">
              <a:latin typeface="ArhialkhanMJ" pitchFamily="2" charset="0"/>
            </a:endParaRPr>
          </a:p>
          <a:p>
            <a:r>
              <a:rPr lang="bn-IN" sz="5400" dirty="0" smtClean="0">
                <a:latin typeface="ArhialkhanMJ" pitchFamily="2" charset="0"/>
              </a:rPr>
              <a:t>সময়.৪০ মিনিট</a:t>
            </a:r>
            <a:endParaRPr lang="bn-IN" sz="5400" dirty="0" smtClean="0">
              <a:latin typeface="ArhialkhanMJ" pitchFamily="2" charset="0"/>
            </a:endParaRPr>
          </a:p>
          <a:p>
            <a:r>
              <a:rPr lang="bn-IN" sz="5400" dirty="0" smtClean="0">
                <a:latin typeface="ArhialkhanMJ" pitchFamily="2" charset="0"/>
              </a:rPr>
              <a:t>তারিখঃ</a:t>
            </a:r>
            <a:endParaRPr lang="en-US" sz="5400" dirty="0">
              <a:latin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870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3" y="498763"/>
            <a:ext cx="118179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ArhialkhanMJ" pitchFamily="2" charset="0"/>
              </a:rPr>
              <a:t>শিখনফল</a:t>
            </a:r>
          </a:p>
          <a:p>
            <a:r>
              <a:rPr lang="bn-IN" sz="6000" dirty="0" smtClean="0">
                <a:latin typeface="ArhialkhanMJ" pitchFamily="2" charset="0"/>
              </a:rPr>
              <a:t>১৪ ১ ২বাংলাদেশের জাতির</a:t>
            </a:r>
            <a:endParaRPr lang="bn-IN" sz="6000" dirty="0" smtClean="0">
              <a:latin typeface="ArhialkhanMJ" pitchFamily="2" charset="0"/>
            </a:endParaRPr>
          </a:p>
          <a:p>
            <a:r>
              <a:rPr lang="bn-IN" sz="6000" dirty="0" smtClean="0">
                <a:latin typeface="ArhialkhanMJ" pitchFamily="2" charset="0"/>
              </a:rPr>
              <a:t> পিতার নাম বলতে পারবে ।</a:t>
            </a:r>
          </a:p>
          <a:p>
            <a:r>
              <a:rPr lang="bn-IN" sz="6000" dirty="0" smtClean="0">
                <a:latin typeface="ArhialkhanMJ" pitchFamily="2" charset="0"/>
              </a:rPr>
              <a:t>১৪ ১ ২ জাতীর পিতার জীবনী সংক্ষেপে বলতে পারবে ।</a:t>
            </a:r>
            <a:endParaRPr lang="en-US" sz="6000" dirty="0">
              <a:latin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XFG0i1cv2z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90110" y="1963016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243" y="895848"/>
            <a:ext cx="3900920" cy="58513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9" y="1524000"/>
            <a:ext cx="4098783" cy="52232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4036" y="-73648"/>
            <a:ext cx="54586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ArhialkhanMJ" pitchFamily="2" charset="0"/>
              </a:rPr>
              <a:t>নিচের</a:t>
            </a:r>
            <a:r>
              <a:rPr lang="en-US" sz="6000" dirty="0" smtClean="0">
                <a:latin typeface="ArhialkhanMJ" pitchFamily="2" charset="0"/>
              </a:rPr>
              <a:t> </a:t>
            </a:r>
            <a:r>
              <a:rPr lang="en-US" sz="6000" dirty="0" err="1" smtClean="0">
                <a:latin typeface="ArhialkhanMJ" pitchFamily="2" charset="0"/>
              </a:rPr>
              <a:t>ছবি</a:t>
            </a:r>
            <a:r>
              <a:rPr lang="en-US" sz="6000" dirty="0" smtClean="0">
                <a:latin typeface="ArhialkhanMJ" pitchFamily="2" charset="0"/>
              </a:rPr>
              <a:t> </a:t>
            </a:r>
            <a:r>
              <a:rPr lang="en-US" sz="6000" dirty="0" err="1" smtClean="0">
                <a:latin typeface="ArhialkhanMJ" pitchFamily="2" charset="0"/>
              </a:rPr>
              <a:t>গুলো</a:t>
            </a:r>
            <a:r>
              <a:rPr lang="en-US" sz="6000" dirty="0" smtClean="0">
                <a:latin typeface="ArhialkhanMJ" pitchFamily="2" charset="0"/>
              </a:rPr>
              <a:t> </a:t>
            </a:r>
            <a:r>
              <a:rPr lang="en-US" sz="6000" dirty="0" err="1" smtClean="0">
                <a:latin typeface="ArhialkhanMJ" pitchFamily="2" charset="0"/>
              </a:rPr>
              <a:t>দেখি</a:t>
            </a:r>
            <a:endParaRPr lang="en-US" sz="6000" dirty="0">
              <a:latin typeface="Arhialkhan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30" y="2071319"/>
            <a:ext cx="3686241" cy="20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6" y="651164"/>
            <a:ext cx="110143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C000"/>
                </a:solidFill>
                <a:latin typeface="ArhialkhanMJ" pitchFamily="2" charset="0"/>
              </a:rPr>
              <a:t>দলগত কাজ</a:t>
            </a:r>
          </a:p>
          <a:p>
            <a:endParaRPr lang="bn-IN" sz="4400" dirty="0">
              <a:latin typeface="ArhialkhanMJ" pitchFamily="2" charset="0"/>
            </a:endParaRPr>
          </a:p>
          <a:p>
            <a:endParaRPr lang="bn-IN" sz="4400" dirty="0" smtClean="0">
              <a:latin typeface="ArhialkhanMJ" pitchFamily="2" charset="0"/>
            </a:endParaRPr>
          </a:p>
          <a:p>
            <a:r>
              <a:rPr lang="bn-IN" sz="4800" dirty="0" smtClean="0">
                <a:solidFill>
                  <a:srgbClr val="FF0000"/>
                </a:solidFill>
                <a:latin typeface="ArhialkhanMJ" pitchFamily="2" charset="0"/>
              </a:rPr>
              <a:t>১।বঙ্গবন্ধু কত সালে জন্ম গ্রহণ করেন ?</a:t>
            </a:r>
          </a:p>
          <a:p>
            <a:r>
              <a:rPr lang="bn-IN" sz="4800" dirty="0" smtClean="0">
                <a:solidFill>
                  <a:srgbClr val="FF0000"/>
                </a:solidFill>
                <a:latin typeface="ArhialkhanMJ" pitchFamily="2" charset="0"/>
              </a:rPr>
              <a:t>২।তিনি কত বছর বয়সে তার শিক্ষা জীবন শুরু করেন ?</a:t>
            </a:r>
          </a:p>
          <a:p>
            <a:r>
              <a:rPr lang="bn-IN" sz="4800" dirty="0" smtClean="0">
                <a:solidFill>
                  <a:srgbClr val="FF0000"/>
                </a:solidFill>
                <a:latin typeface="ArhialkhanMJ" pitchFamily="2" charset="0"/>
              </a:rPr>
              <a:t>৩। তিনি কত সালে পূর্ব বাংলার মুক্তির সনদ ছয় দফা পেশ করেন ?</a:t>
            </a:r>
            <a:endParaRPr lang="en-US" sz="4800" dirty="0">
              <a:solidFill>
                <a:srgbClr val="FF0000"/>
              </a:solidFill>
              <a:latin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9710" y="0"/>
            <a:ext cx="1111134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ArhialkhanMJ" pitchFamily="2" charset="0"/>
              </a:rPr>
              <a:t>শুণ্যস্থান পূরণ করি</a:t>
            </a:r>
            <a:endParaRPr lang="bn-IN" sz="6000" dirty="0" smtClean="0">
              <a:solidFill>
                <a:srgbClr val="00B050"/>
              </a:solidFill>
              <a:latin typeface="ArhialkhanMJ" pitchFamily="2" charset="0"/>
            </a:endParaRPr>
          </a:p>
          <a:p>
            <a:r>
              <a:rPr lang="bn-IN" sz="6000" dirty="0" smtClean="0">
                <a:solidFill>
                  <a:srgbClr val="00B050"/>
                </a:solidFill>
                <a:latin typeface="ArhialkhanMJ" pitchFamily="2" charset="0"/>
              </a:rPr>
              <a:t>১।বঙ্গবন্ধু-----------জেলায় জন্মগ্রহন করেন।</a:t>
            </a:r>
          </a:p>
          <a:p>
            <a:r>
              <a:rPr lang="bn-IN" sz="6000" dirty="0" smtClean="0">
                <a:solidFill>
                  <a:srgbClr val="00B050"/>
                </a:solidFill>
                <a:latin typeface="ArhialkhanMJ" pitchFamily="2" charset="0"/>
              </a:rPr>
              <a:t>২।তাঁর গ্রামের নাম ---------।</a:t>
            </a:r>
          </a:p>
          <a:p>
            <a:r>
              <a:rPr lang="bn-IN" sz="6000" dirty="0" smtClean="0">
                <a:solidFill>
                  <a:srgbClr val="00B050"/>
                </a:solidFill>
                <a:latin typeface="ArhialkhanMJ" pitchFamily="2" charset="0"/>
              </a:rPr>
              <a:t>৩।তিনি----------সালের নির্বাচনে বিপুল ভোটে জয় লাভ করে ছিলেন।</a:t>
            </a:r>
            <a:endParaRPr lang="en-US" sz="6000" dirty="0">
              <a:solidFill>
                <a:srgbClr val="00B050"/>
              </a:solidFill>
              <a:latin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9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122</Words>
  <Application>Microsoft Office PowerPoint</Application>
  <PresentationFormat>Widescreen</PresentationFormat>
  <Paragraphs>29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ArhialkhanMJ</vt:lpstr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2019-10-04T13:01:15Z</dcterms:created>
  <dcterms:modified xsi:type="dcterms:W3CDTF">2019-10-04T15:08:06Z</dcterms:modified>
</cp:coreProperties>
</file>