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jpg"/><Relationship Id="rId4" Type="http://schemas.openxmlformats.org/officeDocument/2006/relationships/image" Target="../media/image3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jpg"/><Relationship Id="rId4" Type="http://schemas.openxmlformats.org/officeDocument/2006/relationships/image" Target="../media/image3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jpg"/><Relationship Id="rId4" Type="http://schemas.openxmlformats.org/officeDocument/2006/relationships/image" Target="../media/image38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g"/><Relationship Id="rId4" Type="http://schemas.openxmlformats.org/officeDocument/2006/relationships/image" Target="../media/image2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g"/><Relationship Id="rId4" Type="http://schemas.openxmlformats.org/officeDocument/2006/relationships/image" Target="../media/image2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586037"/>
            <a:ext cx="4188848" cy="42719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69" y="2581121"/>
            <a:ext cx="5023306" cy="42719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-55603"/>
            <a:ext cx="9200536" cy="264687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44068" cy="3581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1" y="-1"/>
            <a:ext cx="4348316" cy="35814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74" y="3581400"/>
            <a:ext cx="4851442" cy="32938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1" y="3581400"/>
            <a:ext cx="4348316" cy="32766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15200" y="0"/>
            <a:ext cx="182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সামাজিক বনায়ন।</a:t>
            </a:r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31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572126" cy="3352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126" y="-1"/>
            <a:ext cx="3571875" cy="33528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52800"/>
            <a:ext cx="5267376" cy="35051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721" y="3352800"/>
            <a:ext cx="3893279" cy="35052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50004" y="2667000"/>
            <a:ext cx="3571874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কৃষি বনায়ন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9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92532" cy="3259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20" y="3765797"/>
            <a:ext cx="4819571" cy="30463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533" y="-1"/>
            <a:ext cx="4351468" cy="32594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661" y="3811667"/>
            <a:ext cx="4332339" cy="30340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3259400"/>
            <a:ext cx="914400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কৃষি বনায়ন।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25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86866"/>
            <a:ext cx="9144000" cy="19389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দশ জন করে তিন দলে ভাগ হয়ে যথা পদ্মা,মেঘনা, যমুনা একটি বনের পোষ্টার যেমন প্রাকৃতিক,সামাজিক, কৃষি বনায়নের ছবি আঁক। সময় ২০মিনিট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25857"/>
            <a:ext cx="9144000" cy="32952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67400" y="5793175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16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581"/>
            <a:ext cx="9137377" cy="54347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343400"/>
            <a:ext cx="91373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51396"/>
            <a:ext cx="9137377" cy="144655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তুমি তোমাদের বাড়িতে কিভাবে একটি বনায়ন করতে পার তার পরিকল্পনা লিখে আনবে।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60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57020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আজ আর নয়</a:t>
            </a: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আবার দেখা হবে</a:t>
            </a:r>
          </a:p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আল্লাহ হাফেজ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0208"/>
            <a:ext cx="9143999" cy="328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67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152400" y="1358387"/>
            <a:ext cx="4344988" cy="6397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52400" y="2093246"/>
            <a:ext cx="4419600" cy="453072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মোঃ হুমায়ন কবির</a:t>
            </a:r>
          </a:p>
          <a:p>
            <a:pPr marL="0" indent="0">
              <a:buFont typeface="Arial" pitchFamily="34" charset="0"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marL="0" indent="0">
              <a:buFont typeface="Arial" pitchFamily="34" charset="0"/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শ্রীফলতলা মাধ্যমিক বালিকা বিদ্যালয়</a:t>
            </a:r>
          </a:p>
          <a:p>
            <a:pPr marL="0" indent="0">
              <a:buFont typeface="Arial" pitchFamily="34" charset="0"/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ডাকঘরঃ তোলা, হরিনাকুন্ডু-ঝিনাইদহ</a:t>
            </a:r>
          </a:p>
          <a:p>
            <a:pPr marL="0" indent="0">
              <a:buFont typeface="Arial" pitchFamily="34" charset="0"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মোবাইল ০১৭১৪৫১৮৪৩৩</a:t>
            </a:r>
            <a:r>
              <a:rPr lang="en-US" dirty="0" smtClean="0"/>
              <a:t> 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dirty="0" smtClean="0"/>
              <a:t>humaun4180@gmail.com</a:t>
            </a:r>
          </a:p>
          <a:p>
            <a:pPr marL="0" indent="0">
              <a:buFont typeface="Arial" pitchFamily="34" charset="0"/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4945626" y="1446110"/>
            <a:ext cx="4041775" cy="6397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পাঠপরিচিতি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953000" y="2174875"/>
            <a:ext cx="4041775" cy="4449096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093246"/>
            <a:ext cx="1601788" cy="11833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81600" y="2438400"/>
            <a:ext cx="3657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শ্রেনীঃ ৬ষ্ঠ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বিষয়ঃ কৃষি শিক্ষা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অধ্যায়ঃ ৬ষ্ঠ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পাঠঃ ০১</a:t>
            </a:r>
          </a:p>
          <a:p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95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7374"/>
            <a:ext cx="4369779" cy="32077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780" y="3206312"/>
            <a:ext cx="4774220" cy="36516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6312"/>
            <a:ext cx="4369780" cy="36639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781" y="0"/>
            <a:ext cx="477422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0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458" y="0"/>
            <a:ext cx="9220200" cy="68634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আমাদের আজকের পাঠ</a:t>
            </a:r>
          </a:p>
          <a:p>
            <a:r>
              <a:rPr lang="bn-BD" sz="34400" dirty="0" smtClean="0">
                <a:latin typeface="NikoshBAN" pitchFamily="2" charset="0"/>
                <a:cs typeface="NikoshBAN" pitchFamily="2" charset="0"/>
              </a:rPr>
              <a:t>বনায়ন</a:t>
            </a:r>
            <a:endParaRPr lang="en-US" sz="3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61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58532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r>
              <a:rPr lang="bn-BD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endParaRPr lang="en-US" sz="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85323"/>
            <a:ext cx="9144000" cy="440120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বনায়নের সংজ্ঞা বলতে পারবে।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বনায়নের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প্রকারভেদ বলতে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পারবে।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কৃষি ও সামাজিক বনের সাথে প্রাকৃতিক বনের তুলনা করতে পারবে। এবং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কৃষি ও সামাজিক বনায়নের অবদান তুলে ধরে পোষ্টার অঙ্কন করতে পারবে।</a:t>
            </a:r>
          </a:p>
          <a:p>
            <a:pPr marL="571500" indent="-571500">
              <a:buFont typeface="Wingdings" pitchFamily="2" charset="2"/>
              <a:buChar char="Ø"/>
            </a:pP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50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523" y="0"/>
            <a:ext cx="4225478" cy="28118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523" y="2811864"/>
            <a:ext cx="4225477" cy="24494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806043"/>
            <a:ext cx="4918524" cy="24552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" y="0"/>
            <a:ext cx="4899473" cy="28118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5261301"/>
            <a:ext cx="9124952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লতা গুল্ম ছোটবড় গাছপালার আচ্ছাদিত এলাকাকে বন বলা হয়। আর বনের বিশেষ বৈশিষ্ট্য হল সেখানে উঁচু ও কাষ্ঠল বৃক্ষ থাকবে। বন দুই ভাবে হয়ে থাকে- প্রাকৃতিক এবং কৃত্তিম/কৃষিজ বা সামাজিক বনায়ন।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23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228" y="-19666"/>
            <a:ext cx="4074643" cy="34486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06228" cy="3429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228" y="3429000"/>
            <a:ext cx="4018107" cy="34216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0"/>
            <a:ext cx="5106228" cy="3429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019800"/>
            <a:ext cx="5106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প্রাকৃতিক বনায়ন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45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070" y="0"/>
            <a:ext cx="4773930" cy="2819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70070" cy="2819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9400"/>
            <a:ext cx="4373880" cy="4038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0" y="2819400"/>
            <a:ext cx="4762500" cy="4038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70070" y="5867400"/>
            <a:ext cx="47739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প্রাকৃতিক বনায়ন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24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581" y="31954"/>
            <a:ext cx="4872446" cy="27874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9400"/>
            <a:ext cx="4847865" cy="4038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865" y="2819400"/>
            <a:ext cx="4308426" cy="4038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865" y="-39483"/>
            <a:ext cx="4296136" cy="2858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08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168</Words>
  <Application>Microsoft Office PowerPoint</Application>
  <PresentationFormat>On-screen Show (4:3)</PresentationFormat>
  <Paragraphs>36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</dc:creator>
  <cp:lastModifiedBy>cl</cp:lastModifiedBy>
  <cp:revision>48</cp:revision>
  <dcterms:created xsi:type="dcterms:W3CDTF">2006-08-16T00:00:00Z</dcterms:created>
  <dcterms:modified xsi:type="dcterms:W3CDTF">2019-12-19T04:52:20Z</dcterms:modified>
</cp:coreProperties>
</file>