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0" r:id="rId2"/>
    <p:sldId id="271" r:id="rId3"/>
    <p:sldId id="260" r:id="rId4"/>
    <p:sldId id="283" r:id="rId5"/>
    <p:sldId id="284" r:id="rId6"/>
    <p:sldId id="276" r:id="rId7"/>
    <p:sldId id="287" r:id="rId8"/>
    <p:sldId id="288" r:id="rId9"/>
    <p:sldId id="257" r:id="rId10"/>
    <p:sldId id="263" r:id="rId11"/>
    <p:sldId id="265" r:id="rId12"/>
    <p:sldId id="266" r:id="rId13"/>
    <p:sldId id="285" r:id="rId14"/>
    <p:sldId id="268" r:id="rId15"/>
    <p:sldId id="269" r:id="rId16"/>
    <p:sldId id="267" r:id="rId17"/>
    <p:sldId id="289" r:id="rId18"/>
    <p:sldId id="286" r:id="rId19"/>
    <p:sldId id="278" r:id="rId20"/>
    <p:sldId id="280" r:id="rId21"/>
    <p:sldId id="282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126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9DCAC-2748-41F2-82DB-13C69D658D03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94BB-BF75-4AC7-B993-9E276F997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14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640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02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812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93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639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13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66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223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247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942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742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94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566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9DEE8-7B00-4751-8EE3-7AEAD64E3DF5}" type="datetimeFigureOut">
              <a:rPr lang="en-US" smtClean="0"/>
              <a:pPr/>
              <a:t>12/19/19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56532-A9B1-4DA8-9F90-2AC0A302A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47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04800"/>
            <a:ext cx="8991600" cy="3429000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9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9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9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19400"/>
            <a:ext cx="9144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461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10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</a:t>
            </a:r>
            <a:r>
              <a:rPr lang="en-US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সমূহঃ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E:\MOTIAR\D,contennt Picture 2\em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3836" y="2150772"/>
            <a:ext cx="2895600" cy="11811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MOTIAR\D,contennt Picture 2\gmail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710" y="2133600"/>
            <a:ext cx="3219450" cy="14192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pic>
        <p:nvPicPr>
          <p:cNvPr id="5124" name="Picture 4" descr="E:\MOTIAR\D,contennt Picture 2\w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26910"/>
            <a:ext cx="2638425" cy="138545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976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ইয়াহুতে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খোলা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E:\MOTIAR\D,contennt Picture 2\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6705600" cy="2590800"/>
          </a:xfrm>
          <a:prstGeom prst="rect">
            <a:avLst/>
          </a:prstGeom>
          <a:ln w="1270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8006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address bar এ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ইয়াহুর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www.yahoo.com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05200" y="2133600"/>
            <a:ext cx="0" cy="2819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E:\MOTIAR\D,contennt Picture 2\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38648"/>
            <a:ext cx="6705600" cy="2590800"/>
          </a:xfrm>
          <a:prstGeom prst="rect">
            <a:avLst/>
          </a:prstGeom>
          <a:ln w="1270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1747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Mail এ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1" name="Picture 3" descr="C:\Users\Motiar\Desktop\yaho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153400" cy="33528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1981200" y="1447800"/>
            <a:ext cx="76200" cy="2286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43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Motiar\Desktop\yah 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8442"/>
          <a:stretch/>
        </p:blipFill>
        <p:spPr bwMode="auto">
          <a:xfrm>
            <a:off x="3552812" y="2298390"/>
            <a:ext cx="3328001" cy="402621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4572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User Id &amp; Password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sign In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বাটনে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1752600"/>
            <a:ext cx="1447800" cy="1676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733800" y="3124200"/>
            <a:ext cx="30480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55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Motiar\Desktop\yah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399" y="2667000"/>
            <a:ext cx="2801937" cy="40198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273" y="170694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Create 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ew Account এ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429000" y="2971800"/>
            <a:ext cx="2895600" cy="2895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" y="430280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খোলা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54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036" y="304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ফরমটি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7200" dirty="0" smtClean="0">
                <a:solidFill>
                  <a:schemeClr val="bg1"/>
                </a:solidFill>
              </a:rPr>
              <a:t>।</a:t>
            </a:r>
            <a:endParaRPr lang="en-US" sz="72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Motiar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60513"/>
            <a:ext cx="4114799" cy="4916487"/>
          </a:xfrm>
          <a:prstGeom prst="rect">
            <a:avLst/>
          </a:prstGeom>
          <a:ln w="127000" cap="sq">
            <a:solidFill>
              <a:srgbClr val="00B0F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2743200"/>
            <a:ext cx="914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05000" y="29337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7036" y="3276600"/>
            <a:ext cx="187036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address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54981" y="3343870"/>
            <a:ext cx="1870364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গোপন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Password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solidFill>
                  <a:schemeClr val="bg1"/>
                </a:solidFill>
              </a:rPr>
              <a:t> ৮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solidFill>
                  <a:schemeClr val="bg1"/>
                </a:solidFill>
              </a:rPr>
              <a:t> ৩২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অক্ষরের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657600" y="3810000"/>
            <a:ext cx="3124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036" y="4066310"/>
            <a:ext cx="187036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নং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095500" y="42672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</p:cNvCxnSpPr>
          <p:nvPr/>
        </p:nvCxnSpPr>
        <p:spPr>
          <a:xfrm flipV="1">
            <a:off x="2057400" y="3429000"/>
            <a:ext cx="533400" cy="1707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27272" y="4495800"/>
            <a:ext cx="187036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830781" y="4680466"/>
            <a:ext cx="3124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" y="4791488"/>
            <a:ext cx="187036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US" dirty="0" smtClean="0">
                <a:solidFill>
                  <a:schemeClr val="bg1"/>
                </a:solidFill>
              </a:rPr>
              <a:t>/Gender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81200" y="4975972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927272" y="5165649"/>
            <a:ext cx="206432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191000" y="5486400"/>
            <a:ext cx="2514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636" y="5791200"/>
            <a:ext cx="1870364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Create Account  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981200" y="6114365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68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4" grpId="0" animBg="1"/>
      <p:bldP spid="19" grpId="0" animBg="1"/>
      <p:bldP spid="23" grpId="0" animBg="1"/>
      <p:bldP spid="28" grpId="0" animBg="1"/>
      <p:bldP spid="30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MOTIAR\D,contennt Picture 2\em 1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8363" y="838200"/>
            <a:ext cx="486568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914400"/>
            <a:ext cx="187036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98964" y="1237565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86600" y="1272433"/>
            <a:ext cx="187036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গোপনীয়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95800" y="1477606"/>
            <a:ext cx="2514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5473" y="1752600"/>
            <a:ext cx="187036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প্রশ্নে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138363" y="1752600"/>
            <a:ext cx="757237" cy="184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38109" y="2214492"/>
            <a:ext cx="187036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কোর্ডটি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267200" y="2514600"/>
            <a:ext cx="273685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53000" y="2667000"/>
            <a:ext cx="19050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855" y="3352800"/>
            <a:ext cx="187036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একমত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022764" y="3686402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73636" y="4495800"/>
            <a:ext cx="187036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Create My </a:t>
            </a:r>
            <a:r>
              <a:rPr lang="en-US" dirty="0">
                <a:solidFill>
                  <a:schemeClr val="bg1"/>
                </a:solidFill>
              </a:rPr>
              <a:t>Account  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524500" y="4818965"/>
            <a:ext cx="17145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409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3" grpId="0" animBg="1"/>
      <p:bldP spid="20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90600"/>
            <a:ext cx="4953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747655"/>
            <a:ext cx="800100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বক্স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27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052944"/>
            <a:ext cx="49530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429000"/>
            <a:ext cx="800100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বক্স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38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685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1242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দলনেতার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32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39521" y="3048000"/>
            <a:ext cx="8686800" cy="3962400"/>
          </a:xfrm>
          <a:prstGeom prst="horizontalScroll">
            <a:avLst>
              <a:gd name="adj" fmla="val 114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b="1" cap="all" dirty="0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গোলাম</a:t>
            </a:r>
            <a:r>
              <a:rPr lang="en-US" sz="4000" b="1" cap="all" dirty="0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rgbClr val="F5CD2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5CD2D">
                        <a:shade val="20000"/>
                        <a:satMod val="245000"/>
                      </a:srgbClr>
                    </a:gs>
                    <a:gs pos="43000">
                      <a:srgbClr val="F5CD2D">
                        <a:satMod val="255000"/>
                      </a:srgbClr>
                    </a:gs>
                    <a:gs pos="48000">
                      <a:srgbClr val="F5CD2D">
                        <a:shade val="85000"/>
                        <a:satMod val="255000"/>
                      </a:srgbClr>
                    </a:gs>
                    <a:gs pos="100000">
                      <a:srgbClr val="F5CD2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ছরওয়ার</a:t>
            </a:r>
            <a:endParaRPr lang="bn-BD" sz="4000" b="1" cap="all" dirty="0">
              <a:ln w="9000" cmpd="sng">
                <a:solidFill>
                  <a:srgbClr val="F5CD2D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F5CD2D">
                      <a:shade val="20000"/>
                      <a:satMod val="245000"/>
                    </a:srgbClr>
                  </a:gs>
                  <a:gs pos="43000">
                    <a:srgbClr val="F5CD2D">
                      <a:satMod val="255000"/>
                    </a:srgbClr>
                  </a:gs>
                  <a:gs pos="48000">
                    <a:srgbClr val="F5CD2D">
                      <a:shade val="85000"/>
                      <a:satMod val="255000"/>
                    </a:srgbClr>
                  </a:gs>
                  <a:gs pos="100000">
                    <a:srgbClr val="F5CD2D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bn-BD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BD" sz="2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2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মেহার</a:t>
            </a:r>
            <a:r>
              <a:rPr lang="en-US" sz="28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শাহরাস্তি</a:t>
            </a:r>
            <a:r>
              <a:rPr lang="en-US" sz="24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4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400" dirty="0" smtClean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ইমেইলঃ-</a:t>
            </a:r>
            <a:r>
              <a:rPr lang="en-US" sz="24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golamsorwar594@gmail.com</a:t>
            </a:r>
            <a:endParaRPr lang="en-US" sz="2400" dirty="0" smtClean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: ০১৮১৮৫৬৭১০৭</a:t>
            </a:r>
            <a:endParaRPr lang="bn-BD" sz="32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126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95600" y="753070"/>
            <a:ext cx="3200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6242" y="2968580"/>
            <a:ext cx="6096000" cy="496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6242" y="3638281"/>
            <a:ext cx="8026758" cy="496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পাসওয়ার্ডটি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অক্ষরের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6242" y="4336423"/>
            <a:ext cx="8026758" cy="496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6242" y="4989490"/>
            <a:ext cx="8026758" cy="496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Yahoo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6242" y="2381517"/>
            <a:ext cx="6096000" cy="496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291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47800" y="2590800"/>
            <a:ext cx="571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09800" y="1905000"/>
            <a:ext cx="4351311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878" y="5105400"/>
            <a:ext cx="8915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এখন পৃথিবী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যেকোন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যেন মানুষের হাতের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তালুতে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”-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6178" y="533400"/>
            <a:ext cx="4876800" cy="1015663"/>
          </a:xfrm>
          <a:prstGeom prst="rect">
            <a:avLst/>
          </a:prstGeom>
          <a:solidFill>
            <a:schemeClr val="accent4">
              <a:lumMod val="1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77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0"/>
            <a:ext cx="9144000" cy="2590800"/>
          </a:xfrm>
          <a:ln w="38100">
            <a:solidFill>
              <a:srgbClr val="00206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3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13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55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304800" y="1371600"/>
            <a:ext cx="8610600" cy="4038600"/>
          </a:xfrm>
          <a:prstGeom prst="ribbon2">
            <a:avLst>
              <a:gd name="adj1" fmla="val 16667"/>
              <a:gd name="adj2" fmla="val 7167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40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যোগাযোগ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4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৩১-০৮-২০১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9</a:t>
            </a:r>
            <a:endParaRPr lang="en-US" sz="44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70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60221" y="0"/>
            <a:ext cx="5675176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867400"/>
            <a:ext cx="8915400" cy="707886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দেওয়াকে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24400"/>
            <a:ext cx="8991600" cy="707886"/>
          </a:xfrm>
          <a:prstGeom prst="rect">
            <a:avLst/>
          </a:prstGeom>
          <a:solidFill>
            <a:srgbClr val="0099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যাচ্ছে</a:t>
            </a:r>
            <a:endParaRPr lang="en-US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352800" y="557684"/>
            <a:ext cx="1812565" cy="175421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2433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 bwMode="auto">
          <a:xfrm>
            <a:off x="2514600" y="838200"/>
            <a:ext cx="6477000" cy="3657600"/>
          </a:xfrm>
          <a:prstGeom prst="leftArrow">
            <a:avLst>
              <a:gd name="adj1" fmla="val 59859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28292" y="1447800"/>
            <a:ext cx="6202017" cy="304799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4864" algn="r">
              <a:spcBef>
                <a:spcPct val="0"/>
              </a:spcBef>
              <a:defRPr/>
            </a:pPr>
            <a:r>
              <a:rPr lang="bn-BD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AAB8E2">
                    <a:lumMod val="5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AAB8E2">
                    <a:lumMod val="5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1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AAB8E2">
                    <a:lumMod val="50000"/>
                  </a:srgb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endParaRPr lang="en-US" sz="16600" b="1" spc="50" dirty="0">
              <a:ln w="11430">
                <a:solidFill>
                  <a:srgbClr val="FF33CC"/>
                </a:solidFill>
              </a:ln>
              <a:solidFill>
                <a:srgbClr val="AAB8E2">
                  <a:lumMod val="50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E:\MOTIAR\D,contennt Picture 2\em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180" y="1523999"/>
            <a:ext cx="2334896" cy="22002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794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 bwMode="auto">
          <a:xfrm>
            <a:off x="38100" y="76199"/>
            <a:ext cx="9067800" cy="1752601"/>
          </a:xfrm>
          <a:prstGeom prst="downArrowCallout">
            <a:avLst>
              <a:gd name="adj1" fmla="val 25000"/>
              <a:gd name="adj2" fmla="val 25000"/>
              <a:gd name="adj3" fmla="val 13408"/>
              <a:gd name="adj4" fmla="val 67553"/>
            </a:avLst>
          </a:prstGeom>
          <a:solidFill>
            <a:srgbClr val="009900"/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09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3888" indent="-623888" algn="just">
              <a:defRPr/>
            </a:pP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 marL="628650" indent="-628650" algn="just">
              <a:defRPr/>
            </a:pP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28650" indent="-628650" algn="just">
              <a:defRPr/>
            </a:pP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একাউন্ট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ব্যাখ্যা করতে পারবে।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21189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38008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ইলেক্ট্রনিক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মূহুর্তের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প্রান্তে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152400"/>
            <a:ext cx="56388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8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8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flipH="1">
            <a:off x="3087396" y="1828800"/>
            <a:ext cx="2893008" cy="243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123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খুলতে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প্রয়োজনঃ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3400" y="2127263"/>
            <a:ext cx="3886200" cy="263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0292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সংযোগসহ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মডেম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24400" y="2133600"/>
            <a:ext cx="4038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24400" y="5029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সার্ভিস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প্রাভাইডার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33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48401" y="2061014"/>
            <a:ext cx="2166199" cy="28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74586" y="2507792"/>
            <a:ext cx="3069414" cy="199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397317"/>
            <a:ext cx="75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78729" y="2209800"/>
            <a:ext cx="2900363" cy="219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5105400"/>
            <a:ext cx="23622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স্মাট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ফোন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7811" y="5083314"/>
            <a:ext cx="23622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5083314"/>
            <a:ext cx="23622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ট্যাব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93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341</Words>
  <Application>Microsoft Office PowerPoint</Application>
  <PresentationFormat>On-screen Show (4:3)</PresentationFormat>
  <Paragraphs>67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আজকের ক্লাশে সকলকে 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ধন্যবাদ সবাইকে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Motiar</dc:creator>
  <cp:lastModifiedBy>Win_10</cp:lastModifiedBy>
  <cp:revision>65</cp:revision>
  <dcterms:created xsi:type="dcterms:W3CDTF">2014-04-21T05:17:46Z</dcterms:created>
  <dcterms:modified xsi:type="dcterms:W3CDTF">2019-12-19T05:03:05Z</dcterms:modified>
</cp:coreProperties>
</file>