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5"/>
  </p:notesMasterIdLst>
  <p:sldIdLst>
    <p:sldId id="282" r:id="rId2"/>
    <p:sldId id="298" r:id="rId3"/>
    <p:sldId id="258" r:id="rId4"/>
    <p:sldId id="302" r:id="rId5"/>
    <p:sldId id="259" r:id="rId6"/>
    <p:sldId id="260" r:id="rId7"/>
    <p:sldId id="287" r:id="rId8"/>
    <p:sldId id="261" r:id="rId9"/>
    <p:sldId id="288" r:id="rId10"/>
    <p:sldId id="303" r:id="rId11"/>
    <p:sldId id="304" r:id="rId12"/>
    <p:sldId id="301" r:id="rId13"/>
    <p:sldId id="290" r:id="rId14"/>
    <p:sldId id="264" r:id="rId15"/>
    <p:sldId id="293" r:id="rId16"/>
    <p:sldId id="295" r:id="rId17"/>
    <p:sldId id="279" r:id="rId18"/>
    <p:sldId id="268" r:id="rId19"/>
    <p:sldId id="296" r:id="rId20"/>
    <p:sldId id="299" r:id="rId21"/>
    <p:sldId id="272" r:id="rId22"/>
    <p:sldId id="277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5AED-082C-4EAA-8C2F-87FE733A2A0B}" type="datetimeFigureOut">
              <a:rPr lang="en-US" smtClean="0"/>
              <a:pPr/>
              <a:t>19-Dec-19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82C41-2F22-43C4-B9F5-4A0E455CF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9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19-Dec-19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19-Dec-19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19-Dec-19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19-Dec-19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19-Dec-19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/>
              <a:t>19-Dec-19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MOTIAR\Motiar D. Content\Class Viii\Picture\পাট ১৯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90550"/>
            <a:ext cx="7467600" cy="560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2057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-0.02752 L -0.27917 -0.016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33400"/>
            <a:ext cx="3124200" cy="359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6" y="762000"/>
            <a:ext cx="2057400" cy="3599953"/>
          </a:xfrm>
          <a:prstGeom prst="rect">
            <a:avLst/>
          </a:prstGeom>
        </p:spPr>
      </p:pic>
      <p:pic>
        <p:nvPicPr>
          <p:cNvPr id="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9267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962025" cy="3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4724400"/>
            <a:ext cx="7772400" cy="70788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ম্যারাথন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68" y="3581400"/>
            <a:ext cx="6085609" cy="3283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48679"/>
            <a:ext cx="4648200" cy="6463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বোমা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sib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42" y="1066800"/>
            <a:ext cx="6172199" cy="380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FI\Desktop\New folder\man_running_on_cellul_a_h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068"/>
            <a:ext cx="3333750" cy="40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FI\Desktop\New folder\man_running_with_busi_a_h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28" y="1572924"/>
            <a:ext cx="3333750" cy="44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14624"/>
            <a:ext cx="1143000" cy="219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AFI\Desktop\New folder\sport-graphics-running-92811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1"/>
            <a:ext cx="992828" cy="1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0" y="3342516"/>
            <a:ext cx="8096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53" y="2670246"/>
            <a:ext cx="809625" cy="35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RAFI\Desktop\New folder\Explode-05-jun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9" y="1545214"/>
            <a:ext cx="1724024" cy="1293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27" y="914400"/>
            <a:ext cx="647700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105400"/>
            <a:ext cx="7848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টাইমস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872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029200"/>
            <a:ext cx="80772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কেডিট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অপারাধীদের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2" descr="E:\MOTIAR\D,contennt Picture 2\c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78008"/>
            <a:ext cx="6248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124200"/>
            <a:ext cx="83058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017" y="990600"/>
            <a:ext cx="6096000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:\Users\Motiar\Desktop\Untitl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31963"/>
            <a:ext cx="6946900" cy="2687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উ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দ্দে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শ্যমূলক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350" y="304800"/>
            <a:ext cx="49530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4114800"/>
            <a:ext cx="99695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7550" y="3505200"/>
            <a:ext cx="182245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124271"/>
            <a:ext cx="8382000" cy="1200329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ফেসবুকসহ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18600"/>
            <a:ext cx="3429000" cy="70788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0050" name="Picture 2" descr="E:\MOTIAR\D,contennt Picture 2\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477000" cy="2895600"/>
          </a:xfrm>
          <a:prstGeom prst="rect">
            <a:avLst/>
          </a:prstGeom>
          <a:noFill/>
        </p:spPr>
      </p:pic>
      <p:pic>
        <p:nvPicPr>
          <p:cNvPr id="9" name="Picture 2" descr="E:\MOTIAR\D,contennt Picture 2\Sib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D,contennt Picture 2\sib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1"/>
            <a:ext cx="7239000" cy="33527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1001"/>
            <a:ext cx="533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E:\MOTIAR\D,contennt Picture 2\sib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1"/>
            <a:ext cx="6705600" cy="29718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8545" name="Picture 1" descr="E:\MOTIAR\D,contennt Picture 2\sib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781800" cy="312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8547" name="Picture 3" descr="E:\MOTIAR\Motiar D. Content\Class Viii\Picture\পাট ১৯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524000"/>
            <a:ext cx="6934200" cy="2895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992945" y="4572000"/>
            <a:ext cx="7239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ইচ্ছাকৃত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শত্রুতামূলকভাবে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ইউটিউবের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817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40" decel="50000" autoRev="1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40" decel="100000" autoRev="1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40" decel="100000" autoRev="1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33400"/>
            <a:ext cx="3886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521" name="Picture 1" descr="C:\Users\Motiar\Desktop\Captur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24840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7522" name="Picture 2" descr="E:\MOTIAR\Motiar D. Content\Class Viii\Picture\পাট ১৯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172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209800"/>
            <a:ext cx="152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rgbClr val="00FF00"/>
                </a:solidFill>
              </a:rPr>
              <a:t>স্যার</a:t>
            </a:r>
            <a:r>
              <a:rPr lang="en-US" sz="2400" b="1" dirty="0">
                <a:solidFill>
                  <a:srgbClr val="00FF00"/>
                </a:solidFill>
              </a:rPr>
              <a:t>,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4582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ক্রাইম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7523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6248400" cy="281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elower\Desktop\Content\Kolamba-awata-aluth-nag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36852"/>
            <a:ext cx="7848600" cy="3835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19200" y="4876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সংঘাতও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28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noProof="0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noProof="0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noProof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noProof="0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২০/০৯/২০১৯</a:t>
            </a:r>
            <a:endParaRPr kumimoji="0" lang="bn-BD" sz="28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092" y="4097215"/>
            <a:ext cx="32278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কুড়ালিয়া নূরীয়া দাখিল মাদ্রাসা</a:t>
            </a:r>
          </a:p>
          <a:p>
            <a:pPr algn="ctr">
              <a:defRPr/>
            </a:pPr>
            <a:r>
              <a:rPr lang="bn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বোরহানউদ্দিন,ভোলা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E-mail:jalilkuralia@gmail.com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BB140-754B-49E9-9635-E214D38A4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1" y="2189621"/>
            <a:ext cx="1301457" cy="1772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82126"/>
              </p:ext>
            </p:extLst>
          </p:nvPr>
        </p:nvGraphicFramePr>
        <p:xfrm>
          <a:off x="40386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0850" y="609600"/>
            <a:ext cx="3581400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7886700" cy="14465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705341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95" y="2133600"/>
            <a:ext cx="8001000" cy="20621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3425" y="3810794"/>
            <a:ext cx="57150" cy="104775"/>
          </a:xfrm>
        </p:spPr>
      </p:pic>
      <p:pic>
        <p:nvPicPr>
          <p:cNvPr id="9" name="Picture 8" descr="graphics-flowers-5248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39000" y="138113"/>
            <a:ext cx="1371600" cy="1000124"/>
          </a:xfrm>
          <a:prstGeom prst="rect">
            <a:avLst/>
          </a:prstGeom>
        </p:spPr>
      </p:pic>
      <p:pic>
        <p:nvPicPr>
          <p:cNvPr id="10" name="Picture 9" descr="graphics-flowers-5248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81000" y="152400"/>
            <a:ext cx="1371600" cy="1000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533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E:\MOTIAR\D,contennt Picture 2\hom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51" y="1524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907" y="3276600"/>
            <a:ext cx="87598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48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1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E:\MOTIAR\Motiar D. Content\Class Viii\Picture\পাট ১৯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09599"/>
            <a:ext cx="2950468" cy="167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27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599" y="1057758"/>
            <a:ext cx="4724401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570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62" y="2590800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743030">
            <a:off x="-112157" y="2037387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2057400" y="990600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2895600"/>
            <a:ext cx="8305800" cy="25908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3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22" y="377279"/>
            <a:ext cx="5105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07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523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3733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4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88741"/>
            <a:ext cx="8262514" cy="23083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2390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895600" y="1377460"/>
            <a:ext cx="838200" cy="9847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7391400" cy="13234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রামুতে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দুঃখজনক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si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3733800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876800"/>
            <a:ext cx="79248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দুর্বৃত্ত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মানুষজনকে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বিদ্বেষী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352799" cy="3057525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3907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3276600" cy="3209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7700" y="4724400"/>
            <a:ext cx="79629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351</Words>
  <Application>Microsoft Office PowerPoint</Application>
  <PresentationFormat>On-screen Show (4:3)</PresentationFormat>
  <Paragraphs>62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SolaimanLipi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User</cp:lastModifiedBy>
  <cp:revision>144</cp:revision>
  <dcterms:created xsi:type="dcterms:W3CDTF">2014-04-27T14:30:33Z</dcterms:created>
  <dcterms:modified xsi:type="dcterms:W3CDTF">2019-12-19T12:27:24Z</dcterms:modified>
</cp:coreProperties>
</file>