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6" r:id="rId3"/>
    <p:sldId id="263" r:id="rId4"/>
    <p:sldId id="269" r:id="rId5"/>
    <p:sldId id="265" r:id="rId6"/>
    <p:sldId id="268" r:id="rId7"/>
    <p:sldId id="264" r:id="rId8"/>
    <p:sldId id="267" r:id="rId9"/>
    <p:sldId id="258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KITA" initials="A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481FE6-7E95-44FD-8086-AB336E7E107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1F83D6-81C5-4A47-9D6D-20AB42932081}">
      <dgm:prSet phldrT="[Text]" custT="1"/>
      <dgm:spPr/>
      <dgm:t>
        <a:bodyPr/>
        <a:lstStyle/>
        <a:p>
          <a:r>
            <a:rPr lang="en-US" sz="2400" dirty="0" err="1" smtClean="0"/>
            <a:t>শ্বাস</a:t>
          </a:r>
          <a:r>
            <a:rPr lang="en-US" sz="2400" dirty="0" smtClean="0"/>
            <a:t> </a:t>
          </a:r>
          <a:r>
            <a:rPr lang="en-US" sz="2400" dirty="0" err="1" smtClean="0"/>
            <a:t>নালির</a:t>
          </a:r>
          <a:r>
            <a:rPr lang="en-US" sz="2400" dirty="0" smtClean="0"/>
            <a:t> </a:t>
          </a:r>
          <a:r>
            <a:rPr lang="en-US" sz="2400" dirty="0" err="1" smtClean="0"/>
            <a:t>রোগ</a:t>
          </a:r>
          <a:endParaRPr lang="en-US" sz="2400" dirty="0"/>
        </a:p>
      </dgm:t>
    </dgm:pt>
    <dgm:pt modelId="{A0B3E8DB-668F-4A14-A904-076C52A87EB6}" type="parTrans" cxnId="{FED2CA04-263D-4820-ABB9-448861AE5A09}">
      <dgm:prSet/>
      <dgm:spPr/>
      <dgm:t>
        <a:bodyPr/>
        <a:lstStyle/>
        <a:p>
          <a:endParaRPr lang="en-US"/>
        </a:p>
      </dgm:t>
    </dgm:pt>
    <dgm:pt modelId="{CF271780-484F-4D48-BD22-1F7F2F3848E1}" type="sibTrans" cxnId="{FED2CA04-263D-4820-ABB9-448861AE5A09}">
      <dgm:prSet/>
      <dgm:spPr/>
      <dgm:t>
        <a:bodyPr/>
        <a:lstStyle/>
        <a:p>
          <a:endParaRPr lang="en-US"/>
        </a:p>
      </dgm:t>
    </dgm:pt>
    <dgm:pt modelId="{CC504768-660E-4C86-A47D-975CB1F5D76F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ব্র</a:t>
          </a:r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ংকাইটিস</a:t>
          </a:r>
          <a:endParaRPr lang="en-US" sz="2400" dirty="0"/>
        </a:p>
      </dgm:t>
    </dgm:pt>
    <dgm:pt modelId="{4F351090-27E2-48E5-B654-5DD9BA20782D}" type="parTrans" cxnId="{028CA4E4-361B-49BA-9C8A-397339984526}">
      <dgm:prSet/>
      <dgm:spPr>
        <a:solidFill>
          <a:schemeClr val="accent4"/>
        </a:solidFill>
      </dgm:spPr>
      <dgm:t>
        <a:bodyPr/>
        <a:lstStyle/>
        <a:p>
          <a:endParaRPr lang="en-US">
            <a:solidFill>
              <a:schemeClr val="accent5"/>
            </a:solidFill>
          </a:endParaRPr>
        </a:p>
      </dgm:t>
    </dgm:pt>
    <dgm:pt modelId="{6C93750B-AEB0-426F-B628-F68704CBB442}" type="sibTrans" cxnId="{028CA4E4-361B-49BA-9C8A-397339984526}">
      <dgm:prSet/>
      <dgm:spPr/>
      <dgm:t>
        <a:bodyPr/>
        <a:lstStyle/>
        <a:p>
          <a:endParaRPr lang="en-US"/>
        </a:p>
      </dgm:t>
    </dgm:pt>
    <dgm:pt modelId="{05AB8CD3-F48B-4467-B60D-4D896A98CC19}">
      <dgm:prSet phldrT="[Text]"/>
      <dgm:spPr/>
      <dgm:t>
        <a:bodyPr/>
        <a:lstStyle/>
        <a:p>
          <a:r>
            <a:rPr lang="en-US" dirty="0" smtClean="0"/>
            <a:t>যক্ষা</a:t>
          </a:r>
          <a:endParaRPr lang="en-US" dirty="0"/>
        </a:p>
      </dgm:t>
    </dgm:pt>
    <dgm:pt modelId="{9BA7A47E-1B9A-40CB-BDFD-763BF6DE7C5C}" type="parTrans" cxnId="{F8B29088-464F-4C8C-8891-A1B17D16FBAE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1E781937-BF2F-4B8B-ABFD-6443A23D8174}" type="sibTrans" cxnId="{F8B29088-464F-4C8C-8891-A1B17D16FBAE}">
      <dgm:prSet/>
      <dgm:spPr/>
      <dgm:t>
        <a:bodyPr/>
        <a:lstStyle/>
        <a:p>
          <a:endParaRPr lang="en-US"/>
        </a:p>
      </dgm:t>
    </dgm:pt>
    <dgm:pt modelId="{15D152BE-423E-44C8-932F-98A01D0E7523}">
      <dgm:prSet phldrT="[Text]"/>
      <dgm:spPr/>
      <dgm:t>
        <a:bodyPr/>
        <a:lstStyle/>
        <a:p>
          <a:r>
            <a:rPr lang="en-US" dirty="0" smtClean="0"/>
            <a:t>হাঁপানি</a:t>
          </a:r>
          <a:endParaRPr lang="en-US" dirty="0"/>
        </a:p>
      </dgm:t>
    </dgm:pt>
    <dgm:pt modelId="{84F505F9-D8BF-4726-8B33-6F920BB4130B}" type="parTrans" cxnId="{5FEA501A-AB16-4BF3-A700-E9E90B04EE90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9E5CB6C6-E7DC-4FB4-9F4E-63C461FB4191}" type="sibTrans" cxnId="{5FEA501A-AB16-4BF3-A700-E9E90B04EE90}">
      <dgm:prSet/>
      <dgm:spPr/>
      <dgm:t>
        <a:bodyPr/>
        <a:lstStyle/>
        <a:p>
          <a:endParaRPr lang="en-US"/>
        </a:p>
      </dgm:t>
    </dgm:pt>
    <dgm:pt modelId="{F37CE5C4-B1CD-4700-A67D-26C0C3563D9E}">
      <dgm:prSet phldrT="[Text]"/>
      <dgm:spPr/>
      <dgm:t>
        <a:bodyPr/>
        <a:lstStyle/>
        <a:p>
          <a:endParaRPr lang="en-US"/>
        </a:p>
      </dgm:t>
    </dgm:pt>
    <dgm:pt modelId="{AEE4B1CB-E67E-47FE-AB3E-3252EF8C06FB}" type="parTrans" cxnId="{F22168D2-3ABB-4DB4-B4D0-7E1DB2ED5DE4}">
      <dgm:prSet/>
      <dgm:spPr/>
      <dgm:t>
        <a:bodyPr/>
        <a:lstStyle/>
        <a:p>
          <a:endParaRPr lang="en-US"/>
        </a:p>
      </dgm:t>
    </dgm:pt>
    <dgm:pt modelId="{1731063D-5B1B-4798-9BB8-EED0D77301D1}" type="sibTrans" cxnId="{F22168D2-3ABB-4DB4-B4D0-7E1DB2ED5DE4}">
      <dgm:prSet/>
      <dgm:spPr/>
      <dgm:t>
        <a:bodyPr/>
        <a:lstStyle/>
        <a:p>
          <a:endParaRPr lang="en-US"/>
        </a:p>
      </dgm:t>
    </dgm:pt>
    <dgm:pt modelId="{8714E284-575A-48C6-9EBD-4947C57B1109}">
      <dgm:prSet custRadScaleRad="109021" custRadScaleInc="-21169"/>
      <dgm:spPr/>
      <dgm:t>
        <a:bodyPr/>
        <a:lstStyle/>
        <a:p>
          <a:endParaRPr lang="en-US"/>
        </a:p>
      </dgm:t>
    </dgm:pt>
    <dgm:pt modelId="{B3F568C5-FCEB-4DCB-9B91-0349EF24CB57}" type="parTrans" cxnId="{9F66A872-2AE7-44DF-A8FA-2127BB74F225}">
      <dgm:prSet/>
      <dgm:spPr/>
      <dgm:t>
        <a:bodyPr/>
        <a:lstStyle/>
        <a:p>
          <a:endParaRPr lang="en-US"/>
        </a:p>
      </dgm:t>
    </dgm:pt>
    <dgm:pt modelId="{7D7C9C6B-9063-4C92-9611-7BEFAFCE858B}" type="sibTrans" cxnId="{9F66A872-2AE7-44DF-A8FA-2127BB74F225}">
      <dgm:prSet/>
      <dgm:spPr/>
      <dgm:t>
        <a:bodyPr/>
        <a:lstStyle/>
        <a:p>
          <a:endParaRPr lang="en-US"/>
        </a:p>
      </dgm:t>
    </dgm:pt>
    <dgm:pt modelId="{09B0DF3F-BDD6-465D-9B0D-B8B0BF393970}">
      <dgm:prSet custRadScaleRad="109021" custRadScaleInc="-21169"/>
      <dgm:spPr/>
      <dgm:t>
        <a:bodyPr/>
        <a:lstStyle/>
        <a:p>
          <a:endParaRPr lang="en-US"/>
        </a:p>
      </dgm:t>
    </dgm:pt>
    <dgm:pt modelId="{145E1B3A-346E-4329-80CD-7D9D0B8D6AA5}" type="parTrans" cxnId="{94ED5EB2-D001-4E62-9BE9-0A61C4211B27}">
      <dgm:prSet/>
      <dgm:spPr/>
      <dgm:t>
        <a:bodyPr/>
        <a:lstStyle/>
        <a:p>
          <a:endParaRPr lang="en-US"/>
        </a:p>
      </dgm:t>
    </dgm:pt>
    <dgm:pt modelId="{C571FACE-3954-4769-93D2-7C809889E0FB}" type="sibTrans" cxnId="{94ED5EB2-D001-4E62-9BE9-0A61C4211B27}">
      <dgm:prSet/>
      <dgm:spPr/>
      <dgm:t>
        <a:bodyPr/>
        <a:lstStyle/>
        <a:p>
          <a:endParaRPr lang="en-US"/>
        </a:p>
      </dgm:t>
    </dgm:pt>
    <dgm:pt modelId="{0587DBD6-EA7F-47A4-8C7B-BE7959E36687}">
      <dgm:prSet/>
      <dgm:spPr/>
      <dgm:t>
        <a:bodyPr/>
        <a:lstStyle/>
        <a:p>
          <a:endParaRPr lang="en-US"/>
        </a:p>
      </dgm:t>
    </dgm:pt>
    <dgm:pt modelId="{F5EC117A-D81D-4A6B-ACF4-892B75C509F4}" type="parTrans" cxnId="{4611B67F-8365-4C58-A4B1-B94178414DE0}">
      <dgm:prSet/>
      <dgm:spPr/>
      <dgm:t>
        <a:bodyPr/>
        <a:lstStyle/>
        <a:p>
          <a:endParaRPr lang="en-US"/>
        </a:p>
      </dgm:t>
    </dgm:pt>
    <dgm:pt modelId="{B9F508EA-8666-462A-95D3-878BE7CCE600}" type="sibTrans" cxnId="{4611B67F-8365-4C58-A4B1-B94178414DE0}">
      <dgm:prSet/>
      <dgm:spPr/>
      <dgm:t>
        <a:bodyPr/>
        <a:lstStyle/>
        <a:p>
          <a:endParaRPr lang="en-US"/>
        </a:p>
      </dgm:t>
    </dgm:pt>
    <dgm:pt modelId="{1D47D3AE-7BE9-4021-A8EF-96FD8CDB05C7}">
      <dgm:prSet/>
      <dgm:spPr/>
      <dgm:t>
        <a:bodyPr/>
        <a:lstStyle/>
        <a:p>
          <a:endParaRPr lang="en-US"/>
        </a:p>
      </dgm:t>
    </dgm:pt>
    <dgm:pt modelId="{B115DF17-52B4-4F5D-A258-D3336ACE5B9B}" type="parTrans" cxnId="{B9CF8A61-D3E0-41C1-9563-0129EEA5BE59}">
      <dgm:prSet/>
      <dgm:spPr/>
      <dgm:t>
        <a:bodyPr/>
        <a:lstStyle/>
        <a:p>
          <a:endParaRPr lang="en-US"/>
        </a:p>
      </dgm:t>
    </dgm:pt>
    <dgm:pt modelId="{31EC7A71-D7EE-4FB9-BE0F-E445AFF0CB37}" type="sibTrans" cxnId="{B9CF8A61-D3E0-41C1-9563-0129EEA5BE59}">
      <dgm:prSet/>
      <dgm:spPr/>
      <dgm:t>
        <a:bodyPr/>
        <a:lstStyle/>
        <a:p>
          <a:endParaRPr lang="en-US"/>
        </a:p>
      </dgm:t>
    </dgm:pt>
    <dgm:pt modelId="{D88D6878-24BC-43D4-9D31-24EA60C20A34}">
      <dgm:prSet phldrT="[Text]" custRadScaleRad="104309" custRadScaleInc="90070"/>
      <dgm:spPr/>
      <dgm:t>
        <a:bodyPr/>
        <a:lstStyle/>
        <a:p>
          <a:endParaRPr lang="en-US"/>
        </a:p>
      </dgm:t>
    </dgm:pt>
    <dgm:pt modelId="{63A9BB2E-2AB6-4063-B100-924736218C36}" type="parTrans" cxnId="{052EEE5E-BF74-4089-B740-BE8F53AD6533}">
      <dgm:prSet/>
      <dgm:spPr/>
      <dgm:t>
        <a:bodyPr/>
        <a:lstStyle/>
        <a:p>
          <a:endParaRPr lang="en-US"/>
        </a:p>
      </dgm:t>
    </dgm:pt>
    <dgm:pt modelId="{99E326EB-4FA3-4F26-91C5-A42CA476CE80}" type="sibTrans" cxnId="{052EEE5E-BF74-4089-B740-BE8F53AD6533}">
      <dgm:prSet/>
      <dgm:spPr/>
      <dgm:t>
        <a:bodyPr/>
        <a:lstStyle/>
        <a:p>
          <a:endParaRPr lang="en-US"/>
        </a:p>
      </dgm:t>
    </dgm:pt>
    <dgm:pt modelId="{AE46336F-9626-4E3E-AADA-6D1389DC825D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ক্যান্সার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A55E7C-8C46-434D-B9A3-2881AB239669}" type="parTrans" cxnId="{DCA2D9E8-EC75-444B-BEAF-52F4AA2E905F}">
      <dgm:prSet/>
      <dgm:spPr>
        <a:solidFill>
          <a:srgbClr val="FF0000"/>
        </a:solidFill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CEE3BE4-5D36-4B64-B13B-49B4F61AF6D7}" type="sibTrans" cxnId="{DCA2D9E8-EC75-444B-BEAF-52F4AA2E905F}">
      <dgm:prSet/>
      <dgm:spPr/>
      <dgm:t>
        <a:bodyPr/>
        <a:lstStyle/>
        <a:p>
          <a:endParaRPr lang="en-US"/>
        </a:p>
      </dgm:t>
    </dgm:pt>
    <dgm:pt modelId="{B1E7E7CC-0A6F-4C39-ACED-8926E39C77ED}">
      <dgm:prSet phldrT="[Text]" custRadScaleRad="100624" custRadScaleInc="112242"/>
      <dgm:spPr/>
      <dgm:t>
        <a:bodyPr/>
        <a:lstStyle/>
        <a:p>
          <a:endParaRPr lang="en-US"/>
        </a:p>
      </dgm:t>
    </dgm:pt>
    <dgm:pt modelId="{D6215DDC-052A-458E-A210-F0C2DCC3CF3E}" type="parTrans" cxnId="{8071272B-A73B-4653-B948-9313E52614CB}">
      <dgm:prSet/>
      <dgm:spPr/>
      <dgm:t>
        <a:bodyPr/>
        <a:lstStyle/>
        <a:p>
          <a:endParaRPr lang="en-US"/>
        </a:p>
      </dgm:t>
    </dgm:pt>
    <dgm:pt modelId="{E4CAACDB-6F82-4AC5-B60B-AC5C8DF48ED3}" type="sibTrans" cxnId="{8071272B-A73B-4653-B948-9313E52614CB}">
      <dgm:prSet/>
      <dgm:spPr/>
      <dgm:t>
        <a:bodyPr/>
        <a:lstStyle/>
        <a:p>
          <a:endParaRPr lang="en-US"/>
        </a:p>
      </dgm:t>
    </dgm:pt>
    <dgm:pt modelId="{9AB4C903-04AF-4198-8677-E530883C0AA1}" type="pres">
      <dgm:prSet presAssocID="{20481FE6-7E95-44FD-8086-AB336E7E10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D8C6D4-9D87-4296-ABCD-2C3997BDF084}" type="pres">
      <dgm:prSet presAssocID="{D31F83D6-81C5-4A47-9D6D-20AB42932081}" presName="centerShape" presStyleLbl="node0" presStyleIdx="0" presStyleCnt="1"/>
      <dgm:spPr/>
      <dgm:t>
        <a:bodyPr/>
        <a:lstStyle/>
        <a:p>
          <a:endParaRPr lang="en-US"/>
        </a:p>
      </dgm:t>
    </dgm:pt>
    <dgm:pt modelId="{B3064103-53E5-460F-884A-4F80148E09D3}" type="pres">
      <dgm:prSet presAssocID="{4F351090-27E2-48E5-B654-5DD9BA20782D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B3EAEAC-C2B5-47F4-8744-1E733F8FDEFA}" type="pres">
      <dgm:prSet presAssocID="{4F351090-27E2-48E5-B654-5DD9BA20782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1C37A10-ABBA-405A-BC31-7FF4C930790A}" type="pres">
      <dgm:prSet presAssocID="{CC504768-660E-4C86-A47D-975CB1F5D76F}" presName="node" presStyleLbl="node1" presStyleIdx="0" presStyleCnt="4" custRadScaleRad="100624" custRadScaleInc="112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D2C75-B984-4128-8EBB-D4EB81AFB306}" type="pres">
      <dgm:prSet presAssocID="{9BA7A47E-1B9A-40CB-BDFD-763BF6DE7C5C}" presName="parTrans" presStyleLbl="sibTrans2D1" presStyleIdx="1" presStyleCnt="4"/>
      <dgm:spPr/>
      <dgm:t>
        <a:bodyPr/>
        <a:lstStyle/>
        <a:p>
          <a:endParaRPr lang="en-US"/>
        </a:p>
      </dgm:t>
    </dgm:pt>
    <dgm:pt modelId="{D97E79E4-5A30-489F-9D9B-C50208212CA4}" type="pres">
      <dgm:prSet presAssocID="{9BA7A47E-1B9A-40CB-BDFD-763BF6DE7C5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B0CB259-1A34-4D1F-AFE0-0B338470FFCD}" type="pres">
      <dgm:prSet presAssocID="{05AB8CD3-F48B-4467-B60D-4D896A98CC19}" presName="node" presStyleLbl="node1" presStyleIdx="1" presStyleCnt="4" custRadScaleRad="104309" custRadScaleInc="90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6AF22-4E1C-42D3-BFA2-BF74447183F5}" type="pres">
      <dgm:prSet presAssocID="{84F505F9-D8BF-4726-8B33-6F920BB4130B}" presName="parTrans" presStyleLbl="sibTrans2D1" presStyleIdx="2" presStyleCnt="4"/>
      <dgm:spPr/>
      <dgm:t>
        <a:bodyPr/>
        <a:lstStyle/>
        <a:p>
          <a:endParaRPr lang="en-US"/>
        </a:p>
      </dgm:t>
    </dgm:pt>
    <dgm:pt modelId="{FE3D561A-349D-4301-B7EF-6E55009239B2}" type="pres">
      <dgm:prSet presAssocID="{84F505F9-D8BF-4726-8B33-6F920BB4130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9044BAF-25A5-434E-9CCD-EC93F3E7A752}" type="pres">
      <dgm:prSet presAssocID="{15D152BE-423E-44C8-932F-98A01D0E7523}" presName="node" presStyleLbl="node1" presStyleIdx="2" presStyleCnt="4" custRadScaleRad="102767" custRadScaleInc="36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6BBAA-51AD-4160-8CDB-FE3F12AE4C10}" type="pres">
      <dgm:prSet presAssocID="{A8A55E7C-8C46-434D-B9A3-2881AB23966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EA86B576-660E-4551-B1E8-67C0C2178C82}" type="pres">
      <dgm:prSet presAssocID="{A8A55E7C-8C46-434D-B9A3-2881AB23966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75915A1-AC6A-4C65-A05A-470BAE6BBFFA}" type="pres">
      <dgm:prSet presAssocID="{AE46336F-9626-4E3E-AADA-6D1389DC825D}" presName="node" presStyleLbl="node1" presStyleIdx="3" presStyleCnt="4" custRadScaleRad="99221" custRadScaleInc="-1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D30C9A-04AA-45AA-BBAC-86495BF0149A}" type="presOf" srcId="{15D152BE-423E-44C8-932F-98A01D0E7523}" destId="{C9044BAF-25A5-434E-9CCD-EC93F3E7A752}" srcOrd="0" destOrd="0" presId="urn:microsoft.com/office/officeart/2005/8/layout/radial5"/>
    <dgm:cxn modelId="{4611B67F-8365-4C58-A4B1-B94178414DE0}" srcId="{20481FE6-7E95-44FD-8086-AB336E7E1074}" destId="{0587DBD6-EA7F-47A4-8C7B-BE7959E36687}" srcOrd="2" destOrd="0" parTransId="{F5EC117A-D81D-4A6B-ACF4-892B75C509F4}" sibTransId="{B9F508EA-8666-462A-95D3-878BE7CCE600}"/>
    <dgm:cxn modelId="{BA6D4C2E-EE96-4352-A3C5-25D3208692E0}" type="presOf" srcId="{A8A55E7C-8C46-434D-B9A3-2881AB239669}" destId="{65B6BBAA-51AD-4160-8CDB-FE3F12AE4C10}" srcOrd="0" destOrd="0" presId="urn:microsoft.com/office/officeart/2005/8/layout/radial5"/>
    <dgm:cxn modelId="{F22168D2-3ABB-4DB4-B4D0-7E1DB2ED5DE4}" srcId="{20481FE6-7E95-44FD-8086-AB336E7E1074}" destId="{F37CE5C4-B1CD-4700-A67D-26C0C3563D9E}" srcOrd="3" destOrd="0" parTransId="{AEE4B1CB-E67E-47FE-AB3E-3252EF8C06FB}" sibTransId="{1731063D-5B1B-4798-9BB8-EED0D77301D1}"/>
    <dgm:cxn modelId="{0CAB46F6-AD05-45B7-957B-90503B8B4DE3}" type="presOf" srcId="{9BA7A47E-1B9A-40CB-BDFD-763BF6DE7C5C}" destId="{B9DD2C75-B984-4128-8EBB-D4EB81AFB306}" srcOrd="0" destOrd="0" presId="urn:microsoft.com/office/officeart/2005/8/layout/radial5"/>
    <dgm:cxn modelId="{851C1538-75A0-47CC-9698-C4763261C479}" type="presOf" srcId="{20481FE6-7E95-44FD-8086-AB336E7E1074}" destId="{9AB4C903-04AF-4198-8677-E530883C0AA1}" srcOrd="0" destOrd="0" presId="urn:microsoft.com/office/officeart/2005/8/layout/radial5"/>
    <dgm:cxn modelId="{01190995-1A23-4636-AB65-3A37F6620704}" type="presOf" srcId="{D31F83D6-81C5-4A47-9D6D-20AB42932081}" destId="{96D8C6D4-9D87-4296-ABCD-2C3997BDF084}" srcOrd="0" destOrd="0" presId="urn:microsoft.com/office/officeart/2005/8/layout/radial5"/>
    <dgm:cxn modelId="{94ED5EB2-D001-4E62-9BE9-0A61C4211B27}" srcId="{20481FE6-7E95-44FD-8086-AB336E7E1074}" destId="{09B0DF3F-BDD6-465D-9B0D-B8B0BF393970}" srcOrd="5" destOrd="0" parTransId="{145E1B3A-346E-4329-80CD-7D9D0B8D6AA5}" sibTransId="{C571FACE-3954-4769-93D2-7C809889E0FB}"/>
    <dgm:cxn modelId="{AF0ED8C5-AC69-4959-922B-23E9B9895266}" type="presOf" srcId="{CC504768-660E-4C86-A47D-975CB1F5D76F}" destId="{81C37A10-ABBA-405A-BC31-7FF4C930790A}" srcOrd="0" destOrd="0" presId="urn:microsoft.com/office/officeart/2005/8/layout/radial5"/>
    <dgm:cxn modelId="{028CA4E4-361B-49BA-9C8A-397339984526}" srcId="{D31F83D6-81C5-4A47-9D6D-20AB42932081}" destId="{CC504768-660E-4C86-A47D-975CB1F5D76F}" srcOrd="0" destOrd="0" parTransId="{4F351090-27E2-48E5-B654-5DD9BA20782D}" sibTransId="{6C93750B-AEB0-426F-B628-F68704CBB442}"/>
    <dgm:cxn modelId="{6214DDD7-728C-4A0F-A06F-7329F94B53F0}" type="presOf" srcId="{A8A55E7C-8C46-434D-B9A3-2881AB239669}" destId="{EA86B576-660E-4551-B1E8-67C0C2178C82}" srcOrd="1" destOrd="0" presId="urn:microsoft.com/office/officeart/2005/8/layout/radial5"/>
    <dgm:cxn modelId="{0FC3F236-F132-42D6-82B7-57A6FA2489C5}" type="presOf" srcId="{05AB8CD3-F48B-4467-B60D-4D896A98CC19}" destId="{6B0CB259-1A34-4D1F-AFE0-0B338470FFCD}" srcOrd="0" destOrd="0" presId="urn:microsoft.com/office/officeart/2005/8/layout/radial5"/>
    <dgm:cxn modelId="{A89BCC74-ADF8-4144-9909-6423395A0A91}" type="presOf" srcId="{84F505F9-D8BF-4726-8B33-6F920BB4130B}" destId="{FE3D561A-349D-4301-B7EF-6E55009239B2}" srcOrd="1" destOrd="0" presId="urn:microsoft.com/office/officeart/2005/8/layout/radial5"/>
    <dgm:cxn modelId="{3A5E1C20-B223-477E-8E18-0AD1BA9AAFC0}" type="presOf" srcId="{84F505F9-D8BF-4726-8B33-6F920BB4130B}" destId="{D056AF22-4E1C-42D3-BFA2-BF74447183F5}" srcOrd="0" destOrd="0" presId="urn:microsoft.com/office/officeart/2005/8/layout/radial5"/>
    <dgm:cxn modelId="{DCA2D9E8-EC75-444B-BEAF-52F4AA2E905F}" srcId="{D31F83D6-81C5-4A47-9D6D-20AB42932081}" destId="{AE46336F-9626-4E3E-AADA-6D1389DC825D}" srcOrd="3" destOrd="0" parTransId="{A8A55E7C-8C46-434D-B9A3-2881AB239669}" sibTransId="{2CEE3BE4-5D36-4B64-B13B-49B4F61AF6D7}"/>
    <dgm:cxn modelId="{9DDD9AE3-A260-4F07-9077-670B90EC4430}" type="presOf" srcId="{4F351090-27E2-48E5-B654-5DD9BA20782D}" destId="{AB3EAEAC-C2B5-47F4-8744-1E733F8FDEFA}" srcOrd="1" destOrd="0" presId="urn:microsoft.com/office/officeart/2005/8/layout/radial5"/>
    <dgm:cxn modelId="{052EEE5E-BF74-4089-B740-BE8F53AD6533}" srcId="{20481FE6-7E95-44FD-8086-AB336E7E1074}" destId="{D88D6878-24BC-43D4-9D31-24EA60C20A34}" srcOrd="6" destOrd="0" parTransId="{63A9BB2E-2AB6-4063-B100-924736218C36}" sibTransId="{99E326EB-4FA3-4F26-91C5-A42CA476CE80}"/>
    <dgm:cxn modelId="{7BA49AE9-1A34-4288-A420-C782F8B606C6}" type="presOf" srcId="{AE46336F-9626-4E3E-AADA-6D1389DC825D}" destId="{175915A1-AC6A-4C65-A05A-470BAE6BBFFA}" srcOrd="0" destOrd="0" presId="urn:microsoft.com/office/officeart/2005/8/layout/radial5"/>
    <dgm:cxn modelId="{B9CF8A61-D3E0-41C1-9563-0129EEA5BE59}" srcId="{20481FE6-7E95-44FD-8086-AB336E7E1074}" destId="{1D47D3AE-7BE9-4021-A8EF-96FD8CDB05C7}" srcOrd="1" destOrd="0" parTransId="{B115DF17-52B4-4F5D-A258-D3336ACE5B9B}" sibTransId="{31EC7A71-D7EE-4FB9-BE0F-E445AFF0CB37}"/>
    <dgm:cxn modelId="{9F66A872-2AE7-44DF-A8FA-2127BB74F225}" srcId="{20481FE6-7E95-44FD-8086-AB336E7E1074}" destId="{8714E284-575A-48C6-9EBD-4947C57B1109}" srcOrd="4" destOrd="0" parTransId="{B3F568C5-FCEB-4DCB-9B91-0349EF24CB57}" sibTransId="{7D7C9C6B-9063-4C92-9611-7BEFAFCE858B}"/>
    <dgm:cxn modelId="{C8FED40C-2087-41A3-A539-6B6597E6A65C}" type="presOf" srcId="{4F351090-27E2-48E5-B654-5DD9BA20782D}" destId="{B3064103-53E5-460F-884A-4F80148E09D3}" srcOrd="0" destOrd="0" presId="urn:microsoft.com/office/officeart/2005/8/layout/radial5"/>
    <dgm:cxn modelId="{8071272B-A73B-4653-B948-9313E52614CB}" srcId="{20481FE6-7E95-44FD-8086-AB336E7E1074}" destId="{B1E7E7CC-0A6F-4C39-ACED-8926E39C77ED}" srcOrd="7" destOrd="0" parTransId="{D6215DDC-052A-458E-A210-F0C2DCC3CF3E}" sibTransId="{E4CAACDB-6F82-4AC5-B60B-AC5C8DF48ED3}"/>
    <dgm:cxn modelId="{0FB58251-C184-4A0C-9A8F-062BE835920C}" type="presOf" srcId="{9BA7A47E-1B9A-40CB-BDFD-763BF6DE7C5C}" destId="{D97E79E4-5A30-489F-9D9B-C50208212CA4}" srcOrd="1" destOrd="0" presId="urn:microsoft.com/office/officeart/2005/8/layout/radial5"/>
    <dgm:cxn modelId="{F8B29088-464F-4C8C-8891-A1B17D16FBAE}" srcId="{D31F83D6-81C5-4A47-9D6D-20AB42932081}" destId="{05AB8CD3-F48B-4467-B60D-4D896A98CC19}" srcOrd="1" destOrd="0" parTransId="{9BA7A47E-1B9A-40CB-BDFD-763BF6DE7C5C}" sibTransId="{1E781937-BF2F-4B8B-ABFD-6443A23D8174}"/>
    <dgm:cxn modelId="{FED2CA04-263D-4820-ABB9-448861AE5A09}" srcId="{20481FE6-7E95-44FD-8086-AB336E7E1074}" destId="{D31F83D6-81C5-4A47-9D6D-20AB42932081}" srcOrd="0" destOrd="0" parTransId="{A0B3E8DB-668F-4A14-A904-076C52A87EB6}" sibTransId="{CF271780-484F-4D48-BD22-1F7F2F3848E1}"/>
    <dgm:cxn modelId="{5FEA501A-AB16-4BF3-A700-E9E90B04EE90}" srcId="{D31F83D6-81C5-4A47-9D6D-20AB42932081}" destId="{15D152BE-423E-44C8-932F-98A01D0E7523}" srcOrd="2" destOrd="0" parTransId="{84F505F9-D8BF-4726-8B33-6F920BB4130B}" sibTransId="{9E5CB6C6-E7DC-4FB4-9F4E-63C461FB4191}"/>
    <dgm:cxn modelId="{A5C6A53C-27A7-4F28-841F-4CF4FEDCDE57}" type="presParOf" srcId="{9AB4C903-04AF-4198-8677-E530883C0AA1}" destId="{96D8C6D4-9D87-4296-ABCD-2C3997BDF084}" srcOrd="0" destOrd="0" presId="urn:microsoft.com/office/officeart/2005/8/layout/radial5"/>
    <dgm:cxn modelId="{2526119F-48D7-4B35-A249-D3E1B7C98166}" type="presParOf" srcId="{9AB4C903-04AF-4198-8677-E530883C0AA1}" destId="{B3064103-53E5-460F-884A-4F80148E09D3}" srcOrd="1" destOrd="0" presId="urn:microsoft.com/office/officeart/2005/8/layout/radial5"/>
    <dgm:cxn modelId="{BC208144-2673-44D4-894D-8D8ED9D7895A}" type="presParOf" srcId="{B3064103-53E5-460F-884A-4F80148E09D3}" destId="{AB3EAEAC-C2B5-47F4-8744-1E733F8FDEFA}" srcOrd="0" destOrd="0" presId="urn:microsoft.com/office/officeart/2005/8/layout/radial5"/>
    <dgm:cxn modelId="{1B39BAE7-096A-459A-A57E-F05FF2F21D52}" type="presParOf" srcId="{9AB4C903-04AF-4198-8677-E530883C0AA1}" destId="{81C37A10-ABBA-405A-BC31-7FF4C930790A}" srcOrd="2" destOrd="0" presId="urn:microsoft.com/office/officeart/2005/8/layout/radial5"/>
    <dgm:cxn modelId="{A1992F67-3C2F-453D-ACC4-6083D045025A}" type="presParOf" srcId="{9AB4C903-04AF-4198-8677-E530883C0AA1}" destId="{B9DD2C75-B984-4128-8EBB-D4EB81AFB306}" srcOrd="3" destOrd="0" presId="urn:microsoft.com/office/officeart/2005/8/layout/radial5"/>
    <dgm:cxn modelId="{483550E9-11B6-47FC-B1C3-102F6211C5C3}" type="presParOf" srcId="{B9DD2C75-B984-4128-8EBB-D4EB81AFB306}" destId="{D97E79E4-5A30-489F-9D9B-C50208212CA4}" srcOrd="0" destOrd="0" presId="urn:microsoft.com/office/officeart/2005/8/layout/radial5"/>
    <dgm:cxn modelId="{3A544031-E419-46CB-AE2E-5CABF7A98D3E}" type="presParOf" srcId="{9AB4C903-04AF-4198-8677-E530883C0AA1}" destId="{6B0CB259-1A34-4D1F-AFE0-0B338470FFCD}" srcOrd="4" destOrd="0" presId="urn:microsoft.com/office/officeart/2005/8/layout/radial5"/>
    <dgm:cxn modelId="{93C7421E-1613-4D1F-B3B1-657FA776F08F}" type="presParOf" srcId="{9AB4C903-04AF-4198-8677-E530883C0AA1}" destId="{D056AF22-4E1C-42D3-BFA2-BF74447183F5}" srcOrd="5" destOrd="0" presId="urn:microsoft.com/office/officeart/2005/8/layout/radial5"/>
    <dgm:cxn modelId="{3AA1BBB5-ED3E-40AB-B2F1-EB769D3C259B}" type="presParOf" srcId="{D056AF22-4E1C-42D3-BFA2-BF74447183F5}" destId="{FE3D561A-349D-4301-B7EF-6E55009239B2}" srcOrd="0" destOrd="0" presId="urn:microsoft.com/office/officeart/2005/8/layout/radial5"/>
    <dgm:cxn modelId="{3DAD108D-F1FE-4E96-A9CA-6045A8A4BC0F}" type="presParOf" srcId="{9AB4C903-04AF-4198-8677-E530883C0AA1}" destId="{C9044BAF-25A5-434E-9CCD-EC93F3E7A752}" srcOrd="6" destOrd="0" presId="urn:microsoft.com/office/officeart/2005/8/layout/radial5"/>
    <dgm:cxn modelId="{A331872C-30B3-45C9-96F5-EC8CC89D80B2}" type="presParOf" srcId="{9AB4C903-04AF-4198-8677-E530883C0AA1}" destId="{65B6BBAA-51AD-4160-8CDB-FE3F12AE4C10}" srcOrd="7" destOrd="0" presId="urn:microsoft.com/office/officeart/2005/8/layout/radial5"/>
    <dgm:cxn modelId="{259E2F24-6D7D-428C-A9DB-9072AC66176B}" type="presParOf" srcId="{65B6BBAA-51AD-4160-8CDB-FE3F12AE4C10}" destId="{EA86B576-660E-4551-B1E8-67C0C2178C82}" srcOrd="0" destOrd="0" presId="urn:microsoft.com/office/officeart/2005/8/layout/radial5"/>
    <dgm:cxn modelId="{16E2FC9F-C038-49EF-881D-39214CA6CFE2}" type="presParOf" srcId="{9AB4C903-04AF-4198-8677-E530883C0AA1}" destId="{175915A1-AC6A-4C65-A05A-470BAE6BBFF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8C6D4-9D87-4296-ABCD-2C3997BDF084}">
      <dsp:nvSpPr>
        <dsp:cNvPr id="0" name=""/>
        <dsp:cNvSpPr/>
      </dsp:nvSpPr>
      <dsp:spPr>
        <a:xfrm>
          <a:off x="5088458" y="2337762"/>
          <a:ext cx="1665313" cy="1665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শ্বাস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নালির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রোগ</a:t>
          </a:r>
          <a:endParaRPr lang="en-US" sz="2400" kern="1200" dirty="0"/>
        </a:p>
      </dsp:txBody>
      <dsp:txXfrm>
        <a:off x="5332337" y="2581641"/>
        <a:ext cx="1177555" cy="1177555"/>
      </dsp:txXfrm>
    </dsp:sp>
    <dsp:sp modelId="{B3064103-53E5-460F-884A-4F80148E09D3}">
      <dsp:nvSpPr>
        <dsp:cNvPr id="0" name=""/>
        <dsp:cNvSpPr/>
      </dsp:nvSpPr>
      <dsp:spPr>
        <a:xfrm rot="19230534">
          <a:off x="6638474" y="2146731"/>
          <a:ext cx="362652" cy="566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chemeClr val="accent5"/>
            </a:solidFill>
          </a:endParaRPr>
        </a:p>
      </dsp:txBody>
      <dsp:txXfrm>
        <a:off x="6650892" y="2294567"/>
        <a:ext cx="253856" cy="339724"/>
      </dsp:txXfrm>
    </dsp:sp>
    <dsp:sp modelId="{81C37A10-ABBA-405A-BC31-7FF4C930790A}">
      <dsp:nvSpPr>
        <dsp:cNvPr id="0" name=""/>
        <dsp:cNvSpPr/>
      </dsp:nvSpPr>
      <dsp:spPr>
        <a:xfrm>
          <a:off x="6901670" y="843538"/>
          <a:ext cx="1665313" cy="1665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ব্র</a:t>
          </a: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ংকাইটিস</a:t>
          </a:r>
          <a:endParaRPr lang="en-US" sz="2400" kern="1200" dirty="0"/>
        </a:p>
      </dsp:txBody>
      <dsp:txXfrm>
        <a:off x="7145549" y="1087417"/>
        <a:ext cx="1177555" cy="1177555"/>
      </dsp:txXfrm>
    </dsp:sp>
    <dsp:sp modelId="{B9DD2C75-B984-4128-8EBB-D4EB81AFB306}">
      <dsp:nvSpPr>
        <dsp:cNvPr id="0" name=""/>
        <dsp:cNvSpPr/>
      </dsp:nvSpPr>
      <dsp:spPr>
        <a:xfrm rot="2431890">
          <a:off x="6633795" y="3671216"/>
          <a:ext cx="408255" cy="56620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648489" y="3744661"/>
        <a:ext cx="285779" cy="339724"/>
      </dsp:txXfrm>
    </dsp:sp>
    <dsp:sp modelId="{6B0CB259-1A34-4D1F-AFE0-0B338470FFCD}">
      <dsp:nvSpPr>
        <dsp:cNvPr id="0" name=""/>
        <dsp:cNvSpPr/>
      </dsp:nvSpPr>
      <dsp:spPr>
        <a:xfrm>
          <a:off x="6939638" y="3920581"/>
          <a:ext cx="1665313" cy="1665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যক্ষা</a:t>
          </a:r>
          <a:endParaRPr lang="en-US" sz="2200" kern="1200" dirty="0"/>
        </a:p>
      </dsp:txBody>
      <dsp:txXfrm>
        <a:off x="7183517" y="4164460"/>
        <a:ext cx="1177555" cy="1177555"/>
      </dsp:txXfrm>
    </dsp:sp>
    <dsp:sp modelId="{D056AF22-4E1C-42D3-BFA2-BF74447183F5}">
      <dsp:nvSpPr>
        <dsp:cNvPr id="0" name=""/>
        <dsp:cNvSpPr/>
      </dsp:nvSpPr>
      <dsp:spPr>
        <a:xfrm rot="6394599">
          <a:off x="5387370" y="4026695"/>
          <a:ext cx="389172" cy="566206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5462401" y="4083986"/>
        <a:ext cx="272420" cy="339724"/>
      </dsp:txXfrm>
    </dsp:sp>
    <dsp:sp modelId="{C9044BAF-25A5-434E-9CCD-EC93F3E7A752}">
      <dsp:nvSpPr>
        <dsp:cNvPr id="0" name=""/>
        <dsp:cNvSpPr/>
      </dsp:nvSpPr>
      <dsp:spPr>
        <a:xfrm>
          <a:off x="4403857" y="4637634"/>
          <a:ext cx="1665313" cy="1665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হাঁপানি</a:t>
          </a:r>
          <a:endParaRPr lang="en-US" sz="2200" kern="1200" dirty="0"/>
        </a:p>
      </dsp:txBody>
      <dsp:txXfrm>
        <a:off x="4647736" y="4881513"/>
        <a:ext cx="1177555" cy="1177555"/>
      </dsp:txXfrm>
    </dsp:sp>
    <dsp:sp modelId="{65B6BBAA-51AD-4160-8CDB-FE3F12AE4C10}">
      <dsp:nvSpPr>
        <dsp:cNvPr id="0" name=""/>
        <dsp:cNvSpPr/>
      </dsp:nvSpPr>
      <dsp:spPr>
        <a:xfrm rot="10764819">
          <a:off x="4599901" y="2899070"/>
          <a:ext cx="345289" cy="56620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rgbClr val="FF0000"/>
            </a:solidFill>
          </a:endParaRPr>
        </a:p>
      </dsp:txBody>
      <dsp:txXfrm rot="10800000">
        <a:off x="4703485" y="3011781"/>
        <a:ext cx="241702" cy="339724"/>
      </dsp:txXfrm>
    </dsp:sp>
    <dsp:sp modelId="{175915A1-AC6A-4C65-A05A-470BAE6BBFFA}">
      <dsp:nvSpPr>
        <dsp:cNvPr id="0" name=""/>
        <dsp:cNvSpPr/>
      </dsp:nvSpPr>
      <dsp:spPr>
        <a:xfrm>
          <a:off x="2771776" y="2361471"/>
          <a:ext cx="1665313" cy="1665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ক্যান্সার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15655" y="2605350"/>
        <a:ext cx="1177555" cy="1177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2FFD4-CC48-472C-B612-148794C369A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59D78-DD61-4BE0-B1E2-8FE215EEF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9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2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8F5F-5D0D-4246-8945-1D1B31DDC9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68B-B974-47FB-B159-A8924169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3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8F5F-5D0D-4246-8945-1D1B31DDC9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68B-B974-47FB-B159-A8924169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0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8F5F-5D0D-4246-8945-1D1B31DDC9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68B-B974-47FB-B159-A8924169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6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8F5F-5D0D-4246-8945-1D1B31DDC9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68B-B974-47FB-B159-A8924169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2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8F5F-5D0D-4246-8945-1D1B31DDC9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68B-B974-47FB-B159-A8924169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0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8F5F-5D0D-4246-8945-1D1B31DDC9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68B-B974-47FB-B159-A8924169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8F5F-5D0D-4246-8945-1D1B31DDC9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68B-B974-47FB-B159-A8924169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3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8F5F-5D0D-4246-8945-1D1B31DDC9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68B-B974-47FB-B159-A8924169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2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8F5F-5D0D-4246-8945-1D1B31DDC9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68B-B974-47FB-B159-A8924169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3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8F5F-5D0D-4246-8945-1D1B31DDC9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68B-B974-47FB-B159-A8924169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8F5F-5D0D-4246-8945-1D1B31DDC9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68B-B974-47FB-B159-A8924169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5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78F5F-5D0D-4246-8945-1D1B31DDC9F1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ED68B-B974-47FB-B159-A8924169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2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02" y="269823"/>
            <a:ext cx="1149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249565"/>
              </p:ext>
            </p:extLst>
          </p:nvPr>
        </p:nvGraphicFramePr>
        <p:xfrm>
          <a:off x="149901" y="269823"/>
          <a:ext cx="11632367" cy="6220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2367"/>
              </a:tblGrid>
              <a:tr h="6220917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</a:t>
                      </a:r>
                      <a:r>
                        <a:rPr lang="en-US" sz="8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80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স্বাগতম</a:t>
                      </a:r>
                      <a:r>
                        <a:rPr lang="en-US" sz="80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33" y="1673258"/>
            <a:ext cx="5216577" cy="378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59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02" y="269823"/>
            <a:ext cx="11497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          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মূল্যায়ন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870445"/>
              </p:ext>
            </p:extLst>
          </p:nvPr>
        </p:nvGraphicFramePr>
        <p:xfrm>
          <a:off x="149901" y="1019331"/>
          <a:ext cx="11632368" cy="5471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2368"/>
              </a:tblGrid>
              <a:tr h="5471409">
                <a:tc>
                  <a:txBody>
                    <a:bodyPr/>
                    <a:lstStyle/>
                    <a:p>
                      <a:endParaRPr lang="en-US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                                   </a:t>
                      </a:r>
                    </a:p>
                    <a:p>
                      <a:endParaRPr lang="en-US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4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4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985720"/>
              </p:ext>
            </p:extLst>
          </p:nvPr>
        </p:nvGraphicFramePr>
        <p:xfrm>
          <a:off x="509666" y="2001188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১।শ্বাস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নালির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২টি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354714"/>
              </p:ext>
            </p:extLst>
          </p:nvPr>
        </p:nvGraphicFramePr>
        <p:xfrm>
          <a:off x="989957" y="3186244"/>
          <a:ext cx="81962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6288"/>
              </a:tblGrid>
              <a:tr h="584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            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যক্ষার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জীবাণুর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446041"/>
              </p:ext>
            </p:extLst>
          </p:nvPr>
        </p:nvGraphicFramePr>
        <p:xfrm>
          <a:off x="1440871" y="4486449"/>
          <a:ext cx="8321965" cy="1073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1965"/>
              </a:tblGrid>
              <a:tr h="1073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                        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৩।ফুসফুসে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ক্যান্সারের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প্রধান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কোনটি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57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02" y="269823"/>
            <a:ext cx="1149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953237"/>
              </p:ext>
            </p:extLst>
          </p:nvPr>
        </p:nvGraphicFramePr>
        <p:xfrm>
          <a:off x="299803" y="382250"/>
          <a:ext cx="11482466" cy="597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2466"/>
              </a:tblGrid>
              <a:tr h="5973580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                        </a:t>
                      </a:r>
                      <a:r>
                        <a:rPr lang="en-US" sz="48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বাড়ির</a:t>
                      </a:r>
                      <a:r>
                        <a:rPr lang="en-US" sz="4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4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</a:t>
                      </a:r>
                    </a:p>
                    <a:p>
                      <a:endParaRPr lang="en-US" sz="4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</a:t>
                      </a:r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ধুমপানে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বিষপান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 </a:t>
                      </a:r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ব্যাখ্যা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9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02" y="269823"/>
            <a:ext cx="1149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99" y="0"/>
            <a:ext cx="5186596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071408"/>
              </p:ext>
            </p:extLst>
          </p:nvPr>
        </p:nvGraphicFramePr>
        <p:xfrm>
          <a:off x="3507699" y="5943600"/>
          <a:ext cx="5291527" cy="771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1527"/>
              </a:tblGrid>
              <a:tr h="77199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</a:t>
                      </a:r>
                      <a:r>
                        <a:rPr lang="en-US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সবাই </a:t>
                      </a:r>
                      <a:r>
                        <a:rPr lang="en-US" sz="3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ভালো</a:t>
                      </a:r>
                      <a:r>
                        <a:rPr lang="en-US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থেকো</a:t>
                      </a:r>
                      <a:r>
                        <a:rPr lang="bn-IN" sz="36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3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02" y="269823"/>
            <a:ext cx="1149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854560"/>
              </p:ext>
            </p:extLst>
          </p:nvPr>
        </p:nvGraphicFramePr>
        <p:xfrm>
          <a:off x="149901" y="269823"/>
          <a:ext cx="11632367" cy="6220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2367"/>
              </a:tblGrid>
              <a:tr h="622091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                                     </a:t>
                      </a:r>
                      <a:r>
                        <a:rPr lang="en-US" sz="4800" dirty="0" err="1" smtClean="0">
                          <a:solidFill>
                            <a:schemeClr val="accent3"/>
                          </a:solidFill>
                        </a:rPr>
                        <a:t>পরিচিতি</a:t>
                      </a:r>
                      <a:endParaRPr lang="en-US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</a:p>
                    <a:p>
                      <a:r>
                        <a:rPr lang="en-US" sz="3600" dirty="0" smtClean="0">
                          <a:solidFill>
                            <a:schemeClr val="accent5"/>
                          </a:solidFill>
                        </a:rPr>
                        <a:t>  </a:t>
                      </a:r>
                    </a:p>
                    <a:p>
                      <a:r>
                        <a:rPr lang="en-US" sz="3600" dirty="0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600" dirty="0" err="1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নীল</a:t>
                      </a:r>
                      <a:r>
                        <a:rPr lang="en-US" sz="2400" dirty="0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রতন</a:t>
                      </a:r>
                      <a:r>
                        <a:rPr lang="en-US" sz="2400" baseline="0" dirty="0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বাগচী</a:t>
                      </a:r>
                      <a:r>
                        <a:rPr lang="en-US" sz="2400" baseline="0" dirty="0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সহকারী</a:t>
                      </a:r>
                      <a:r>
                        <a:rPr lang="en-US" sz="2400" baseline="0" dirty="0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শিক্ষক</a:t>
                      </a:r>
                      <a:r>
                        <a:rPr lang="en-US" sz="2400" baseline="0" dirty="0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baseline="0" dirty="0" err="1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</a:t>
                      </a:r>
                      <a:r>
                        <a:rPr lang="en-US" sz="2400" baseline="0" dirty="0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</a:t>
                      </a:r>
                      <a:r>
                        <a:rPr lang="en-US" sz="2400" baseline="0" dirty="0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সুলতানা</a:t>
                      </a:r>
                      <a:r>
                        <a:rPr lang="en-US" sz="2400" baseline="0" dirty="0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বালিকা</a:t>
                      </a:r>
                      <a:r>
                        <a:rPr lang="en-US" sz="2400" baseline="0" dirty="0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বিদ্যালয়,কুষ্টিয়া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                                                                         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শ্রেনি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</a:t>
                      </a:r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নবম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দশম</a:t>
                      </a:r>
                      <a:endParaRPr lang="en-US" sz="1800" baseline="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                                                                         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</a:t>
                      </a:r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</a:t>
                      </a:r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জীববিজ্ঞান</a:t>
                      </a:r>
                      <a:endParaRPr lang="en-US" sz="2000" baseline="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                                                                          </a:t>
                      </a:r>
                      <a:r>
                        <a:rPr lang="en-US" sz="36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অধ্যায়</a:t>
                      </a:r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সপ্তম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গ্যাসীয়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বিনিময়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                                                                          </a:t>
                      </a:r>
                      <a:r>
                        <a:rPr lang="en-US" sz="36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36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--</a:t>
                      </a:r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৪৫মিঃ</a:t>
                      </a:r>
                      <a:endParaRPr lang="en-US" sz="1800" baseline="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4" y="768464"/>
            <a:ext cx="1180232" cy="140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38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02" y="269823"/>
            <a:ext cx="1149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406" y="916154"/>
            <a:ext cx="3043004" cy="5021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425" y="916154"/>
            <a:ext cx="3038475" cy="502129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840526"/>
              </p:ext>
            </p:extLst>
          </p:nvPr>
        </p:nvGraphicFramePr>
        <p:xfrm>
          <a:off x="2609850" y="5937446"/>
          <a:ext cx="68199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9900"/>
              </a:tblGrid>
              <a:tr h="49333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</a:t>
                      </a:r>
                      <a:r>
                        <a:rPr lang="en-US" sz="280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28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কারণে</a:t>
                      </a:r>
                      <a:r>
                        <a:rPr lang="en-US" sz="28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এমনটি</a:t>
                      </a:r>
                      <a:r>
                        <a:rPr lang="en-US" sz="28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হয়েছে</a:t>
                      </a:r>
                      <a:r>
                        <a:rPr lang="en-US" sz="28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9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083292"/>
              </p:ext>
            </p:extLst>
          </p:nvPr>
        </p:nvGraphicFramePr>
        <p:xfrm>
          <a:off x="666750" y="419101"/>
          <a:ext cx="10687050" cy="60143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10687050"/>
              </a:tblGrid>
              <a:tr h="60143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                             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5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ঠিক</a:t>
                      </a:r>
                      <a:r>
                        <a:rPr kumimoji="0" lang="en-US" sz="5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5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বলেছ</a:t>
                      </a:r>
                      <a:r>
                        <a:rPr kumimoji="0" lang="en-US" sz="5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!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আজকে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শ্বসনতন্ত্রের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রোগ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সম্পর্কে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করব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198558" y="2893103"/>
            <a:ext cx="5954144" cy="22002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899" y="1259569"/>
            <a:ext cx="2122009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38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8150" y="266700"/>
            <a:ext cx="112092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000" dirty="0" smtClean="0">
              <a:solidFill>
                <a:srgbClr val="00B05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তন্ত্রের রোগ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তন্ত্রের 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করতে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4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02" y="269823"/>
            <a:ext cx="1149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568449"/>
              </p:ext>
            </p:extLst>
          </p:nvPr>
        </p:nvGraphicFramePr>
        <p:xfrm>
          <a:off x="1293091" y="719665"/>
          <a:ext cx="8866909" cy="4443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6909"/>
              </a:tblGrid>
              <a:tr h="4443462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</a:t>
                      </a:r>
                    </a:p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</a:t>
                      </a:r>
                      <a:r>
                        <a:rPr lang="en-US" sz="48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জোড়ায়</a:t>
                      </a:r>
                      <a:r>
                        <a:rPr lang="en-US" sz="48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48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শিক্ষক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শিক্ষার্থীদের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ডেকে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ফুসফুসে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রোগ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একটি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মাইন্ড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মাপিং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করবে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।(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মাইন্ড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মাপিংটি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পরের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স্লাইডে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রাখা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হলো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8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02" y="269823"/>
            <a:ext cx="1149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745955"/>
              </p:ext>
            </p:extLst>
          </p:nvPr>
        </p:nvGraphicFramePr>
        <p:xfrm>
          <a:off x="149901" y="269823"/>
          <a:ext cx="11632367" cy="6220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2367"/>
              </a:tblGrid>
              <a:tr h="6220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05939355"/>
              </p:ext>
            </p:extLst>
          </p:nvPr>
        </p:nvGraphicFramePr>
        <p:xfrm>
          <a:off x="149901" y="269823"/>
          <a:ext cx="11842230" cy="634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al 8"/>
          <p:cNvSpPr/>
          <p:nvPr/>
        </p:nvSpPr>
        <p:spPr>
          <a:xfrm>
            <a:off x="4586990" y="454489"/>
            <a:ext cx="1738859" cy="167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Up Arrow 9"/>
          <p:cNvSpPr/>
          <p:nvPr/>
        </p:nvSpPr>
        <p:spPr>
          <a:xfrm rot="20489793">
            <a:off x="5527119" y="2187399"/>
            <a:ext cx="404735" cy="389744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02" y="269823"/>
            <a:ext cx="1149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049551"/>
              </p:ext>
            </p:extLst>
          </p:nvPr>
        </p:nvGraphicFramePr>
        <p:xfrm>
          <a:off x="149901" y="269823"/>
          <a:ext cx="11632367" cy="6220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2367"/>
              </a:tblGrid>
              <a:tr h="622091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</a:t>
                      </a:r>
                      <a:endParaRPr lang="bn-IN" sz="20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0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</a:t>
                      </a:r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ভিডিওটি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মনোযোগসহ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দেখে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পরের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প্রশ্নগুলোর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দিই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endParaRPr lang="en-US" sz="20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86417"/>
              </p:ext>
            </p:extLst>
          </p:nvPr>
        </p:nvGraphicFramePr>
        <p:xfrm>
          <a:off x="5638800" y="302418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ackager Shell Object" showAsIcon="1" r:id="rId3" imgW="914400" imgH="806400" progId="Package">
                  <p:embed/>
                </p:oleObj>
              </mc:Choice>
              <mc:Fallback>
                <p:oleObj name="Packager Shell Object" showAsIcon="1" r:id="rId3" imgW="914400" imgH="806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2418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15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02" y="269823"/>
            <a:ext cx="1149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662492"/>
              </p:ext>
            </p:extLst>
          </p:nvPr>
        </p:nvGraphicFramePr>
        <p:xfrm>
          <a:off x="149901" y="269823"/>
          <a:ext cx="11632367" cy="6220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2367"/>
              </a:tblGrid>
              <a:tr h="622091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70C0"/>
                          </a:solidFill>
                        </a:rPr>
                        <a:t>                            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দলীয়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কাজ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US" sz="36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360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রোগের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কথা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বলা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হয়েছে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</a:t>
                      </a:r>
                    </a:p>
                    <a:p>
                      <a:endParaRPr lang="en-US" sz="36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</a:p>
                    <a:p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২।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কারণে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উক্ত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রোগগুলো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</a:t>
                      </a:r>
                    </a:p>
                    <a:p>
                      <a:endParaRPr lang="en-US" sz="36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৩।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রোগগুলো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রক্ষা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পাবার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উপায়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endParaRPr lang="en-US" sz="36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228</Words>
  <Application>Microsoft Office PowerPoint</Application>
  <PresentationFormat>Custom</PresentationFormat>
  <Paragraphs>65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ANKITA</dc:creator>
  <cp:lastModifiedBy>ACT</cp:lastModifiedBy>
  <cp:revision>89</cp:revision>
  <dcterms:created xsi:type="dcterms:W3CDTF">2018-07-06T14:36:55Z</dcterms:created>
  <dcterms:modified xsi:type="dcterms:W3CDTF">2019-12-14T05:25:21Z</dcterms:modified>
</cp:coreProperties>
</file>