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50AA7-5740-4FB7-A73A-42DF8A18EF25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6A8CF-32B8-48A5-B1EB-BC09A6D5F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6A8CF-32B8-48A5-B1EB-BC09A6D5FF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35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91600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আরবি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১ম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পত্রের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ক্লাসে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সবাইকে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200" y="1371600"/>
            <a:ext cx="8991600" cy="5410201"/>
            <a:chOff x="76200" y="990600"/>
            <a:chExt cx="8991600" cy="5791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97760"/>
              <a:ext cx="8991600" cy="438404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76200" y="990600"/>
              <a:ext cx="8991600" cy="3200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prstTxWarp prst="textArchUpPour">
                <a:avLst/>
              </a:prstTxWarp>
              <a:spAutoFit/>
            </a:bodyPr>
            <a:lstStyle/>
            <a:p>
              <a:pPr algn="ctr"/>
              <a:r>
                <a:rPr lang="bn-BD" sz="6600" dirty="0" smtClean="0">
                  <a:latin typeface="SutonnyOMJ" pitchFamily="2" charset="0"/>
                  <a:cs typeface="SutonnyOMJ" pitchFamily="2" charset="0"/>
                </a:rPr>
                <a:t>স্বাগতম </a:t>
              </a:r>
              <a:endParaRPr lang="en-US" sz="6600" dirty="0">
                <a:latin typeface="SutonnyOMJ" pitchFamily="2" charset="0"/>
                <a:cs typeface="SutonnyO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945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8490"/>
            <a:ext cx="89916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000" dirty="0" smtClean="0"/>
              <a:t>العامل الافرد</a:t>
            </a:r>
            <a:r>
              <a:rPr lang="en-US" sz="6000" dirty="0" smtClean="0"/>
              <a:t> 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=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একক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1108360"/>
            <a:ext cx="89916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5400" dirty="0" smtClean="0"/>
              <a:t>السوال : ما معنى الاسلام لغة ؟ 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2092308"/>
            <a:ext cx="89916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5400" dirty="0" smtClean="0"/>
              <a:t>الجواب : الاستسلام , الانقياد الظاهرى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90054" y="3082635"/>
            <a:ext cx="89916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5400" dirty="0" smtClean="0"/>
              <a:t>السوال : اى دين يقبل الله ؟ 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4049570"/>
            <a:ext cx="8991600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5400" dirty="0" smtClean="0"/>
              <a:t>الجواب : الاسلام-</a:t>
            </a: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5008420"/>
            <a:ext cx="89916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5400" dirty="0" smtClean="0"/>
              <a:t>السوال : ما هى الاسلام ؟ </a:t>
            </a:r>
            <a:endParaRPr lang="en-US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90054" y="5964658"/>
            <a:ext cx="897774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800" dirty="0" smtClean="0"/>
              <a:t>الجواب : الاسلام نظام </a:t>
            </a:r>
            <a:r>
              <a:rPr lang="ar-EG" sz="4800" smtClean="0"/>
              <a:t>شامل و كامل </a:t>
            </a:r>
            <a:r>
              <a:rPr lang="ar-EG" sz="4800" dirty="0" smtClean="0"/>
              <a:t>للحياة-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6645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65" y="76200"/>
            <a:ext cx="9040090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/>
              <a:t>البحث</a:t>
            </a:r>
            <a:r>
              <a:rPr lang="en-US" sz="6600" dirty="0" smtClean="0"/>
              <a:t> 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=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আলোচনা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ar-EG" sz="6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5" y="1233056"/>
            <a:ext cx="9040090" cy="42671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565" y="5581471"/>
            <a:ext cx="904009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3600" dirty="0" smtClean="0"/>
              <a:t>بنيت فى الارض مساجدنا والبيت الاول كعبتنا – هو اول بيت نحفظه  بحياة الروح ويحفظنا -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6600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91600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/>
              <a:t>العامل الازواج</a:t>
            </a:r>
            <a:r>
              <a:rPr lang="en-US" sz="6600" dirty="0" smtClean="0"/>
              <a:t> 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=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জোড়ায়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ar-EG" sz="6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1286470"/>
            <a:ext cx="89916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5400" dirty="0" smtClean="0"/>
              <a:t>السوال: ما اول بيت وضع للناس ؟ 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2346345"/>
            <a:ext cx="89916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5400" dirty="0" smtClean="0"/>
              <a:t>الجواب:  اول بيت وضع للناس الكعبة - 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3371580"/>
            <a:ext cx="89916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5400" dirty="0" smtClean="0"/>
              <a:t>السوال: من الذى بنى الكعبة ؟ 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4385608"/>
            <a:ext cx="8991600" cy="1938992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000" dirty="0" smtClean="0"/>
              <a:t>الجواب:  بنى ابراهيم خليل الله بمساعدة اسماعيل الكعبة -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714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65" y="62345"/>
            <a:ext cx="9040090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/>
              <a:t>البحث</a:t>
            </a:r>
            <a:r>
              <a:rPr lang="en-US" sz="6600" dirty="0" smtClean="0"/>
              <a:t> 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=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আলোচনা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ar-EG" sz="6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5" y="1206729"/>
            <a:ext cx="9040090" cy="41757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565" y="5444835"/>
            <a:ext cx="9040090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2800" dirty="0" smtClean="0"/>
              <a:t>البحث: فهى مهبط الوحى- ومنها انتشر الاسلام  وفيها المسجد الحرام  والكعبة المشرفة- </a:t>
            </a:r>
            <a:r>
              <a:rPr lang="ar-EG" sz="2800" dirty="0" smtClean="0"/>
              <a:t>التتيجه </a:t>
            </a:r>
            <a:r>
              <a:rPr lang="ar-EG" sz="2800" dirty="0" smtClean="0"/>
              <a:t>اليها </a:t>
            </a:r>
            <a:r>
              <a:rPr lang="ar-EG" sz="2800" dirty="0" smtClean="0"/>
              <a:t>المسلمون </a:t>
            </a:r>
            <a:r>
              <a:rPr lang="ar-EG" sz="2800" dirty="0" smtClean="0"/>
              <a:t>اينما كانوا خمس مرات فى اليوم والليلة- وستظل الكعبة  قبلة المسلمين الى الابد -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487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91600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/>
              <a:t>العامل الازواج</a:t>
            </a:r>
            <a:r>
              <a:rPr lang="en-US" sz="6600" dirty="0" smtClean="0"/>
              <a:t> 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=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জোড়ায়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ar-EG" sz="6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246910"/>
            <a:ext cx="8991600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/>
              <a:t>السوال : ما هى القبلة ؟ ولماذا ؟ </a:t>
            </a:r>
            <a:endParaRPr lang="en-US" sz="66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" y="2438400"/>
            <a:ext cx="8991600" cy="42473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5400" dirty="0" smtClean="0"/>
              <a:t>الجواب : فهى مهبط الوحى- ومنها انتشر الاسلام  وفيها المسجد الحرام  والكعبة المشرفة- </a:t>
            </a:r>
            <a:r>
              <a:rPr lang="ar-EG" sz="5400" dirty="0" smtClean="0"/>
              <a:t>التتيجه </a:t>
            </a:r>
            <a:r>
              <a:rPr lang="ar-EG" sz="5400" dirty="0" smtClean="0"/>
              <a:t>اليها </a:t>
            </a:r>
            <a:r>
              <a:rPr lang="ar-EG" sz="5400" dirty="0" smtClean="0"/>
              <a:t>المسلمون </a:t>
            </a:r>
            <a:r>
              <a:rPr lang="ar-EG" sz="5400" dirty="0" smtClean="0"/>
              <a:t>اينما كانوا خمس مرات فى اليوم والليلة- وستظل الكعبة  قبلة المسلمين الى الابد -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6673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65" y="62345"/>
            <a:ext cx="9040090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/>
              <a:t>البحث</a:t>
            </a:r>
            <a:r>
              <a:rPr lang="en-US" sz="6600" dirty="0" smtClean="0"/>
              <a:t> 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=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আলোচনা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ar-EG" sz="6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17"/>
          <a:stretch/>
        </p:blipFill>
        <p:spPr>
          <a:xfrm>
            <a:off x="41565" y="1219201"/>
            <a:ext cx="9040090" cy="4190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565" y="5486400"/>
            <a:ext cx="9040089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000" dirty="0" smtClean="0"/>
              <a:t>البحث : فى ظل الاسلام تربينا وبنبنا العزة لدولتنا –علم الاسلام على الايام شعار المجد لملتنا-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9811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91600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/>
              <a:t>العامل الاحزاب</a:t>
            </a:r>
            <a:r>
              <a:rPr lang="en-US" sz="6600" dirty="0" smtClean="0"/>
              <a:t> 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=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জোড়ায়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 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246910"/>
            <a:ext cx="8991600" cy="21236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/>
              <a:t>السوال : لماذا نعتبر ونفتخر بعلم الاسلام ؟ 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76202" y="3429000"/>
            <a:ext cx="8991600" cy="3139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/>
              <a:t>الجواب - فى </a:t>
            </a:r>
            <a:r>
              <a:rPr lang="ar-EG" sz="6600" dirty="0"/>
              <a:t>ظل الاسلام تربينا وبنبنا العزة </a:t>
            </a:r>
            <a:r>
              <a:rPr lang="ar-EG" sz="6600" dirty="0" smtClean="0"/>
              <a:t>لدولتناعلم </a:t>
            </a:r>
            <a:r>
              <a:rPr lang="ar-EG" sz="6600" dirty="0"/>
              <a:t>الاسلام على الايام شعار المجد لملتنا- </a:t>
            </a:r>
            <a:r>
              <a:rPr lang="ar-EG" sz="6600" dirty="0" smtClean="0"/>
              <a:t>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64603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5004"/>
            <a:ext cx="8991600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/>
              <a:t>  القيم 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=</a:t>
            </a:r>
            <a:r>
              <a:rPr lang="ar-EG" sz="66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মুল্যায়ন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1219200"/>
            <a:ext cx="89916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000" dirty="0" smtClean="0"/>
              <a:t>السوال : أملأ الفراغات فى الجمل الاتية بكلمة مناسبة: 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1998911"/>
            <a:ext cx="899159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EG" sz="4800" dirty="0" smtClean="0">
                <a:latin typeface="Arial" pitchFamily="34" charset="0"/>
                <a:cs typeface="Arial" pitchFamily="34" charset="0"/>
              </a:rPr>
              <a:t>1-اضحى الاسلام لنا ولجميع المسلمين  ......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982" y="2029690"/>
            <a:ext cx="1427018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EG" sz="4400" dirty="0" smtClean="0"/>
              <a:t>دينا 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76201" y="2895600"/>
            <a:ext cx="89916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EG" sz="5400" dirty="0">
                <a:latin typeface="Arial" pitchFamily="34" charset="0"/>
                <a:cs typeface="Arial" pitchFamily="34" charset="0"/>
              </a:rPr>
              <a:t> </a:t>
            </a:r>
            <a:r>
              <a:rPr lang="ar-EG" sz="5400" dirty="0" smtClean="0">
                <a:latin typeface="Arial" pitchFamily="34" charset="0"/>
                <a:cs typeface="Arial" pitchFamily="34" charset="0"/>
              </a:rPr>
              <a:t> 2- لا تمحى     .........       سوددنا 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2979003"/>
            <a:ext cx="19812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EG" sz="4800" dirty="0" smtClean="0"/>
              <a:t>صحائف </a:t>
            </a:r>
            <a:endParaRPr 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" y="3893125"/>
            <a:ext cx="89916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EG" sz="4800" dirty="0">
                <a:latin typeface="Arial" pitchFamily="34" charset="0"/>
                <a:cs typeface="Arial" pitchFamily="34" charset="0"/>
              </a:rPr>
              <a:t>  </a:t>
            </a:r>
            <a:r>
              <a:rPr lang="ar-EG" sz="4800" dirty="0" smtClean="0">
                <a:latin typeface="Arial" pitchFamily="34" charset="0"/>
                <a:cs typeface="Arial" pitchFamily="34" charset="0"/>
              </a:rPr>
              <a:t>3- اول بيت فى الارض هى   ...........   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273" y="3930037"/>
            <a:ext cx="19812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EG" sz="4400" dirty="0" smtClean="0"/>
              <a:t>الكعبة  </a:t>
            </a:r>
            <a:endParaRPr lang="en-US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" y="4800600"/>
            <a:ext cx="8991601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EG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ar-EG" sz="4400" dirty="0" smtClean="0">
                <a:latin typeface="Arial" pitchFamily="34" charset="0"/>
                <a:cs typeface="Arial" pitchFamily="34" charset="0"/>
              </a:rPr>
              <a:t>4 - علم الاسلام على الايام شعار.........   لملتنا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4854060"/>
            <a:ext cx="16002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EG" sz="4000" dirty="0" smtClean="0"/>
              <a:t>  المجد  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" y="5638800"/>
            <a:ext cx="8991600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EG" sz="6000" dirty="0">
                <a:latin typeface="Arial" pitchFamily="34" charset="0"/>
                <a:cs typeface="Arial" pitchFamily="34" charset="0"/>
              </a:rPr>
              <a:t> </a:t>
            </a:r>
            <a:r>
              <a:rPr lang="ar-EG" sz="6000" dirty="0" smtClean="0">
                <a:latin typeface="Arial" pitchFamily="34" charset="0"/>
                <a:cs typeface="Arial" pitchFamily="34" charset="0"/>
              </a:rPr>
              <a:t>5 -  لقد طاولنا النجم       ....    -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5680365"/>
            <a:ext cx="26670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EG" sz="5400" dirty="0" smtClean="0"/>
              <a:t>  برفعتنا  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0437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91600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/>
              <a:t>الواجب المنزلى 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=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বাড়ির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66" y="1260396"/>
            <a:ext cx="5975067" cy="46832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6019800"/>
            <a:ext cx="89916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000" dirty="0" smtClean="0"/>
              <a:t>السوال : اكتب فقرة مختصرة على «الاسلام ديننا »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6798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35906"/>
            <a:ext cx="8991600" cy="57458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76200"/>
            <a:ext cx="8991600" cy="434340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ধন্যবাদ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60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74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62345"/>
            <a:ext cx="8991600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SutonnyOMJ" pitchFamily="2" charset="0"/>
                <a:cs typeface="SutonnyOMJ" pitchFamily="2" charset="0"/>
              </a:rPr>
              <a:t>পরিচিতি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3276600"/>
            <a:ext cx="4648200" cy="3477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SutonnyOMJ" pitchFamily="2" charset="0"/>
                <a:cs typeface="SutonnyOMJ" pitchFamily="2" charset="0"/>
              </a:rPr>
              <a:t>শিক্ষক পরিচিতি </a:t>
            </a:r>
          </a:p>
          <a:p>
            <a:pPr algn="ctr"/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মোঃ ফজলুর রহমান </a:t>
            </a:r>
          </a:p>
          <a:p>
            <a:pPr algn="ctr"/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সহ-সুপার</a:t>
            </a:r>
            <a:r>
              <a:rPr lang="bn-BD" sz="4000" dirty="0" smtClean="0">
                <a:latin typeface="SutonnyOMJ" pitchFamily="2" charset="0"/>
                <a:cs typeface="SutonnyOMJ" pitchFamily="2" charset="0"/>
              </a:rPr>
              <a:t> </a:t>
            </a:r>
          </a:p>
          <a:p>
            <a:pPr algn="ctr"/>
            <a:r>
              <a:rPr lang="bn-BD" sz="2400" dirty="0" smtClean="0">
                <a:latin typeface="SutonnyOMJ" pitchFamily="2" charset="0"/>
                <a:cs typeface="SutonnyOMJ" pitchFamily="2" charset="0"/>
              </a:rPr>
              <a:t>মানিকদিপা দারুস সুন্নাহ্‌ দাখিল মাদ্রাসা </a:t>
            </a:r>
          </a:p>
          <a:p>
            <a:pPr algn="ctr"/>
            <a:r>
              <a:rPr lang="bn-BD" sz="2400" dirty="0" smtClean="0">
                <a:latin typeface="SutonnyOMJ" pitchFamily="2" charset="0"/>
                <a:cs typeface="SutonnyOMJ" pitchFamily="2" charset="0"/>
              </a:rPr>
              <a:t>শাজাহানপুর, বগুড়া । </a:t>
            </a:r>
          </a:p>
          <a:p>
            <a:pPr algn="ctr"/>
            <a:r>
              <a:rPr lang="bn-BD" sz="2400" dirty="0" smtClean="0">
                <a:latin typeface="SutonnyOMJ" pitchFamily="2" charset="0"/>
                <a:cs typeface="SutonnyOMJ" pitchFamily="2" charset="0"/>
              </a:rPr>
              <a:t>মোবাইল-০১৭১০৭৯১০৯৯ </a:t>
            </a:r>
          </a:p>
          <a:p>
            <a:pPr algn="ctr"/>
            <a:r>
              <a:rPr lang="en-US" sz="2000" dirty="0" smtClean="0">
                <a:latin typeface="SutonnyOMJ" pitchFamily="2" charset="0"/>
                <a:cs typeface="SutonnyOMJ" pitchFamily="2" charset="0"/>
              </a:rPr>
              <a:t>Email- fazlurmonoara@gmail.com</a:t>
            </a:r>
            <a:r>
              <a:rPr lang="bn-BD" sz="2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3276600"/>
            <a:ext cx="4260273" cy="3477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পাঠ</a:t>
            </a:r>
            <a:r>
              <a:rPr lang="bn-BD" sz="4000" dirty="0" smtClean="0">
                <a:latin typeface="SutonnyOMJ" pitchFamily="2" charset="0"/>
                <a:cs typeface="SutonnyOMJ" pitchFamily="2" charset="0"/>
              </a:rPr>
              <a:t> পরিচিতি </a:t>
            </a:r>
          </a:p>
          <a:p>
            <a:pPr algn="ctr"/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শ্রেনি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- ৯ম-১০ম</a:t>
            </a:r>
          </a:p>
          <a:p>
            <a:pPr algn="ctr"/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বিষয়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-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আরবি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১ম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পত্র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ইউনিট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-১, 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– ৩</a:t>
            </a:r>
          </a:p>
          <a:p>
            <a:pPr algn="ctr"/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তারিখ-১২/১১/২০১৯খ্রিঃ </a:t>
            </a:r>
          </a:p>
          <a:p>
            <a:pPr algn="ctr"/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সময়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- ৪৫মিনিট 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288" y="1239616"/>
            <a:ext cx="1485623" cy="19081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503" y="1239616"/>
            <a:ext cx="1382865" cy="190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5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5" y="76200"/>
            <a:ext cx="8998527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SutonnyOMJ" pitchFamily="2" charset="0"/>
                <a:cs typeface="SutonnyOMJ" pitchFamily="2" charset="0"/>
              </a:rPr>
              <a:t>নিচের ছবিগুলো দেখ </a:t>
            </a:r>
            <a:endParaRPr lang="en-US" sz="60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6" y="1170710"/>
            <a:ext cx="4495800" cy="45442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70710"/>
            <a:ext cx="4419603" cy="45442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276" y="5773062"/>
            <a:ext cx="8998527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SutonnyOMJ" pitchFamily="2" charset="0"/>
                <a:cs typeface="SutonnyOMJ" pitchFamily="2" charset="0"/>
              </a:rPr>
              <a:t>প্রথম ছবিতে কী করতে দেখা যাচ্ছে। </a:t>
            </a:r>
            <a:endParaRPr lang="en-US" sz="6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12" y="5867400"/>
            <a:ext cx="899852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SutonnyOMJ" pitchFamily="2" charset="0"/>
                <a:cs typeface="SutonnyOMJ" pitchFamily="2" charset="0"/>
              </a:rPr>
              <a:t>দ্বীনের বিধান সালাত পালন করতে দেখা যাচ্ছে।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739" y="5819228"/>
            <a:ext cx="8998527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SutonnyOMJ" pitchFamily="2" charset="0"/>
                <a:cs typeface="SutonnyOMJ" pitchFamily="2" charset="0"/>
              </a:rPr>
              <a:t>দ্বিতীয় ছবিতে কী করতে দেখা যাচ্ছে। </a:t>
            </a:r>
            <a:endParaRPr lang="en-US" sz="5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11" y="5867400"/>
            <a:ext cx="899852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SutonnyOMJ" pitchFamily="2" charset="0"/>
                <a:cs typeface="SutonnyOMJ" pitchFamily="2" charset="0"/>
              </a:rPr>
              <a:t>দ্বীনের বিধান হজ পালন করতে দেখা যাচ্ছে।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8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 tmFilter="0,0; .5, 0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 tmFilter="0,0; .5, 0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0" y="62345"/>
            <a:ext cx="901931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000" dirty="0" smtClean="0"/>
              <a:t>الاعلان الدرس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=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ঘোষণা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5" r="12764"/>
          <a:stretch/>
        </p:blipFill>
        <p:spPr>
          <a:xfrm>
            <a:off x="2653142" y="1143000"/>
            <a:ext cx="3851565" cy="42158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270" y="5444835"/>
            <a:ext cx="901931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80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الاسلام ديننا </a:t>
            </a:r>
            <a:endParaRPr lang="en-US" sz="80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14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916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000" dirty="0" smtClean="0"/>
              <a:t>مايستفاد من الدرس </a:t>
            </a:r>
            <a:r>
              <a:rPr lang="en-US" sz="6000" dirty="0" smtClean="0"/>
              <a:t> 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=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শিখন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ফল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1163780"/>
            <a:ext cx="8991600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5400" dirty="0" smtClean="0"/>
              <a:t>ما يتعلم الطالب من الدرس---</a:t>
            </a:r>
          </a:p>
          <a:p>
            <a:pPr algn="ctr"/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এই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শেষে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শিক্ষার্থীরা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--- </a:t>
            </a:r>
            <a:r>
              <a:rPr lang="ar-EG" sz="5400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3006435"/>
            <a:ext cx="89916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5400" dirty="0" smtClean="0">
                <a:latin typeface="Arial" pitchFamily="34" charset="0"/>
                <a:cs typeface="Arial" pitchFamily="34" charset="0"/>
              </a:rPr>
              <a:t>1- يتكلم الاسلام دين شامل وكامل للناس 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4018093"/>
            <a:ext cx="89916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800" dirty="0">
                <a:latin typeface="Arial" pitchFamily="34" charset="0"/>
                <a:cs typeface="Arial" pitchFamily="34" charset="0"/>
              </a:rPr>
              <a:t>2</a:t>
            </a:r>
            <a:r>
              <a:rPr lang="ar-EG" sz="4800" dirty="0" smtClean="0">
                <a:latin typeface="Arial" pitchFamily="34" charset="0"/>
                <a:cs typeface="Arial" pitchFamily="34" charset="0"/>
              </a:rPr>
              <a:t>-  يتكلم بنى الله المساجد لعبادة </a:t>
            </a:r>
            <a:r>
              <a:rPr lang="ar-EG" sz="4800" dirty="0" smtClean="0">
                <a:latin typeface="Arial" pitchFamily="34" charset="0"/>
              </a:rPr>
              <a:t>المسلمين </a:t>
            </a:r>
            <a:r>
              <a:rPr lang="ar-EG" sz="4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4939145"/>
            <a:ext cx="89916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5400" dirty="0">
                <a:latin typeface="Arial" pitchFamily="34" charset="0"/>
                <a:cs typeface="Arial" pitchFamily="34" charset="0"/>
              </a:rPr>
              <a:t>3</a:t>
            </a:r>
            <a:r>
              <a:rPr lang="ar-EG" sz="5400" dirty="0" smtClean="0">
                <a:latin typeface="Arial" pitchFamily="34" charset="0"/>
                <a:cs typeface="Arial" pitchFamily="34" charset="0"/>
              </a:rPr>
              <a:t>-  يقول جعل الكعبة المشرفة قبلة لهم 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5950803"/>
            <a:ext cx="89916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800" dirty="0">
                <a:latin typeface="Arial" pitchFamily="34" charset="0"/>
                <a:cs typeface="Arial" pitchFamily="34" charset="0"/>
              </a:rPr>
              <a:t>4</a:t>
            </a:r>
            <a:r>
              <a:rPr lang="ar-EG" sz="4800" dirty="0" smtClean="0">
                <a:latin typeface="Arial" pitchFamily="34" charset="0"/>
                <a:cs typeface="Arial" pitchFamily="34" charset="0"/>
              </a:rPr>
              <a:t>-  يبين تربى المسلمون فى ظل السيوف- 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0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916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000" dirty="0" smtClean="0">
                <a:latin typeface="Arial" pitchFamily="34" charset="0"/>
                <a:cs typeface="Arial" pitchFamily="34" charset="0"/>
              </a:rPr>
              <a:t>الدرس الاسوة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আদর্শ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পাঠ</a:t>
            </a:r>
            <a:endParaRPr lang="en-US" sz="60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867" y="1205345"/>
            <a:ext cx="4192732" cy="559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3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916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000" dirty="0" smtClean="0">
                <a:latin typeface="Arial" pitchFamily="34" charset="0"/>
                <a:cs typeface="Arial" pitchFamily="34" charset="0"/>
              </a:rPr>
              <a:t>الدرس </a:t>
            </a:r>
            <a:r>
              <a:rPr lang="ar-EG" sz="6000" dirty="0" smtClean="0">
                <a:latin typeface="Arial" pitchFamily="34" charset="0"/>
                <a:cs typeface="Arial" pitchFamily="34" charset="0"/>
              </a:rPr>
              <a:t>الانصت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নিরব</a:t>
            </a:r>
            <a:r>
              <a:rPr lang="bn-BD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6000" dirty="0" smtClean="0">
                <a:latin typeface="SutonnyOMJ" pitchFamily="2" charset="0"/>
                <a:cs typeface="SutonnyOMJ" pitchFamily="2" charset="0"/>
              </a:rPr>
              <a:t>পাঠ </a:t>
            </a:r>
            <a:endParaRPr lang="en-US" sz="60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178256"/>
            <a:ext cx="51435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9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6389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800" dirty="0" smtClean="0"/>
              <a:t>اعلم معانى المفردات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=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শব্দের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অর্থ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জেনে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নেই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949404"/>
            <a:ext cx="3124200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/>
              <a:t>نور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2140894"/>
            <a:ext cx="3124200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/>
              <a:t>يزول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3311604"/>
            <a:ext cx="3124200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/>
              <a:t>مساجد </a:t>
            </a:r>
            <a:endParaRPr lang="en-US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4495616"/>
            <a:ext cx="3124200" cy="110799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/>
              <a:t>علم </a:t>
            </a:r>
            <a:endParaRPr lang="en-US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5673804"/>
            <a:ext cx="3124200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/>
              <a:t>سماء </a:t>
            </a:r>
            <a:endParaRPr lang="en-US" sz="66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1" y="949404"/>
            <a:ext cx="2944090" cy="110799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আলো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02929" y="3311604"/>
            <a:ext cx="2944090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মসজিদ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2927" y="2140894"/>
            <a:ext cx="2944090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মুছে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যায়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1" y="4495800"/>
            <a:ext cx="2944090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পতাকা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02929" y="5673804"/>
            <a:ext cx="2944090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আকাশ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 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949405"/>
            <a:ext cx="2743200" cy="11079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495617"/>
            <a:ext cx="2743200" cy="11081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140894"/>
            <a:ext cx="2743200" cy="11079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673804"/>
            <a:ext cx="2743200" cy="11079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1" y="3311604"/>
            <a:ext cx="2743200" cy="11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565" y="76200"/>
            <a:ext cx="904009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000" dirty="0" smtClean="0"/>
              <a:t>البحث</a:t>
            </a:r>
            <a:r>
              <a:rPr lang="en-US" sz="6000" dirty="0" smtClean="0"/>
              <a:t> 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=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আলোচনা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41565" y="4719697"/>
            <a:ext cx="9040089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3200" dirty="0" smtClean="0">
                <a:latin typeface="Arabic Typesetting" pitchFamily="66" charset="-78"/>
              </a:rPr>
              <a:t>البحث: قال تعالى –قلنا اهبطوا منها جميعا- فاما ياتينكم منى هدى فمن تبع هدى فلا خوف عليهم – ارسل الله كثيرا الانبياء والمرسلين بدين الاسلام- وامروا الناس ان يقبلوا الاسلام وان ينصروا المبعوثين- فكثيرمن الناس اسلموا ونصروا واقاموا امر الله- </a:t>
            </a:r>
            <a:endParaRPr lang="en-US" sz="3200" dirty="0">
              <a:latin typeface="Arabic Typesetting" pitchFamily="66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5" y="1168063"/>
            <a:ext cx="9040089" cy="348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0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501</Words>
  <Application>Microsoft Office PowerPoint</Application>
  <PresentationFormat>On-screen Show (4:3)</PresentationFormat>
  <Paragraphs>85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66</cp:revision>
  <dcterms:created xsi:type="dcterms:W3CDTF">2006-08-16T00:00:00Z</dcterms:created>
  <dcterms:modified xsi:type="dcterms:W3CDTF">2019-11-30T20:18:58Z</dcterms:modified>
</cp:coreProperties>
</file>