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5" r:id="rId2"/>
    <p:sldId id="283" r:id="rId3"/>
    <p:sldId id="258" r:id="rId4"/>
    <p:sldId id="259" r:id="rId5"/>
    <p:sldId id="260" r:id="rId6"/>
    <p:sldId id="270" r:id="rId7"/>
    <p:sldId id="272" r:id="rId8"/>
    <p:sldId id="286" r:id="rId9"/>
    <p:sldId id="288" r:id="rId10"/>
    <p:sldId id="289" r:id="rId11"/>
    <p:sldId id="287" r:id="rId12"/>
    <p:sldId id="265" r:id="rId13"/>
    <p:sldId id="278" r:id="rId14"/>
    <p:sldId id="273" r:id="rId15"/>
    <p:sldId id="292" r:id="rId16"/>
    <p:sldId id="293" r:id="rId17"/>
    <p:sldId id="300" r:id="rId18"/>
    <p:sldId id="294" r:id="rId19"/>
    <p:sldId id="277" r:id="rId20"/>
    <p:sldId id="290" r:id="rId21"/>
    <p:sldId id="291" r:id="rId22"/>
    <p:sldId id="295" r:id="rId23"/>
    <p:sldId id="297" r:id="rId24"/>
    <p:sldId id="296" r:id="rId25"/>
    <p:sldId id="30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8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0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2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5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5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9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8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5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0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DE64-C857-4DBC-930D-4693B9533A8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4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DE64-C857-4DBC-930D-4693B9533A8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7B95-3BE1-4018-A360-3612EE073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8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723" y="1599020"/>
            <a:ext cx="91817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50" dirty="0" err="1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1500" b="1" spc="50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spc="50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11500" b="1" spc="50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48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962400"/>
            <a:ext cx="8305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 পাখিটা এলো। বাচ্চাদের আদর করলো। নবিজি বললেন, দেখ, মায়ের কত ভালবাসা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Sunamganj\Desktop\pintu\picture\New folder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495800" cy="334981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0"/>
            <a:ext cx="76200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নবিজি বললে,‌ বাসাটি আগের জায়গায় রেখে আসো। লোকটি তার ভুল বুঝতে পারলো। নবিজি কথা মত কাজ করলো।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Sunamganj\Desktop\pintu\picture\New folder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4038600" cy="3009153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namganj\Desktop\pintu\picture\New folder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45109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"/>
            <a:ext cx="4038600" cy="2590800"/>
          </a:xfrm>
          <a:prstGeom prst="rect">
            <a:avLst/>
          </a:prstGeom>
        </p:spPr>
      </p:pic>
      <p:pic>
        <p:nvPicPr>
          <p:cNvPr id="4" name="Picture 2" descr="C:\Users\Sunamganj\Desktop\pintu\picture\New folder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3451094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unamganj\Desktop\pintu\picture\New folder\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4038600" cy="254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5562600"/>
            <a:ext cx="7772400" cy="952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বাচাদের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5499"/>
            <a:ext cx="2550300" cy="255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0"/>
            <a:ext cx="3068345" cy="2550300"/>
          </a:xfrm>
          <a:prstGeom prst="rect">
            <a:avLst/>
          </a:prstGeom>
        </p:spPr>
      </p:pic>
      <p:pic>
        <p:nvPicPr>
          <p:cNvPr id="5" name="Picture 4" descr="C:\Users\Sunamganj\Desktop\pintu\picture\New folder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2895600" cy="25529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3581400"/>
            <a:ext cx="83820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প্রাণী তার মায়ের প্রতি ভালবাসা অসীম। মায়ের ভালবাসা অতুলনীয়।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471" y="113964"/>
            <a:ext cx="723900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তোমরা বইয়ের ৬০ পৃষ্ঠা খোল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82918"/>
            <a:ext cx="4114800" cy="45010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2918"/>
            <a:ext cx="4132374" cy="450108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0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553200" cy="4914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304800"/>
            <a:ext cx="6553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</a:rPr>
              <a:t>শিক্ষকের সরব পাঠ 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7620000" cy="4674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4897"/>
            <a:ext cx="7620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অপারগ শিশুদের আমি পাঠটি পড়তে সহায়তা করবো।  </a:t>
            </a:r>
            <a:endParaRPr lang="bn-IN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8010" y="381000"/>
            <a:ext cx="4648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</a:rPr>
              <a:t>যুক্ত </a:t>
            </a:r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352" y="2449901"/>
            <a:ext cx="2895600" cy="1805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চ্চা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1" y="2485343"/>
            <a:ext cx="1219200" cy="86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4667" y="3460372"/>
            <a:ext cx="1354247" cy="793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চ্চা</a:t>
            </a:r>
          </a:p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34145" y="2485344"/>
            <a:ext cx="990599" cy="86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3433777"/>
            <a:ext cx="1219198" cy="81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bn-IN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8727" y="2443177"/>
            <a:ext cx="874790" cy="874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78727" y="3442642"/>
            <a:ext cx="971364" cy="810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bn-IN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5" y="5014289"/>
            <a:ext cx="1730692" cy="1081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6" y="1519419"/>
            <a:ext cx="1730692" cy="1041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6" y="2668758"/>
            <a:ext cx="1730691" cy="1030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8" y="3782498"/>
            <a:ext cx="1730690" cy="116462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76400" y="208167"/>
            <a:ext cx="58674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মিল করি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1776" y="1461941"/>
            <a:ext cx="18288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বাচ্চা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566" y="2668758"/>
            <a:ext cx="18288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1776" y="3940993"/>
            <a:ext cx="18288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1776" y="5162899"/>
            <a:ext cx="18288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192318" flipV="1">
            <a:off x="2305962" y="2530841"/>
            <a:ext cx="3447590" cy="27303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550389" flipV="1">
            <a:off x="1937816" y="2981851"/>
            <a:ext cx="4154833" cy="2852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0601614" flipV="1">
            <a:off x="2178805" y="4857301"/>
            <a:ext cx="3663138" cy="3427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93384" flipV="1">
            <a:off x="1933033" y="4140505"/>
            <a:ext cx="4158784" cy="3509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3581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59080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লাল দল </a:t>
            </a:r>
          </a:p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নীল দল </a:t>
            </a:r>
          </a:p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সবুজ দল</a:t>
            </a:r>
          </a:p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হলুদ দল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952531"/>
            <a:ext cx="487680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 ২ লাইন পড়। </a:t>
            </a:r>
          </a:p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  </a:t>
            </a:r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লাইন পড়। </a:t>
            </a:r>
          </a:p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তৃতীয় </a:t>
            </a:r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লাইন পড়। </a:t>
            </a:r>
          </a:p>
          <a:p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চতুর্থ ২ </a:t>
            </a:r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লাইন পড়। </a:t>
            </a:r>
          </a:p>
        </p:txBody>
      </p:sp>
    </p:spTree>
    <p:extLst>
      <p:ext uri="{BB962C8B-B14F-4D97-AF65-F5344CB8AC3E}">
        <p14:creationId xmlns:p14="http://schemas.microsoft.com/office/powerpoint/2010/main" val="20327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387926"/>
            <a:ext cx="3736824" cy="346823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3519" y="228600"/>
            <a:ext cx="11734800" cy="64008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61719" y="86360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92" y="863606"/>
            <a:ext cx="2516878" cy="2516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3185319" y="3792839"/>
            <a:ext cx="6629400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সোহাগ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দাউদপুর</a:t>
            </a: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দিনাজপুর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72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09600"/>
            <a:ext cx="316144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একক কাজ 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8956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আমি সকল শিক্ষার্থীদের গল্পটি একা একা পড়তে দিব। 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69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১। মা পাখি ছাঁনা দুটিকে কি করছে? 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5400" smtClean="0">
                <a:latin typeface="NikoshBAN" pitchFamily="2" charset="0"/>
                <a:cs typeface="NikoshBAN" pitchFamily="2" charset="0"/>
              </a:rPr>
              <a:t>। বাসায়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কয়টি ছাঁনা আছে? 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৩। তোমাদের এই পাঠের নাম কি?    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৪। কার হাতে পাখিটির বাসা ছিল? 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৫। নবিজির নাম কি?            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304800"/>
            <a:ext cx="2438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মূল্যায়ন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324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7315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</a:rPr>
              <a:t>যুক্ত বর্ণ ভেঙ্গে লিখ?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352" y="2449901"/>
            <a:ext cx="2895600" cy="1805797"/>
          </a:xfrm>
          <a:prstGeom prst="rect">
            <a:avLst/>
          </a:prstGeom>
          <a:gradFill>
            <a:gsLst>
              <a:gs pos="5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মুহা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</a:p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চ্চা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3763" y="2449901"/>
            <a:ext cx="1676399" cy="867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3954" y="3451507"/>
            <a:ext cx="1676400" cy="793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চ্চা</a:t>
            </a:r>
          </a:p>
          <a:p>
            <a:pPr algn="ctr"/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29472" y="2443177"/>
            <a:ext cx="1676399" cy="8674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3999" y="3433777"/>
            <a:ext cx="1676399" cy="8109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6210" y="2443177"/>
            <a:ext cx="1676399" cy="8741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6401" y="3433777"/>
            <a:ext cx="1676399" cy="8109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52400"/>
            <a:ext cx="80772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দিকের শব্দ দিয়ে খালি জায়গায়  ঠিক মতো  বসাই? 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716794"/>
            <a:ext cx="6705600" cy="2743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মহানবির নাম ------------মুহাম্মদ (স)।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 পাখিটা বাচ্চাদের-----------করল। 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লোকটি নিজের ---------বুঝতে পারল। 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পাখির ছানা দুটিকে ------------হবে।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200" y="2716794"/>
            <a:ext cx="1569267" cy="2743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বাঁচাতে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36216 0.170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35694 0.17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7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43854 -0.184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34201 -0.1738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304800"/>
            <a:ext cx="6248400" cy="685800"/>
          </a:xfrm>
          <a:prstGeom prst="rect">
            <a:avLst/>
          </a:prstGeom>
          <a:gradFill>
            <a:gsLst>
              <a:gs pos="52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এবং শব্দ বানাই ও লিখি?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1500" y="1446669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7365" y="1435352"/>
            <a:ext cx="233843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59244" y="2660965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67364" y="2685862"/>
            <a:ext cx="233843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84895" y="3870357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67363" y="3821317"/>
            <a:ext cx="233843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84895" y="4924709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67363" y="4932630"/>
            <a:ext cx="233843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86100" y="1447800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86100" y="2660965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86100" y="3870357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86100" y="4924709"/>
            <a:ext cx="129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5" y="4688653"/>
            <a:ext cx="1730692" cy="10817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6" y="1193783"/>
            <a:ext cx="1730692" cy="10414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6" y="2343122"/>
            <a:ext cx="1730691" cy="10303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8" y="3456862"/>
            <a:ext cx="1730690" cy="116462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9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400" y="3733800"/>
            <a:ext cx="9144000" cy="221599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bn-IN" sz="13800" dirty="0" smtClean="0">
                <a:ln w="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3800" dirty="0">
              <a:ln w="0">
                <a:solidFill>
                  <a:srgbClr val="FF00FF"/>
                </a:solidFill>
              </a:ln>
              <a:solidFill>
                <a:srgbClr val="FF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আমার বাংলা বই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পৃষ্টাঃ ৬০ পাঠঃ ৪৭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পাঠের শিরোনামঃ মায়ের ভালোবাসা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পাঠ্যাংশঃ একদিন মহানবি............লোকটি  সরে গেল।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26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২.২.১  শোনাঃ- গল্পকথা  শুনে বুঝতে 	   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২.৪.১  বলাঃ- গল্পকথা বলতে 	  	  	   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.১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পড়াঃ- গল্পকথা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পড়তে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2.3.2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36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696200" cy="1200329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 একটি ভিডিও দেখি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85359" y="3048000"/>
            <a:ext cx="876300" cy="2000071"/>
          </a:xfrm>
          <a:prstGeom prst="down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40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5867400" cy="707886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as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 আমরা কিছু ছবি দেখি</a:t>
            </a:r>
          </a:p>
        </p:txBody>
      </p:sp>
      <p:pic>
        <p:nvPicPr>
          <p:cNvPr id="3" name="Picture 2" descr="C:\Users\Sunamganj\Desktop\pintu\picture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31773"/>
            <a:ext cx="3581400" cy="24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unamganj\Desktop\pintu\picture\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309514" cy="23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unamganj\Desktop\pintu\picture\New folder\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81866"/>
            <a:ext cx="3309514" cy="251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3736811"/>
            <a:ext cx="3581401" cy="24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81561"/>
            <a:ext cx="7620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 ছবিগুলো দেখে তোমরা কি বুঝতে পারছো?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1"/>
            <a:ext cx="76200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শিশুরা বলবে মা ও বাচ্চার ছবি দেখতে পাচ্ছি।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886200"/>
            <a:ext cx="51054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আজকের পাঠ </a:t>
            </a:r>
          </a:p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 মায়ের ভালবাসা”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1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038600"/>
            <a:ext cx="82296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সাথীদের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3962400" cy="343560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05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419600"/>
            <a:ext cx="7848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পাখিটা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নবীজী পাখির বাসা রেখে দূরে সরে যেতে বললেন।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1822006" cy="1621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3962400" cy="343560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81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</TotalTime>
  <Words>368</Words>
  <Application>Microsoft Office PowerPoint</Application>
  <PresentationFormat>On-screen Show (4:3)</PresentationFormat>
  <Paragraphs>84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Sunamganj</dc:creator>
  <cp:lastModifiedBy>Daudpur-GPS</cp:lastModifiedBy>
  <cp:revision>133</cp:revision>
  <dcterms:created xsi:type="dcterms:W3CDTF">2017-02-03T12:19:49Z</dcterms:created>
  <dcterms:modified xsi:type="dcterms:W3CDTF">2019-12-02T02:06:39Z</dcterms:modified>
</cp:coreProperties>
</file>