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44" r:id="rId5"/>
  </p:sldMasterIdLst>
  <p:notesMasterIdLst>
    <p:notesMasterId r:id="rId29"/>
  </p:notesMasterIdLst>
  <p:sldIdLst>
    <p:sldId id="288" r:id="rId6"/>
    <p:sldId id="287" r:id="rId7"/>
    <p:sldId id="284" r:id="rId8"/>
    <p:sldId id="263" r:id="rId9"/>
    <p:sldId id="285" r:id="rId10"/>
    <p:sldId id="261" r:id="rId11"/>
    <p:sldId id="295" r:id="rId12"/>
    <p:sldId id="283" r:id="rId13"/>
    <p:sldId id="264" r:id="rId14"/>
    <p:sldId id="275" r:id="rId15"/>
    <p:sldId id="277" r:id="rId16"/>
    <p:sldId id="279" r:id="rId17"/>
    <p:sldId id="290" r:id="rId18"/>
    <p:sldId id="259" r:id="rId19"/>
    <p:sldId id="265" r:id="rId20"/>
    <p:sldId id="271" r:id="rId21"/>
    <p:sldId id="274" r:id="rId22"/>
    <p:sldId id="268" r:id="rId23"/>
    <p:sldId id="272" r:id="rId24"/>
    <p:sldId id="294" r:id="rId25"/>
    <p:sldId id="292" r:id="rId26"/>
    <p:sldId id="293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CC33"/>
    <a:srgbClr val="3333FF"/>
    <a:srgbClr val="CC00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57" autoAdjust="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-3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58F62-A9CF-45C8-B4A2-18BD54ED34B6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B266E9-D5F8-4568-B65B-0240D763A2BA}">
      <dgm:prSet phldrT="[Text]" custT="1"/>
      <dgm:spPr>
        <a:solidFill>
          <a:srgbClr val="3333FF"/>
        </a:solidFill>
      </dgm:spPr>
      <dgm:t>
        <a:bodyPr/>
        <a:lstStyle/>
        <a:p>
          <a:r>
            <a:rPr lang="bn-IN" sz="5400" dirty="0" smtClean="0">
              <a:latin typeface="NikoshBAN" pitchFamily="2" charset="0"/>
              <a:cs typeface="NikoshBAN" pitchFamily="2" charset="0"/>
            </a:rPr>
            <a:t>সোম 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59897438-6E5D-4A1B-A392-5AFE95E4243F}" type="parTrans" cxnId="{9E25F307-B558-4305-B6A8-4F04FF0F83F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BB6170E-9404-426B-A9D9-4F3EDD091071}" type="sibTrans" cxnId="{9E25F307-B558-4305-B6A8-4F04FF0F83F0}">
      <dgm:prSet/>
      <dgm:spPr/>
      <dgm:t>
        <a:bodyPr/>
        <a:lstStyle/>
        <a:p>
          <a:endParaRPr lang="en-US"/>
        </a:p>
      </dgm:t>
    </dgm:pt>
    <dgm:pt modelId="{F1D3CC32-395E-4EDC-A7CA-9E4490A02254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4800" dirty="0" smtClean="0">
              <a:latin typeface="NikoshBAN" pitchFamily="2" charset="0"/>
              <a:cs typeface="NikoshBAN" pitchFamily="2" charset="0"/>
            </a:rPr>
            <a:t>মঙ্গল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74868E9-4189-471F-8867-6716EA3FC35B}" type="parTrans" cxnId="{C39297CC-973E-4AD8-ABA7-69AA1B4607E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4A762A-7366-426B-B6A6-0ABCE12535B4}" type="sibTrans" cxnId="{C39297CC-973E-4AD8-ABA7-69AA1B4607E6}">
      <dgm:prSet/>
      <dgm:spPr/>
      <dgm:t>
        <a:bodyPr/>
        <a:lstStyle/>
        <a:p>
          <a:endParaRPr lang="en-US"/>
        </a:p>
      </dgm:t>
    </dgm:pt>
    <dgm:pt modelId="{7595B8E6-056D-4196-BB83-DD753DEEC5D4}">
      <dgm:prSet custT="1"/>
      <dgm:spPr>
        <a:solidFill>
          <a:srgbClr val="CC0099"/>
        </a:solidFill>
      </dgm:spPr>
      <dgm:t>
        <a:bodyPr/>
        <a:lstStyle/>
        <a:p>
          <a:r>
            <a:rPr lang="bn-IN" sz="6600" dirty="0" smtClean="0">
              <a:latin typeface="NikoshBAN" pitchFamily="2" charset="0"/>
              <a:cs typeface="NikoshBAN" pitchFamily="2" charset="0"/>
            </a:rPr>
            <a:t>বুধ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8F801D9-DB7A-4FC0-AB01-E7F7E055A617}" type="parTrans" cxnId="{CC6F3A6C-8DEB-4984-B209-9673CC5E30A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F561DF-889F-43D7-B400-D71B24D7C21C}" type="sibTrans" cxnId="{CC6F3A6C-8DEB-4984-B209-9673CC5E30AD}">
      <dgm:prSet/>
      <dgm:spPr/>
      <dgm:t>
        <a:bodyPr/>
        <a:lstStyle/>
        <a:p>
          <a:endParaRPr lang="en-US"/>
        </a:p>
      </dgm:t>
    </dgm:pt>
    <dgm:pt modelId="{E93C8A5E-4129-4059-938A-D5C588DAE09C}">
      <dgm:prSet custT="1"/>
      <dgm:spPr>
        <a:solidFill>
          <a:schemeClr val="tx1"/>
        </a:solidFill>
      </dgm:spPr>
      <dgm:t>
        <a:bodyPr/>
        <a:lstStyle/>
        <a:p>
          <a:r>
            <a:rPr lang="bn-IN" sz="3200" dirty="0" smtClean="0">
              <a:ln/>
              <a:latin typeface="NikoshBAN" pitchFamily="2" charset="0"/>
              <a:cs typeface="NikoshBAN" pitchFamily="2" charset="0"/>
            </a:rPr>
            <a:t> </a:t>
          </a:r>
          <a:r>
            <a:rPr lang="bn-BD" sz="3200" b="1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বৃহস্পতি</a:t>
          </a:r>
          <a:r>
            <a:rPr lang="bn-IN" sz="3200" b="1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n w="9000" cmpd="sng">
              <a:prstDash val="solid"/>
            </a:ln>
            <a:latin typeface="NikoshBAN" pitchFamily="2" charset="0"/>
            <a:cs typeface="NikoshBAN" pitchFamily="2" charset="0"/>
          </a:endParaRPr>
        </a:p>
      </dgm:t>
    </dgm:pt>
    <dgm:pt modelId="{788080AE-4669-433F-830C-EB6EF77E53A9}" type="parTrans" cxnId="{F3ED9D9E-4E84-4938-B4D3-DBD424668E2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0949E77-9ABB-4162-ABD6-3CCE10AAD6C2}" type="sibTrans" cxnId="{F3ED9D9E-4E84-4938-B4D3-DBD424668E20}">
      <dgm:prSet/>
      <dgm:spPr/>
      <dgm:t>
        <a:bodyPr/>
        <a:lstStyle/>
        <a:p>
          <a:endParaRPr lang="en-US"/>
        </a:p>
      </dgm:t>
    </dgm:pt>
    <dgm:pt modelId="{B2267EED-B853-47F6-9070-61EA1239CDAB}">
      <dgm:prSet custT="1"/>
      <dgm:spPr>
        <a:solidFill>
          <a:srgbClr val="FF0000"/>
        </a:solidFill>
      </dgm:spPr>
      <dgm:t>
        <a:bodyPr/>
        <a:lstStyle/>
        <a:p>
          <a:r>
            <a:rPr lang="bn-IN" sz="6600" dirty="0" smtClean="0">
              <a:latin typeface="NikoshBAN" pitchFamily="2" charset="0"/>
              <a:cs typeface="NikoshBAN" pitchFamily="2" charset="0"/>
            </a:rPr>
            <a:t>শুক্র</a:t>
          </a:r>
          <a:r>
            <a:rPr lang="bn-IN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D4696C2-5E8D-4D59-8D8A-3627371660F7}" type="parTrans" cxnId="{CFD01F86-0597-47FC-AA3F-4622DF216F9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DAE99F-D508-46F5-ACA3-F50A2A980134}" type="sibTrans" cxnId="{CFD01F86-0597-47FC-AA3F-4622DF216F9E}">
      <dgm:prSet/>
      <dgm:spPr/>
      <dgm:t>
        <a:bodyPr/>
        <a:lstStyle/>
        <a:p>
          <a:endParaRPr lang="en-US"/>
        </a:p>
      </dgm:t>
    </dgm:pt>
    <dgm:pt modelId="{A008F059-338E-4E4F-85E8-0CC724F8A379}">
      <dgm:prSet phldrT="[Text]" custT="1"/>
      <dgm:spPr>
        <a:solidFill>
          <a:srgbClr val="66FF33"/>
        </a:solidFill>
      </dgm:spPr>
      <dgm:t>
        <a:bodyPr/>
        <a:lstStyle/>
        <a:p>
          <a:r>
            <a:rPr lang="bn-IN" sz="6600" dirty="0" smtClean="0">
              <a:latin typeface="NikoshBAN" pitchFamily="2" charset="0"/>
              <a:cs typeface="NikoshBAN" pitchFamily="2" charset="0"/>
            </a:rPr>
            <a:t>রবি 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F0C2FD12-E0F1-4DBF-A278-230CF11D263A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6600" dirty="0" smtClean="0">
              <a:latin typeface="NikoshBAN" pitchFamily="2" charset="0"/>
              <a:cs typeface="NikoshBAN" pitchFamily="2" charset="0"/>
            </a:rPr>
            <a:t>শনি </a:t>
          </a:r>
          <a:endParaRPr lang="en-US" sz="6600" dirty="0">
            <a:latin typeface="NikoshBAN" pitchFamily="2" charset="0"/>
            <a:cs typeface="NikoshBAN" pitchFamily="2" charset="0"/>
          </a:endParaRPr>
        </a:p>
      </dgm:t>
    </dgm:pt>
    <dgm:pt modelId="{F504D81F-ADB5-4D32-AA5F-188B606CFEF6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সপ্তাহ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DA8D7E-6C90-46BF-BF30-EFDB5869D7C8}" type="sibTrans" cxnId="{D4E92E9D-1535-4A83-A636-E8314F3D067C}">
      <dgm:prSet/>
      <dgm:spPr/>
      <dgm:t>
        <a:bodyPr/>
        <a:lstStyle/>
        <a:p>
          <a:endParaRPr lang="en-US"/>
        </a:p>
      </dgm:t>
    </dgm:pt>
    <dgm:pt modelId="{13D9D90A-0576-475C-822E-9DDEADA5D318}" type="parTrans" cxnId="{D4E92E9D-1535-4A83-A636-E8314F3D067C}">
      <dgm:prSet/>
      <dgm:spPr/>
      <dgm:t>
        <a:bodyPr/>
        <a:lstStyle/>
        <a:p>
          <a:endParaRPr lang="en-US"/>
        </a:p>
      </dgm:t>
    </dgm:pt>
    <dgm:pt modelId="{B2392D98-A11C-4BD6-9204-79792E12AC7D}" type="sibTrans" cxnId="{F1AE31C0-1D89-4F18-A7B4-AD35141E3AC9}">
      <dgm:prSet/>
      <dgm:spPr/>
      <dgm:t>
        <a:bodyPr/>
        <a:lstStyle/>
        <a:p>
          <a:endParaRPr lang="en-US"/>
        </a:p>
      </dgm:t>
    </dgm:pt>
    <dgm:pt modelId="{32468293-6AAB-45D4-A085-5905852F8D05}" type="parTrans" cxnId="{F1AE31C0-1D89-4F18-A7B4-AD35141E3AC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44C34BC-D807-48D0-8F98-E8835F767144}" type="sibTrans" cxnId="{4CAE1A06-15D4-4B25-BE9E-008C2F97804B}">
      <dgm:prSet/>
      <dgm:spPr/>
      <dgm:t>
        <a:bodyPr/>
        <a:lstStyle/>
        <a:p>
          <a:endParaRPr lang="en-US"/>
        </a:p>
      </dgm:t>
    </dgm:pt>
    <dgm:pt modelId="{62915CFD-F5D8-4D7C-AB73-014760C5B9BF}" type="parTrans" cxnId="{4CAE1A06-15D4-4B25-BE9E-008C2F97804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D94E696-21C5-4A11-8420-EC0C08D7C108}" type="pres">
      <dgm:prSet presAssocID="{DED58F62-A9CF-45C8-B4A2-18BD54ED34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68F9D6-753E-470D-ADF2-356F90EE44E9}" type="pres">
      <dgm:prSet presAssocID="{F504D81F-ADB5-4D32-AA5F-188B606CFEF6}" presName="centerShape" presStyleLbl="node0" presStyleIdx="0" presStyleCnt="1" custScaleX="136222" custScaleY="131677" custLinFactNeighborX="3685" custLinFactNeighborY="486"/>
      <dgm:spPr/>
      <dgm:t>
        <a:bodyPr/>
        <a:lstStyle/>
        <a:p>
          <a:endParaRPr lang="en-US"/>
        </a:p>
      </dgm:t>
    </dgm:pt>
    <dgm:pt modelId="{D520D9D2-2CD8-41D0-8A05-EAAC3C9B77B6}" type="pres">
      <dgm:prSet presAssocID="{62915CFD-F5D8-4D7C-AB73-014760C5B9BF}" presName="parTrans" presStyleLbl="sibTrans2D1" presStyleIdx="0" presStyleCnt="7"/>
      <dgm:spPr/>
      <dgm:t>
        <a:bodyPr/>
        <a:lstStyle/>
        <a:p>
          <a:endParaRPr lang="en-US"/>
        </a:p>
      </dgm:t>
    </dgm:pt>
    <dgm:pt modelId="{1B8F42C8-0696-44FF-976B-AC117E24AF85}" type="pres">
      <dgm:prSet presAssocID="{62915CFD-F5D8-4D7C-AB73-014760C5B9BF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DF94882-EB12-490A-814C-C00F6DD3BFFC}" type="pres">
      <dgm:prSet presAssocID="{F0C2FD12-E0F1-4DBF-A278-230CF11D263A}" presName="node" presStyleLbl="node1" presStyleIdx="0" presStyleCnt="7" custRadScaleRad="96864" custRadScaleInc="16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940E7-5ACA-4232-8198-AEA6A64FA506}" type="pres">
      <dgm:prSet presAssocID="{32468293-6AAB-45D4-A085-5905852F8D05}" presName="parTrans" presStyleLbl="sibTrans2D1" presStyleIdx="1" presStyleCnt="7"/>
      <dgm:spPr/>
      <dgm:t>
        <a:bodyPr/>
        <a:lstStyle/>
        <a:p>
          <a:endParaRPr lang="en-US"/>
        </a:p>
      </dgm:t>
    </dgm:pt>
    <dgm:pt modelId="{772D1330-5894-46E0-B0B1-AEB557605E37}" type="pres">
      <dgm:prSet presAssocID="{32468293-6AAB-45D4-A085-5905852F8D0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7C3E445F-A730-49A3-A1E0-205038A1D310}" type="pres">
      <dgm:prSet presAssocID="{A008F059-338E-4E4F-85E8-0CC724F8A379}" presName="node" presStyleLbl="node1" presStyleIdx="1" presStyleCnt="7" custRadScaleRad="109591" custRadScaleInc="27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80A60-B8F4-4F93-93C4-CD31DA43E1E1}" type="pres">
      <dgm:prSet presAssocID="{59897438-6E5D-4A1B-A392-5AFE95E4243F}" presName="parTrans" presStyleLbl="sibTrans2D1" presStyleIdx="2" presStyleCnt="7"/>
      <dgm:spPr/>
      <dgm:t>
        <a:bodyPr/>
        <a:lstStyle/>
        <a:p>
          <a:endParaRPr lang="en-US"/>
        </a:p>
      </dgm:t>
    </dgm:pt>
    <dgm:pt modelId="{69DE5180-DA3D-4F9F-BAEC-36DEBD8F0460}" type="pres">
      <dgm:prSet presAssocID="{59897438-6E5D-4A1B-A392-5AFE95E4243F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0A7EAE14-9858-4CEA-8499-56C82769DF0F}" type="pres">
      <dgm:prSet presAssocID="{E1B266E9-D5F8-4568-B65B-0240D763A2BA}" presName="node" presStyleLbl="node1" presStyleIdx="2" presStyleCnt="7" custRadScaleRad="111359" custRadScaleInc="7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927E4-4C2F-4A05-8CDD-E3A6F986405B}" type="pres">
      <dgm:prSet presAssocID="{C74868E9-4189-471F-8867-6716EA3FC35B}" presName="parTrans" presStyleLbl="sibTrans2D1" presStyleIdx="3" presStyleCnt="7"/>
      <dgm:spPr/>
      <dgm:t>
        <a:bodyPr/>
        <a:lstStyle/>
        <a:p>
          <a:endParaRPr lang="en-US"/>
        </a:p>
      </dgm:t>
    </dgm:pt>
    <dgm:pt modelId="{3E9E11C9-D4F2-4A0D-96DB-B487EF1DE53E}" type="pres">
      <dgm:prSet presAssocID="{C74868E9-4189-471F-8867-6716EA3FC35B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FED94A96-0E32-427D-AF8B-FE9F197A8195}" type="pres">
      <dgm:prSet presAssocID="{F1D3CC32-395E-4EDC-A7CA-9E4490A02254}" presName="node" presStyleLbl="node1" presStyleIdx="3" presStyleCnt="7" custRadScaleRad="95886" custRadScaleInc="-4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0B401-90B9-41F6-826C-33C7A02FC5E0}" type="pres">
      <dgm:prSet presAssocID="{A8F801D9-DB7A-4FC0-AB01-E7F7E055A617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548C11E-4301-4D9B-8DBB-70F841A0ADC7}" type="pres">
      <dgm:prSet presAssocID="{A8F801D9-DB7A-4FC0-AB01-E7F7E055A617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F0F85DB2-FE03-47C9-B86E-3A9CFE614214}" type="pres">
      <dgm:prSet presAssocID="{7595B8E6-056D-4196-BB83-DD753DEEC5D4}" presName="node" presStyleLbl="node1" presStyleIdx="4" presStyleCnt="7" custRadScaleRad="94052" custRadScaleInc="1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7A3CB-B53C-4766-8385-FE5A03533931}" type="pres">
      <dgm:prSet presAssocID="{788080AE-4669-433F-830C-EB6EF77E53A9}" presName="parTrans" presStyleLbl="sibTrans2D1" presStyleIdx="5" presStyleCnt="7"/>
      <dgm:spPr/>
      <dgm:t>
        <a:bodyPr/>
        <a:lstStyle/>
        <a:p>
          <a:endParaRPr lang="en-US"/>
        </a:p>
      </dgm:t>
    </dgm:pt>
    <dgm:pt modelId="{46A4DAEF-3441-463A-8AED-1C4C7A719709}" type="pres">
      <dgm:prSet presAssocID="{788080AE-4669-433F-830C-EB6EF77E53A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CE2198EE-DAFE-4BDA-845E-C39FB450B1D8}" type="pres">
      <dgm:prSet presAssocID="{E93C8A5E-4129-4059-938A-D5C588DAE09C}" presName="node" presStyleLbl="node1" presStyleIdx="5" presStyleCnt="7" custRadScaleRad="97325" custRadScaleInc="4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9C804-3F62-4D0B-ADAC-82F9AA5C26CA}" type="pres">
      <dgm:prSet presAssocID="{7D4696C2-5E8D-4D59-8D8A-3627371660F7}" presName="parTrans" presStyleLbl="sibTrans2D1" presStyleIdx="6" presStyleCnt="7"/>
      <dgm:spPr/>
      <dgm:t>
        <a:bodyPr/>
        <a:lstStyle/>
        <a:p>
          <a:endParaRPr lang="en-US"/>
        </a:p>
      </dgm:t>
    </dgm:pt>
    <dgm:pt modelId="{B2562FA7-01C3-41C8-BF99-92EC31295774}" type="pres">
      <dgm:prSet presAssocID="{7D4696C2-5E8D-4D59-8D8A-3627371660F7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4E9D7950-C23F-4B11-8C54-B08487AB19FD}" type="pres">
      <dgm:prSet presAssocID="{B2267EED-B853-47F6-9070-61EA1239CDA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2A3D0-7246-4924-823C-C748A61D5F9C}" type="presOf" srcId="{E1B266E9-D5F8-4568-B65B-0240D763A2BA}" destId="{0A7EAE14-9858-4CEA-8499-56C82769DF0F}" srcOrd="0" destOrd="0" presId="urn:microsoft.com/office/officeart/2005/8/layout/radial5"/>
    <dgm:cxn modelId="{CC5692F3-015A-48F5-9B09-E7A6F744B074}" type="presOf" srcId="{62915CFD-F5D8-4D7C-AB73-014760C5B9BF}" destId="{1B8F42C8-0696-44FF-976B-AC117E24AF85}" srcOrd="1" destOrd="0" presId="urn:microsoft.com/office/officeart/2005/8/layout/radial5"/>
    <dgm:cxn modelId="{9AF3A91D-43BA-4E80-9136-FAEEC0D36C80}" type="presOf" srcId="{E93C8A5E-4129-4059-938A-D5C588DAE09C}" destId="{CE2198EE-DAFE-4BDA-845E-C39FB450B1D8}" srcOrd="0" destOrd="0" presId="urn:microsoft.com/office/officeart/2005/8/layout/radial5"/>
    <dgm:cxn modelId="{B421C996-21E7-49B9-B540-E65A07ADC8A8}" type="presOf" srcId="{62915CFD-F5D8-4D7C-AB73-014760C5B9BF}" destId="{D520D9D2-2CD8-41D0-8A05-EAAC3C9B77B6}" srcOrd="0" destOrd="0" presId="urn:microsoft.com/office/officeart/2005/8/layout/radial5"/>
    <dgm:cxn modelId="{B81101E0-45E9-414A-BFDB-FD5B0836A4F8}" type="presOf" srcId="{A8F801D9-DB7A-4FC0-AB01-E7F7E055A617}" destId="{9920B401-90B9-41F6-826C-33C7A02FC5E0}" srcOrd="0" destOrd="0" presId="urn:microsoft.com/office/officeart/2005/8/layout/radial5"/>
    <dgm:cxn modelId="{02C00373-CAB6-4A1E-B4E1-D7800C565182}" type="presOf" srcId="{C74868E9-4189-471F-8867-6716EA3FC35B}" destId="{CE7927E4-4C2F-4A05-8CDD-E3A6F986405B}" srcOrd="0" destOrd="0" presId="urn:microsoft.com/office/officeart/2005/8/layout/radial5"/>
    <dgm:cxn modelId="{D4E92E9D-1535-4A83-A636-E8314F3D067C}" srcId="{DED58F62-A9CF-45C8-B4A2-18BD54ED34B6}" destId="{F504D81F-ADB5-4D32-AA5F-188B606CFEF6}" srcOrd="0" destOrd="0" parTransId="{13D9D90A-0576-475C-822E-9DDEADA5D318}" sibTransId="{5DDA8D7E-6C90-46BF-BF30-EFDB5869D7C8}"/>
    <dgm:cxn modelId="{D71979F2-33EE-4493-87EA-22E59C7622DF}" type="presOf" srcId="{7595B8E6-056D-4196-BB83-DD753DEEC5D4}" destId="{F0F85DB2-FE03-47C9-B86E-3A9CFE614214}" srcOrd="0" destOrd="0" presId="urn:microsoft.com/office/officeart/2005/8/layout/radial5"/>
    <dgm:cxn modelId="{819B34BC-DFC0-4F93-9A07-8DD9E215AEDD}" type="presOf" srcId="{59897438-6E5D-4A1B-A392-5AFE95E4243F}" destId="{69DE5180-DA3D-4F9F-BAEC-36DEBD8F0460}" srcOrd="1" destOrd="0" presId="urn:microsoft.com/office/officeart/2005/8/layout/radial5"/>
    <dgm:cxn modelId="{4E7EC68B-AF2D-4A85-B19F-F2A29A0B29C7}" type="presOf" srcId="{7D4696C2-5E8D-4D59-8D8A-3627371660F7}" destId="{0459C804-3F62-4D0B-ADAC-82F9AA5C26CA}" srcOrd="0" destOrd="0" presId="urn:microsoft.com/office/officeart/2005/8/layout/radial5"/>
    <dgm:cxn modelId="{CBBAEAF4-A972-4BAB-879B-888795543A32}" type="presOf" srcId="{59897438-6E5D-4A1B-A392-5AFE95E4243F}" destId="{EF580A60-B8F4-4F93-93C4-CD31DA43E1E1}" srcOrd="0" destOrd="0" presId="urn:microsoft.com/office/officeart/2005/8/layout/radial5"/>
    <dgm:cxn modelId="{CC6F3A6C-8DEB-4984-B209-9673CC5E30AD}" srcId="{F504D81F-ADB5-4D32-AA5F-188B606CFEF6}" destId="{7595B8E6-056D-4196-BB83-DD753DEEC5D4}" srcOrd="4" destOrd="0" parTransId="{A8F801D9-DB7A-4FC0-AB01-E7F7E055A617}" sibTransId="{1FF561DF-889F-43D7-B400-D71B24D7C21C}"/>
    <dgm:cxn modelId="{A441970A-44B8-4662-AB34-9192B8846568}" type="presOf" srcId="{788080AE-4669-433F-830C-EB6EF77E53A9}" destId="{46A4DAEF-3441-463A-8AED-1C4C7A719709}" srcOrd="1" destOrd="0" presId="urn:microsoft.com/office/officeart/2005/8/layout/radial5"/>
    <dgm:cxn modelId="{58932FF0-4B0B-4437-B550-E9D228C21BD6}" type="presOf" srcId="{7D4696C2-5E8D-4D59-8D8A-3627371660F7}" destId="{B2562FA7-01C3-41C8-BF99-92EC31295774}" srcOrd="1" destOrd="0" presId="urn:microsoft.com/office/officeart/2005/8/layout/radial5"/>
    <dgm:cxn modelId="{C39297CC-973E-4AD8-ABA7-69AA1B4607E6}" srcId="{F504D81F-ADB5-4D32-AA5F-188B606CFEF6}" destId="{F1D3CC32-395E-4EDC-A7CA-9E4490A02254}" srcOrd="3" destOrd="0" parTransId="{C74868E9-4189-471F-8867-6716EA3FC35B}" sibTransId="{1F4A762A-7366-426B-B6A6-0ABCE12535B4}"/>
    <dgm:cxn modelId="{91E80FC5-13E8-4B5D-BCA2-6D8123924A5D}" type="presOf" srcId="{DED58F62-A9CF-45C8-B4A2-18BD54ED34B6}" destId="{7D94E696-21C5-4A11-8420-EC0C08D7C108}" srcOrd="0" destOrd="0" presId="urn:microsoft.com/office/officeart/2005/8/layout/radial5"/>
    <dgm:cxn modelId="{3E0A8ED7-031C-4FB7-85AB-76493D365F99}" type="presOf" srcId="{F504D81F-ADB5-4D32-AA5F-188B606CFEF6}" destId="{C968F9D6-753E-470D-ADF2-356F90EE44E9}" srcOrd="0" destOrd="0" presId="urn:microsoft.com/office/officeart/2005/8/layout/radial5"/>
    <dgm:cxn modelId="{9E25F307-B558-4305-B6A8-4F04FF0F83F0}" srcId="{F504D81F-ADB5-4D32-AA5F-188B606CFEF6}" destId="{E1B266E9-D5F8-4568-B65B-0240D763A2BA}" srcOrd="2" destOrd="0" parTransId="{59897438-6E5D-4A1B-A392-5AFE95E4243F}" sibTransId="{9BB6170E-9404-426B-A9D9-4F3EDD091071}"/>
    <dgm:cxn modelId="{F1AE31C0-1D89-4F18-A7B4-AD35141E3AC9}" srcId="{F504D81F-ADB5-4D32-AA5F-188B606CFEF6}" destId="{A008F059-338E-4E4F-85E8-0CC724F8A379}" srcOrd="1" destOrd="0" parTransId="{32468293-6AAB-45D4-A085-5905852F8D05}" sibTransId="{B2392D98-A11C-4BD6-9204-79792E12AC7D}"/>
    <dgm:cxn modelId="{FB78144C-2797-4C89-B252-D64E627DA76E}" type="presOf" srcId="{32468293-6AAB-45D4-A085-5905852F8D05}" destId="{772D1330-5894-46E0-B0B1-AEB557605E37}" srcOrd="1" destOrd="0" presId="urn:microsoft.com/office/officeart/2005/8/layout/radial5"/>
    <dgm:cxn modelId="{1E4168E8-C980-460B-842E-FA3EB8EBB78F}" type="presOf" srcId="{F0C2FD12-E0F1-4DBF-A278-230CF11D263A}" destId="{6DF94882-EB12-490A-814C-C00F6DD3BFFC}" srcOrd="0" destOrd="0" presId="urn:microsoft.com/office/officeart/2005/8/layout/radial5"/>
    <dgm:cxn modelId="{74DB8E69-69BA-4883-8BD8-7127F22D23D4}" type="presOf" srcId="{32468293-6AAB-45D4-A085-5905852F8D05}" destId="{DF7940E7-5ACA-4232-8198-AEA6A64FA506}" srcOrd="0" destOrd="0" presId="urn:microsoft.com/office/officeart/2005/8/layout/radial5"/>
    <dgm:cxn modelId="{D44E3505-7177-4054-B90E-8008B0CCBD98}" type="presOf" srcId="{B2267EED-B853-47F6-9070-61EA1239CDAB}" destId="{4E9D7950-C23F-4B11-8C54-B08487AB19FD}" srcOrd="0" destOrd="0" presId="urn:microsoft.com/office/officeart/2005/8/layout/radial5"/>
    <dgm:cxn modelId="{0BE9E2CA-E9C8-4283-AB1F-D7B1F3E5AE12}" type="presOf" srcId="{C74868E9-4189-471F-8867-6716EA3FC35B}" destId="{3E9E11C9-D4F2-4A0D-96DB-B487EF1DE53E}" srcOrd="1" destOrd="0" presId="urn:microsoft.com/office/officeart/2005/8/layout/radial5"/>
    <dgm:cxn modelId="{F3ED9D9E-4E84-4938-B4D3-DBD424668E20}" srcId="{F504D81F-ADB5-4D32-AA5F-188B606CFEF6}" destId="{E93C8A5E-4129-4059-938A-D5C588DAE09C}" srcOrd="5" destOrd="0" parTransId="{788080AE-4669-433F-830C-EB6EF77E53A9}" sibTransId="{70949E77-9ABB-4162-ABD6-3CCE10AAD6C2}"/>
    <dgm:cxn modelId="{ADCED452-61F3-49FA-BDA4-655081B83FBD}" type="presOf" srcId="{788080AE-4669-433F-830C-EB6EF77E53A9}" destId="{4767A3CB-B53C-4766-8385-FE5A03533931}" srcOrd="0" destOrd="0" presId="urn:microsoft.com/office/officeart/2005/8/layout/radial5"/>
    <dgm:cxn modelId="{FC93C832-4AAA-4FB6-9D14-2E11F30B5568}" type="presOf" srcId="{A8F801D9-DB7A-4FC0-AB01-E7F7E055A617}" destId="{7548C11E-4301-4D9B-8DBB-70F841A0ADC7}" srcOrd="1" destOrd="0" presId="urn:microsoft.com/office/officeart/2005/8/layout/radial5"/>
    <dgm:cxn modelId="{E146ED94-BDBB-4F8A-A6B1-69195C635CDC}" type="presOf" srcId="{F1D3CC32-395E-4EDC-A7CA-9E4490A02254}" destId="{FED94A96-0E32-427D-AF8B-FE9F197A8195}" srcOrd="0" destOrd="0" presId="urn:microsoft.com/office/officeart/2005/8/layout/radial5"/>
    <dgm:cxn modelId="{370EE66A-57DF-439C-89B1-F1DCF4C51E1F}" type="presOf" srcId="{A008F059-338E-4E4F-85E8-0CC724F8A379}" destId="{7C3E445F-A730-49A3-A1E0-205038A1D310}" srcOrd="0" destOrd="0" presId="urn:microsoft.com/office/officeart/2005/8/layout/radial5"/>
    <dgm:cxn modelId="{CFD01F86-0597-47FC-AA3F-4622DF216F9E}" srcId="{F504D81F-ADB5-4D32-AA5F-188B606CFEF6}" destId="{B2267EED-B853-47F6-9070-61EA1239CDAB}" srcOrd="6" destOrd="0" parTransId="{7D4696C2-5E8D-4D59-8D8A-3627371660F7}" sibTransId="{1FDAE99F-D508-46F5-ACA3-F50A2A980134}"/>
    <dgm:cxn modelId="{4CAE1A06-15D4-4B25-BE9E-008C2F97804B}" srcId="{F504D81F-ADB5-4D32-AA5F-188B606CFEF6}" destId="{F0C2FD12-E0F1-4DBF-A278-230CF11D263A}" srcOrd="0" destOrd="0" parTransId="{62915CFD-F5D8-4D7C-AB73-014760C5B9BF}" sibTransId="{544C34BC-D807-48D0-8F98-E8835F767144}"/>
    <dgm:cxn modelId="{2F39B96D-3154-4490-B474-90CA236D0ED5}" type="presParOf" srcId="{7D94E696-21C5-4A11-8420-EC0C08D7C108}" destId="{C968F9D6-753E-470D-ADF2-356F90EE44E9}" srcOrd="0" destOrd="0" presId="urn:microsoft.com/office/officeart/2005/8/layout/radial5"/>
    <dgm:cxn modelId="{11B4AD2C-1EA2-4C25-9462-E2D4EBC09790}" type="presParOf" srcId="{7D94E696-21C5-4A11-8420-EC0C08D7C108}" destId="{D520D9D2-2CD8-41D0-8A05-EAAC3C9B77B6}" srcOrd="1" destOrd="0" presId="urn:microsoft.com/office/officeart/2005/8/layout/radial5"/>
    <dgm:cxn modelId="{A2D4771B-0F5F-49C1-BCCD-6D3383F4672C}" type="presParOf" srcId="{D520D9D2-2CD8-41D0-8A05-EAAC3C9B77B6}" destId="{1B8F42C8-0696-44FF-976B-AC117E24AF85}" srcOrd="0" destOrd="0" presId="urn:microsoft.com/office/officeart/2005/8/layout/radial5"/>
    <dgm:cxn modelId="{30E3D72A-7D68-4A75-BA0F-90D15E69B1B2}" type="presParOf" srcId="{7D94E696-21C5-4A11-8420-EC0C08D7C108}" destId="{6DF94882-EB12-490A-814C-C00F6DD3BFFC}" srcOrd="2" destOrd="0" presId="urn:microsoft.com/office/officeart/2005/8/layout/radial5"/>
    <dgm:cxn modelId="{8B211C63-CF85-4BA3-9D46-27EDD3D36300}" type="presParOf" srcId="{7D94E696-21C5-4A11-8420-EC0C08D7C108}" destId="{DF7940E7-5ACA-4232-8198-AEA6A64FA506}" srcOrd="3" destOrd="0" presId="urn:microsoft.com/office/officeart/2005/8/layout/radial5"/>
    <dgm:cxn modelId="{AA3C68A0-0155-4669-BFF2-AF7FD7E96D29}" type="presParOf" srcId="{DF7940E7-5ACA-4232-8198-AEA6A64FA506}" destId="{772D1330-5894-46E0-B0B1-AEB557605E37}" srcOrd="0" destOrd="0" presId="urn:microsoft.com/office/officeart/2005/8/layout/radial5"/>
    <dgm:cxn modelId="{BD5F5F29-57E0-4541-A897-661E48FF1A3E}" type="presParOf" srcId="{7D94E696-21C5-4A11-8420-EC0C08D7C108}" destId="{7C3E445F-A730-49A3-A1E0-205038A1D310}" srcOrd="4" destOrd="0" presId="urn:microsoft.com/office/officeart/2005/8/layout/radial5"/>
    <dgm:cxn modelId="{4C5394BA-F2DE-4880-9A55-51EA0B2A6E3F}" type="presParOf" srcId="{7D94E696-21C5-4A11-8420-EC0C08D7C108}" destId="{EF580A60-B8F4-4F93-93C4-CD31DA43E1E1}" srcOrd="5" destOrd="0" presId="urn:microsoft.com/office/officeart/2005/8/layout/radial5"/>
    <dgm:cxn modelId="{8F7F6E11-4366-4F08-8CC5-932F3798E0F9}" type="presParOf" srcId="{EF580A60-B8F4-4F93-93C4-CD31DA43E1E1}" destId="{69DE5180-DA3D-4F9F-BAEC-36DEBD8F0460}" srcOrd="0" destOrd="0" presId="urn:microsoft.com/office/officeart/2005/8/layout/radial5"/>
    <dgm:cxn modelId="{E5C45C48-529C-4CC3-AB59-7CEF479A430B}" type="presParOf" srcId="{7D94E696-21C5-4A11-8420-EC0C08D7C108}" destId="{0A7EAE14-9858-4CEA-8499-56C82769DF0F}" srcOrd="6" destOrd="0" presId="urn:microsoft.com/office/officeart/2005/8/layout/radial5"/>
    <dgm:cxn modelId="{4EC5AE75-5C19-4DFE-83EC-5F7D3B7AFB83}" type="presParOf" srcId="{7D94E696-21C5-4A11-8420-EC0C08D7C108}" destId="{CE7927E4-4C2F-4A05-8CDD-E3A6F986405B}" srcOrd="7" destOrd="0" presId="urn:microsoft.com/office/officeart/2005/8/layout/radial5"/>
    <dgm:cxn modelId="{B6464922-A70D-48E0-9EB9-8F0A90342065}" type="presParOf" srcId="{CE7927E4-4C2F-4A05-8CDD-E3A6F986405B}" destId="{3E9E11C9-D4F2-4A0D-96DB-B487EF1DE53E}" srcOrd="0" destOrd="0" presId="urn:microsoft.com/office/officeart/2005/8/layout/radial5"/>
    <dgm:cxn modelId="{424329E7-2AE7-4834-819C-77A76421C5D9}" type="presParOf" srcId="{7D94E696-21C5-4A11-8420-EC0C08D7C108}" destId="{FED94A96-0E32-427D-AF8B-FE9F197A8195}" srcOrd="8" destOrd="0" presId="urn:microsoft.com/office/officeart/2005/8/layout/radial5"/>
    <dgm:cxn modelId="{BEE1392F-5C66-430B-BE71-F3EC98CA9FA1}" type="presParOf" srcId="{7D94E696-21C5-4A11-8420-EC0C08D7C108}" destId="{9920B401-90B9-41F6-826C-33C7A02FC5E0}" srcOrd="9" destOrd="0" presId="urn:microsoft.com/office/officeart/2005/8/layout/radial5"/>
    <dgm:cxn modelId="{2F76806A-5605-44D0-89FF-80AB8436ED65}" type="presParOf" srcId="{9920B401-90B9-41F6-826C-33C7A02FC5E0}" destId="{7548C11E-4301-4D9B-8DBB-70F841A0ADC7}" srcOrd="0" destOrd="0" presId="urn:microsoft.com/office/officeart/2005/8/layout/radial5"/>
    <dgm:cxn modelId="{A3449849-8FBA-4930-BC31-42888DEA511D}" type="presParOf" srcId="{7D94E696-21C5-4A11-8420-EC0C08D7C108}" destId="{F0F85DB2-FE03-47C9-B86E-3A9CFE614214}" srcOrd="10" destOrd="0" presId="urn:microsoft.com/office/officeart/2005/8/layout/radial5"/>
    <dgm:cxn modelId="{080F03EF-4E19-43A9-BA21-A90983B5A630}" type="presParOf" srcId="{7D94E696-21C5-4A11-8420-EC0C08D7C108}" destId="{4767A3CB-B53C-4766-8385-FE5A03533931}" srcOrd="11" destOrd="0" presId="urn:microsoft.com/office/officeart/2005/8/layout/radial5"/>
    <dgm:cxn modelId="{84D4D38B-A9CB-43D4-B9E0-8727C7394D8C}" type="presParOf" srcId="{4767A3CB-B53C-4766-8385-FE5A03533931}" destId="{46A4DAEF-3441-463A-8AED-1C4C7A719709}" srcOrd="0" destOrd="0" presId="urn:microsoft.com/office/officeart/2005/8/layout/radial5"/>
    <dgm:cxn modelId="{AD89D37E-C321-4895-A89F-B51B9345BA7D}" type="presParOf" srcId="{7D94E696-21C5-4A11-8420-EC0C08D7C108}" destId="{CE2198EE-DAFE-4BDA-845E-C39FB450B1D8}" srcOrd="12" destOrd="0" presId="urn:microsoft.com/office/officeart/2005/8/layout/radial5"/>
    <dgm:cxn modelId="{BF22AB6A-2FF8-496C-A0FC-09479B4CDB70}" type="presParOf" srcId="{7D94E696-21C5-4A11-8420-EC0C08D7C108}" destId="{0459C804-3F62-4D0B-ADAC-82F9AA5C26CA}" srcOrd="13" destOrd="0" presId="urn:microsoft.com/office/officeart/2005/8/layout/radial5"/>
    <dgm:cxn modelId="{47186105-D699-435C-8EB7-67AFF4DDFCE9}" type="presParOf" srcId="{0459C804-3F62-4D0B-ADAC-82F9AA5C26CA}" destId="{B2562FA7-01C3-41C8-BF99-92EC31295774}" srcOrd="0" destOrd="0" presId="urn:microsoft.com/office/officeart/2005/8/layout/radial5"/>
    <dgm:cxn modelId="{0BA70E28-A774-42FD-BFC3-1FC42095BF62}" type="presParOf" srcId="{7D94E696-21C5-4A11-8420-EC0C08D7C108}" destId="{4E9D7950-C23F-4B11-8C54-B08487AB19FD}" srcOrd="14" destOrd="0" presId="urn:microsoft.com/office/officeart/2005/8/layout/radial5"/>
  </dgm:cxnLst>
  <dgm:bg>
    <a:gradFill>
      <a:gsLst>
        <a:gs pos="55000">
          <a:srgbClr val="00B0F0"/>
        </a:gs>
        <a:gs pos="100000">
          <a:schemeClr val="accent1">
            <a:lumMod val="30000"/>
            <a:lumOff val="70000"/>
          </a:schemeClr>
        </a:gs>
      </a:gsLst>
      <a:lin ang="162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58F62-A9CF-45C8-B4A2-18BD54ED34B6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1B266E9-D5F8-4568-B65B-0240D763A2BA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সোম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9897438-6E5D-4A1B-A392-5AFE95E4243F}" type="parTrans" cxnId="{9E25F307-B558-4305-B6A8-4F04FF0F83F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BB6170E-9404-426B-A9D9-4F3EDD091071}" type="sibTrans" cxnId="{9E25F307-B558-4305-B6A8-4F04FF0F83F0}">
      <dgm:prSet/>
      <dgm:spPr/>
      <dgm:t>
        <a:bodyPr/>
        <a:lstStyle/>
        <a:p>
          <a:endParaRPr lang="en-US"/>
        </a:p>
      </dgm:t>
    </dgm:pt>
    <dgm:pt modelId="{F1D3CC32-395E-4EDC-A7CA-9E4490A02254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bn-IN" sz="3200" smtClean="0">
              <a:latin typeface="NikoshBAN" pitchFamily="2" charset="0"/>
              <a:cs typeface="NikoshBAN" pitchFamily="2" charset="0"/>
            </a:rPr>
            <a:t>মঙ্গল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74868E9-4189-471F-8867-6716EA3FC35B}" type="parTrans" cxnId="{C39297CC-973E-4AD8-ABA7-69AA1B4607E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4A762A-7366-426B-B6A6-0ABCE12535B4}" type="sibTrans" cxnId="{C39297CC-973E-4AD8-ABA7-69AA1B4607E6}">
      <dgm:prSet/>
      <dgm:spPr/>
      <dgm:t>
        <a:bodyPr/>
        <a:lstStyle/>
        <a:p>
          <a:endParaRPr lang="en-US"/>
        </a:p>
      </dgm:t>
    </dgm:pt>
    <dgm:pt modelId="{7595B8E6-056D-4196-BB83-DD753DEEC5D4}">
      <dgm:prSet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বুধ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8F801D9-DB7A-4FC0-AB01-E7F7E055A617}" type="parTrans" cxnId="{CC6F3A6C-8DEB-4984-B209-9673CC5E30A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F561DF-889F-43D7-B400-D71B24D7C21C}" type="sibTrans" cxnId="{CC6F3A6C-8DEB-4984-B209-9673CC5E30AD}">
      <dgm:prSet/>
      <dgm:spPr/>
      <dgm:t>
        <a:bodyPr/>
        <a:lstStyle/>
        <a:p>
          <a:endParaRPr lang="en-US"/>
        </a:p>
      </dgm:t>
    </dgm:pt>
    <dgm:pt modelId="{E93C8A5E-4129-4059-938A-D5C588DAE09C}">
      <dgm:prSet custT="1"/>
      <dgm:spPr>
        <a:solidFill>
          <a:srgbClr val="CC0099"/>
        </a:solidFill>
      </dgm:spPr>
      <dgm:t>
        <a:bodyPr/>
        <a:lstStyle/>
        <a:p>
          <a:r>
            <a:rPr lang="bn-IN" sz="2000" smtClean="0">
              <a:latin typeface="NikoshBAN" pitchFamily="2" charset="0"/>
              <a:cs typeface="NikoshBAN" pitchFamily="2" charset="0"/>
            </a:rPr>
            <a:t>বৃহঃপতি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788080AE-4669-433F-830C-EB6EF77E53A9}" type="parTrans" cxnId="{F3ED9D9E-4E84-4938-B4D3-DBD424668E2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0949E77-9ABB-4162-ABD6-3CCE10AAD6C2}" type="sibTrans" cxnId="{F3ED9D9E-4E84-4938-B4D3-DBD424668E20}">
      <dgm:prSet/>
      <dgm:spPr/>
      <dgm:t>
        <a:bodyPr/>
        <a:lstStyle/>
        <a:p>
          <a:endParaRPr lang="en-US"/>
        </a:p>
      </dgm:t>
    </dgm:pt>
    <dgm:pt modelId="{B2267EED-B853-47F6-9070-61EA1239CDAB}">
      <dgm:prSet custT="1"/>
      <dgm:spPr>
        <a:solidFill>
          <a:srgbClr val="33CC33"/>
        </a:solidFill>
      </dgm:spPr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শুক্র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D4696C2-5E8D-4D59-8D8A-3627371660F7}" type="parTrans" cxnId="{CFD01F86-0597-47FC-AA3F-4622DF216F9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DAE99F-D508-46F5-ACA3-F50A2A980134}" type="sibTrans" cxnId="{CFD01F86-0597-47FC-AA3F-4622DF216F9E}">
      <dgm:prSet/>
      <dgm:spPr/>
      <dgm:t>
        <a:bodyPr/>
        <a:lstStyle/>
        <a:p>
          <a:endParaRPr lang="en-US"/>
        </a:p>
      </dgm:t>
    </dgm:pt>
    <dgm:pt modelId="{A008F059-338E-4E4F-85E8-0CC724F8A379}">
      <dgm:prSet phldrT="[Text]" custT="1"/>
      <dgm:spPr>
        <a:solidFill>
          <a:srgbClr val="3333FF"/>
        </a:solidFill>
      </dgm:spPr>
      <dgm:t>
        <a:bodyPr/>
        <a:lstStyle/>
        <a:p>
          <a:r>
            <a:rPr lang="bn-IN" sz="2800" smtClean="0">
              <a:latin typeface="NikoshBAN" pitchFamily="2" charset="0"/>
              <a:cs typeface="NikoshBAN" pitchFamily="2" charset="0"/>
            </a:rPr>
            <a:t>রবি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0C2FD12-E0F1-4DBF-A278-230CF11D263A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শনি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04D81F-ADB5-4D32-AA5F-188B606CFEF6}">
      <dgm:prSet phldrT="[Text]"/>
      <dgm:spPr>
        <a:solidFill>
          <a:srgbClr val="7030A0"/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সপ্তাহ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DA8D7E-6C90-46BF-BF30-EFDB5869D7C8}" type="sibTrans" cxnId="{D4E92E9D-1535-4A83-A636-E8314F3D067C}">
      <dgm:prSet/>
      <dgm:spPr/>
      <dgm:t>
        <a:bodyPr/>
        <a:lstStyle/>
        <a:p>
          <a:endParaRPr lang="en-US"/>
        </a:p>
      </dgm:t>
    </dgm:pt>
    <dgm:pt modelId="{13D9D90A-0576-475C-822E-9DDEADA5D318}" type="parTrans" cxnId="{D4E92E9D-1535-4A83-A636-E8314F3D067C}">
      <dgm:prSet/>
      <dgm:spPr/>
      <dgm:t>
        <a:bodyPr/>
        <a:lstStyle/>
        <a:p>
          <a:endParaRPr lang="en-US"/>
        </a:p>
      </dgm:t>
    </dgm:pt>
    <dgm:pt modelId="{B2392D98-A11C-4BD6-9204-79792E12AC7D}" type="sibTrans" cxnId="{F1AE31C0-1D89-4F18-A7B4-AD35141E3AC9}">
      <dgm:prSet/>
      <dgm:spPr/>
      <dgm:t>
        <a:bodyPr/>
        <a:lstStyle/>
        <a:p>
          <a:endParaRPr lang="en-US"/>
        </a:p>
      </dgm:t>
    </dgm:pt>
    <dgm:pt modelId="{32468293-6AAB-45D4-A085-5905852F8D05}" type="parTrans" cxnId="{F1AE31C0-1D89-4F18-A7B4-AD35141E3AC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44C34BC-D807-48D0-8F98-E8835F767144}" type="sibTrans" cxnId="{4CAE1A06-15D4-4B25-BE9E-008C2F97804B}">
      <dgm:prSet/>
      <dgm:spPr/>
      <dgm:t>
        <a:bodyPr/>
        <a:lstStyle/>
        <a:p>
          <a:endParaRPr lang="en-US"/>
        </a:p>
      </dgm:t>
    </dgm:pt>
    <dgm:pt modelId="{62915CFD-F5D8-4D7C-AB73-014760C5B9BF}" type="parTrans" cxnId="{4CAE1A06-15D4-4B25-BE9E-008C2F97804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D94E696-21C5-4A11-8420-EC0C08D7C108}" type="pres">
      <dgm:prSet presAssocID="{DED58F62-A9CF-45C8-B4A2-18BD54ED34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68F9D6-753E-470D-ADF2-356F90EE44E9}" type="pres">
      <dgm:prSet presAssocID="{F504D81F-ADB5-4D32-AA5F-188B606CFEF6}" presName="centerShape" presStyleLbl="node0" presStyleIdx="0" presStyleCnt="1" custLinFactNeighborX="3685" custLinFactNeighborY="5284"/>
      <dgm:spPr/>
      <dgm:t>
        <a:bodyPr/>
        <a:lstStyle/>
        <a:p>
          <a:endParaRPr lang="en-US"/>
        </a:p>
      </dgm:t>
    </dgm:pt>
    <dgm:pt modelId="{D520D9D2-2CD8-41D0-8A05-EAAC3C9B77B6}" type="pres">
      <dgm:prSet presAssocID="{62915CFD-F5D8-4D7C-AB73-014760C5B9BF}" presName="parTrans" presStyleLbl="sibTrans2D1" presStyleIdx="0" presStyleCnt="7"/>
      <dgm:spPr/>
      <dgm:t>
        <a:bodyPr/>
        <a:lstStyle/>
        <a:p>
          <a:endParaRPr lang="en-US"/>
        </a:p>
      </dgm:t>
    </dgm:pt>
    <dgm:pt modelId="{1B8F42C8-0696-44FF-976B-AC117E24AF85}" type="pres">
      <dgm:prSet presAssocID="{62915CFD-F5D8-4D7C-AB73-014760C5B9BF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DF94882-EB12-490A-814C-C00F6DD3BFFC}" type="pres">
      <dgm:prSet presAssocID="{F0C2FD12-E0F1-4DBF-A278-230CF11D263A}" presName="node" presStyleLbl="node1" presStyleIdx="0" presStyleCnt="7" custRadScaleRad="89734" custRadScaleInc="18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940E7-5ACA-4232-8198-AEA6A64FA506}" type="pres">
      <dgm:prSet presAssocID="{32468293-6AAB-45D4-A085-5905852F8D05}" presName="parTrans" presStyleLbl="sibTrans2D1" presStyleIdx="1" presStyleCnt="7"/>
      <dgm:spPr/>
      <dgm:t>
        <a:bodyPr/>
        <a:lstStyle/>
        <a:p>
          <a:endParaRPr lang="en-US"/>
        </a:p>
      </dgm:t>
    </dgm:pt>
    <dgm:pt modelId="{772D1330-5894-46E0-B0B1-AEB557605E37}" type="pres">
      <dgm:prSet presAssocID="{32468293-6AAB-45D4-A085-5905852F8D0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7C3E445F-A730-49A3-A1E0-205038A1D310}" type="pres">
      <dgm:prSet presAssocID="{A008F059-338E-4E4F-85E8-0CC724F8A379}" presName="node" presStyleLbl="node1" presStyleIdx="1" presStyleCnt="7" custRadScaleRad="100003" custRadScaleInc="28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80A60-B8F4-4F93-93C4-CD31DA43E1E1}" type="pres">
      <dgm:prSet presAssocID="{59897438-6E5D-4A1B-A392-5AFE95E4243F}" presName="parTrans" presStyleLbl="sibTrans2D1" presStyleIdx="2" presStyleCnt="7"/>
      <dgm:spPr/>
      <dgm:t>
        <a:bodyPr/>
        <a:lstStyle/>
        <a:p>
          <a:endParaRPr lang="en-US"/>
        </a:p>
      </dgm:t>
    </dgm:pt>
    <dgm:pt modelId="{69DE5180-DA3D-4F9F-BAEC-36DEBD8F0460}" type="pres">
      <dgm:prSet presAssocID="{59897438-6E5D-4A1B-A392-5AFE95E4243F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0A7EAE14-9858-4CEA-8499-56C82769DF0F}" type="pres">
      <dgm:prSet presAssocID="{E1B266E9-D5F8-4568-B65B-0240D763A2B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927E4-4C2F-4A05-8CDD-E3A6F986405B}" type="pres">
      <dgm:prSet presAssocID="{C74868E9-4189-471F-8867-6716EA3FC35B}" presName="parTrans" presStyleLbl="sibTrans2D1" presStyleIdx="3" presStyleCnt="7"/>
      <dgm:spPr/>
      <dgm:t>
        <a:bodyPr/>
        <a:lstStyle/>
        <a:p>
          <a:endParaRPr lang="en-US"/>
        </a:p>
      </dgm:t>
    </dgm:pt>
    <dgm:pt modelId="{3E9E11C9-D4F2-4A0D-96DB-B487EF1DE53E}" type="pres">
      <dgm:prSet presAssocID="{C74868E9-4189-471F-8867-6716EA3FC35B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FED94A96-0E32-427D-AF8B-FE9F197A8195}" type="pres">
      <dgm:prSet presAssocID="{F1D3CC32-395E-4EDC-A7CA-9E4490A0225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0B401-90B9-41F6-826C-33C7A02FC5E0}" type="pres">
      <dgm:prSet presAssocID="{A8F801D9-DB7A-4FC0-AB01-E7F7E055A617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548C11E-4301-4D9B-8DBB-70F841A0ADC7}" type="pres">
      <dgm:prSet presAssocID="{A8F801D9-DB7A-4FC0-AB01-E7F7E055A617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F0F85DB2-FE03-47C9-B86E-3A9CFE614214}" type="pres">
      <dgm:prSet presAssocID="{7595B8E6-056D-4196-BB83-DD753DEEC5D4}" presName="node" presStyleLbl="node1" presStyleIdx="4" presStyleCnt="7" custRadScaleRad="94052" custRadScaleInc="1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7A3CB-B53C-4766-8385-FE5A03533931}" type="pres">
      <dgm:prSet presAssocID="{788080AE-4669-433F-830C-EB6EF77E53A9}" presName="parTrans" presStyleLbl="sibTrans2D1" presStyleIdx="5" presStyleCnt="7"/>
      <dgm:spPr/>
      <dgm:t>
        <a:bodyPr/>
        <a:lstStyle/>
        <a:p>
          <a:endParaRPr lang="en-US"/>
        </a:p>
      </dgm:t>
    </dgm:pt>
    <dgm:pt modelId="{46A4DAEF-3441-463A-8AED-1C4C7A719709}" type="pres">
      <dgm:prSet presAssocID="{788080AE-4669-433F-830C-EB6EF77E53A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CE2198EE-DAFE-4BDA-845E-C39FB450B1D8}" type="pres">
      <dgm:prSet presAssocID="{E93C8A5E-4129-4059-938A-D5C588DAE09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9C804-3F62-4D0B-ADAC-82F9AA5C26CA}" type="pres">
      <dgm:prSet presAssocID="{7D4696C2-5E8D-4D59-8D8A-3627371660F7}" presName="parTrans" presStyleLbl="sibTrans2D1" presStyleIdx="6" presStyleCnt="7"/>
      <dgm:spPr/>
      <dgm:t>
        <a:bodyPr/>
        <a:lstStyle/>
        <a:p>
          <a:endParaRPr lang="en-US"/>
        </a:p>
      </dgm:t>
    </dgm:pt>
    <dgm:pt modelId="{B2562FA7-01C3-41C8-BF99-92EC31295774}" type="pres">
      <dgm:prSet presAssocID="{7D4696C2-5E8D-4D59-8D8A-3627371660F7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4E9D7950-C23F-4B11-8C54-B08487AB19FD}" type="pres">
      <dgm:prSet presAssocID="{B2267EED-B853-47F6-9070-61EA1239CDA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B7351D-0FC8-41D3-BBE2-A6C3196AFB22}" type="presOf" srcId="{788080AE-4669-433F-830C-EB6EF77E53A9}" destId="{46A4DAEF-3441-463A-8AED-1C4C7A719709}" srcOrd="1" destOrd="0" presId="urn:microsoft.com/office/officeart/2005/8/layout/radial5"/>
    <dgm:cxn modelId="{6DC6DA0C-AF49-4758-A093-50532E351482}" type="presOf" srcId="{DED58F62-A9CF-45C8-B4A2-18BD54ED34B6}" destId="{7D94E696-21C5-4A11-8420-EC0C08D7C108}" srcOrd="0" destOrd="0" presId="urn:microsoft.com/office/officeart/2005/8/layout/radial5"/>
    <dgm:cxn modelId="{A3F21EE7-3330-4227-9A99-B885061D6C99}" type="presOf" srcId="{7D4696C2-5E8D-4D59-8D8A-3627371660F7}" destId="{B2562FA7-01C3-41C8-BF99-92EC31295774}" srcOrd="1" destOrd="0" presId="urn:microsoft.com/office/officeart/2005/8/layout/radial5"/>
    <dgm:cxn modelId="{5C55C0E0-247F-4384-8900-AF78FEF0F265}" type="presOf" srcId="{B2267EED-B853-47F6-9070-61EA1239CDAB}" destId="{4E9D7950-C23F-4B11-8C54-B08487AB19FD}" srcOrd="0" destOrd="0" presId="urn:microsoft.com/office/officeart/2005/8/layout/radial5"/>
    <dgm:cxn modelId="{E99D83C8-2F84-4E5A-B54B-BC918158019F}" type="presOf" srcId="{32468293-6AAB-45D4-A085-5905852F8D05}" destId="{DF7940E7-5ACA-4232-8198-AEA6A64FA506}" srcOrd="0" destOrd="0" presId="urn:microsoft.com/office/officeart/2005/8/layout/radial5"/>
    <dgm:cxn modelId="{ADF85D12-1855-4F6A-B3F9-4883D0664BDD}" type="presOf" srcId="{788080AE-4669-433F-830C-EB6EF77E53A9}" destId="{4767A3CB-B53C-4766-8385-FE5A03533931}" srcOrd="0" destOrd="0" presId="urn:microsoft.com/office/officeart/2005/8/layout/radial5"/>
    <dgm:cxn modelId="{405B0E6A-5E8F-4333-982C-7D82138040E9}" type="presOf" srcId="{62915CFD-F5D8-4D7C-AB73-014760C5B9BF}" destId="{D520D9D2-2CD8-41D0-8A05-EAAC3C9B77B6}" srcOrd="0" destOrd="0" presId="urn:microsoft.com/office/officeart/2005/8/layout/radial5"/>
    <dgm:cxn modelId="{D4E92E9D-1535-4A83-A636-E8314F3D067C}" srcId="{DED58F62-A9CF-45C8-B4A2-18BD54ED34B6}" destId="{F504D81F-ADB5-4D32-AA5F-188B606CFEF6}" srcOrd="0" destOrd="0" parTransId="{13D9D90A-0576-475C-822E-9DDEADA5D318}" sibTransId="{5DDA8D7E-6C90-46BF-BF30-EFDB5869D7C8}"/>
    <dgm:cxn modelId="{634B9AF5-1B12-4CC4-8BCC-FFE7F8AF39EC}" type="presOf" srcId="{A8F801D9-DB7A-4FC0-AB01-E7F7E055A617}" destId="{7548C11E-4301-4D9B-8DBB-70F841A0ADC7}" srcOrd="1" destOrd="0" presId="urn:microsoft.com/office/officeart/2005/8/layout/radial5"/>
    <dgm:cxn modelId="{ED87A2C3-BCB3-4D0A-8D8D-AD1F750BE08C}" type="presOf" srcId="{F504D81F-ADB5-4D32-AA5F-188B606CFEF6}" destId="{C968F9D6-753E-470D-ADF2-356F90EE44E9}" srcOrd="0" destOrd="0" presId="urn:microsoft.com/office/officeart/2005/8/layout/radial5"/>
    <dgm:cxn modelId="{5F241896-FD38-4392-AAED-9135136E161B}" type="presOf" srcId="{C74868E9-4189-471F-8867-6716EA3FC35B}" destId="{CE7927E4-4C2F-4A05-8CDD-E3A6F986405B}" srcOrd="0" destOrd="0" presId="urn:microsoft.com/office/officeart/2005/8/layout/radial5"/>
    <dgm:cxn modelId="{CC6F3A6C-8DEB-4984-B209-9673CC5E30AD}" srcId="{F504D81F-ADB5-4D32-AA5F-188B606CFEF6}" destId="{7595B8E6-056D-4196-BB83-DD753DEEC5D4}" srcOrd="4" destOrd="0" parTransId="{A8F801D9-DB7A-4FC0-AB01-E7F7E055A617}" sibTransId="{1FF561DF-889F-43D7-B400-D71B24D7C21C}"/>
    <dgm:cxn modelId="{DC4F6E9E-BC4D-4F15-AE67-949B32A261AE}" type="presOf" srcId="{7595B8E6-056D-4196-BB83-DD753DEEC5D4}" destId="{F0F85DB2-FE03-47C9-B86E-3A9CFE614214}" srcOrd="0" destOrd="0" presId="urn:microsoft.com/office/officeart/2005/8/layout/radial5"/>
    <dgm:cxn modelId="{B5B3DB98-50FE-40B6-AE51-CF29319771F6}" type="presOf" srcId="{E93C8A5E-4129-4059-938A-D5C588DAE09C}" destId="{CE2198EE-DAFE-4BDA-845E-C39FB450B1D8}" srcOrd="0" destOrd="0" presId="urn:microsoft.com/office/officeart/2005/8/layout/radial5"/>
    <dgm:cxn modelId="{C39297CC-973E-4AD8-ABA7-69AA1B4607E6}" srcId="{F504D81F-ADB5-4D32-AA5F-188B606CFEF6}" destId="{F1D3CC32-395E-4EDC-A7CA-9E4490A02254}" srcOrd="3" destOrd="0" parTransId="{C74868E9-4189-471F-8867-6716EA3FC35B}" sibTransId="{1F4A762A-7366-426B-B6A6-0ABCE12535B4}"/>
    <dgm:cxn modelId="{C920AE06-B15C-4175-8032-651A5C9E4927}" type="presOf" srcId="{F0C2FD12-E0F1-4DBF-A278-230CF11D263A}" destId="{6DF94882-EB12-490A-814C-C00F6DD3BFFC}" srcOrd="0" destOrd="0" presId="urn:microsoft.com/office/officeart/2005/8/layout/radial5"/>
    <dgm:cxn modelId="{9E25F307-B558-4305-B6A8-4F04FF0F83F0}" srcId="{F504D81F-ADB5-4D32-AA5F-188B606CFEF6}" destId="{E1B266E9-D5F8-4568-B65B-0240D763A2BA}" srcOrd="2" destOrd="0" parTransId="{59897438-6E5D-4A1B-A392-5AFE95E4243F}" sibTransId="{9BB6170E-9404-426B-A9D9-4F3EDD091071}"/>
    <dgm:cxn modelId="{F1AE31C0-1D89-4F18-A7B4-AD35141E3AC9}" srcId="{F504D81F-ADB5-4D32-AA5F-188B606CFEF6}" destId="{A008F059-338E-4E4F-85E8-0CC724F8A379}" srcOrd="1" destOrd="0" parTransId="{32468293-6AAB-45D4-A085-5905852F8D05}" sibTransId="{B2392D98-A11C-4BD6-9204-79792E12AC7D}"/>
    <dgm:cxn modelId="{0B9D3A12-86B0-4B18-B49B-33AFB76BAC01}" type="presOf" srcId="{32468293-6AAB-45D4-A085-5905852F8D05}" destId="{772D1330-5894-46E0-B0B1-AEB557605E37}" srcOrd="1" destOrd="0" presId="urn:microsoft.com/office/officeart/2005/8/layout/radial5"/>
    <dgm:cxn modelId="{D35F800E-AEF6-4794-AAB7-8976C7625CE9}" type="presOf" srcId="{F1D3CC32-395E-4EDC-A7CA-9E4490A02254}" destId="{FED94A96-0E32-427D-AF8B-FE9F197A8195}" srcOrd="0" destOrd="0" presId="urn:microsoft.com/office/officeart/2005/8/layout/radial5"/>
    <dgm:cxn modelId="{F3ED9D9E-4E84-4938-B4D3-DBD424668E20}" srcId="{F504D81F-ADB5-4D32-AA5F-188B606CFEF6}" destId="{E93C8A5E-4129-4059-938A-D5C588DAE09C}" srcOrd="5" destOrd="0" parTransId="{788080AE-4669-433F-830C-EB6EF77E53A9}" sibTransId="{70949E77-9ABB-4162-ABD6-3CCE10AAD6C2}"/>
    <dgm:cxn modelId="{02ED1464-C1BE-4DB9-8919-238B96F83B50}" type="presOf" srcId="{62915CFD-F5D8-4D7C-AB73-014760C5B9BF}" destId="{1B8F42C8-0696-44FF-976B-AC117E24AF85}" srcOrd="1" destOrd="0" presId="urn:microsoft.com/office/officeart/2005/8/layout/radial5"/>
    <dgm:cxn modelId="{C50B7564-32D5-40EA-9BAC-A6AFEEF10183}" type="presOf" srcId="{A008F059-338E-4E4F-85E8-0CC724F8A379}" destId="{7C3E445F-A730-49A3-A1E0-205038A1D310}" srcOrd="0" destOrd="0" presId="urn:microsoft.com/office/officeart/2005/8/layout/radial5"/>
    <dgm:cxn modelId="{EB7193D4-5234-404E-B219-C155F51AD191}" type="presOf" srcId="{E1B266E9-D5F8-4568-B65B-0240D763A2BA}" destId="{0A7EAE14-9858-4CEA-8499-56C82769DF0F}" srcOrd="0" destOrd="0" presId="urn:microsoft.com/office/officeart/2005/8/layout/radial5"/>
    <dgm:cxn modelId="{EB4387DC-3A99-4019-96AE-FB80ADE07A3B}" type="presOf" srcId="{C74868E9-4189-471F-8867-6716EA3FC35B}" destId="{3E9E11C9-D4F2-4A0D-96DB-B487EF1DE53E}" srcOrd="1" destOrd="0" presId="urn:microsoft.com/office/officeart/2005/8/layout/radial5"/>
    <dgm:cxn modelId="{2E77186E-8EF8-4D5D-AB3C-98FC88CA2704}" type="presOf" srcId="{7D4696C2-5E8D-4D59-8D8A-3627371660F7}" destId="{0459C804-3F62-4D0B-ADAC-82F9AA5C26CA}" srcOrd="0" destOrd="0" presId="urn:microsoft.com/office/officeart/2005/8/layout/radial5"/>
    <dgm:cxn modelId="{6A3E5775-42DC-4504-AF93-119F4CC13D09}" type="presOf" srcId="{59897438-6E5D-4A1B-A392-5AFE95E4243F}" destId="{69DE5180-DA3D-4F9F-BAEC-36DEBD8F0460}" srcOrd="1" destOrd="0" presId="urn:microsoft.com/office/officeart/2005/8/layout/radial5"/>
    <dgm:cxn modelId="{97BA3B7C-B8E3-4898-B3DA-BC509DCCFA34}" type="presOf" srcId="{59897438-6E5D-4A1B-A392-5AFE95E4243F}" destId="{EF580A60-B8F4-4F93-93C4-CD31DA43E1E1}" srcOrd="0" destOrd="0" presId="urn:microsoft.com/office/officeart/2005/8/layout/radial5"/>
    <dgm:cxn modelId="{CFD01F86-0597-47FC-AA3F-4622DF216F9E}" srcId="{F504D81F-ADB5-4D32-AA5F-188B606CFEF6}" destId="{B2267EED-B853-47F6-9070-61EA1239CDAB}" srcOrd="6" destOrd="0" parTransId="{7D4696C2-5E8D-4D59-8D8A-3627371660F7}" sibTransId="{1FDAE99F-D508-46F5-ACA3-F50A2A980134}"/>
    <dgm:cxn modelId="{4CAE1A06-15D4-4B25-BE9E-008C2F97804B}" srcId="{F504D81F-ADB5-4D32-AA5F-188B606CFEF6}" destId="{F0C2FD12-E0F1-4DBF-A278-230CF11D263A}" srcOrd="0" destOrd="0" parTransId="{62915CFD-F5D8-4D7C-AB73-014760C5B9BF}" sibTransId="{544C34BC-D807-48D0-8F98-E8835F767144}"/>
    <dgm:cxn modelId="{BEB7107C-FE54-4CC4-9BD5-B3B1D51CD28A}" type="presOf" srcId="{A8F801D9-DB7A-4FC0-AB01-E7F7E055A617}" destId="{9920B401-90B9-41F6-826C-33C7A02FC5E0}" srcOrd="0" destOrd="0" presId="urn:microsoft.com/office/officeart/2005/8/layout/radial5"/>
    <dgm:cxn modelId="{F252F0FA-2185-4221-8F5D-4A54602500FE}" type="presParOf" srcId="{7D94E696-21C5-4A11-8420-EC0C08D7C108}" destId="{C968F9D6-753E-470D-ADF2-356F90EE44E9}" srcOrd="0" destOrd="0" presId="urn:microsoft.com/office/officeart/2005/8/layout/radial5"/>
    <dgm:cxn modelId="{8BF3D478-24DC-432A-8CD5-38E36B689488}" type="presParOf" srcId="{7D94E696-21C5-4A11-8420-EC0C08D7C108}" destId="{D520D9D2-2CD8-41D0-8A05-EAAC3C9B77B6}" srcOrd="1" destOrd="0" presId="urn:microsoft.com/office/officeart/2005/8/layout/radial5"/>
    <dgm:cxn modelId="{8F147975-6C07-4EA0-A5CB-1C281B235B3F}" type="presParOf" srcId="{D520D9D2-2CD8-41D0-8A05-EAAC3C9B77B6}" destId="{1B8F42C8-0696-44FF-976B-AC117E24AF85}" srcOrd="0" destOrd="0" presId="urn:microsoft.com/office/officeart/2005/8/layout/radial5"/>
    <dgm:cxn modelId="{D5CE5619-A741-46F0-808D-78127947FB19}" type="presParOf" srcId="{7D94E696-21C5-4A11-8420-EC0C08D7C108}" destId="{6DF94882-EB12-490A-814C-C00F6DD3BFFC}" srcOrd="2" destOrd="0" presId="urn:microsoft.com/office/officeart/2005/8/layout/radial5"/>
    <dgm:cxn modelId="{E75FB656-DD4E-4C21-BA4F-DD095558ACB2}" type="presParOf" srcId="{7D94E696-21C5-4A11-8420-EC0C08D7C108}" destId="{DF7940E7-5ACA-4232-8198-AEA6A64FA506}" srcOrd="3" destOrd="0" presId="urn:microsoft.com/office/officeart/2005/8/layout/radial5"/>
    <dgm:cxn modelId="{3D1495D1-CE81-4C5E-AE86-3EC79FDAA201}" type="presParOf" srcId="{DF7940E7-5ACA-4232-8198-AEA6A64FA506}" destId="{772D1330-5894-46E0-B0B1-AEB557605E37}" srcOrd="0" destOrd="0" presId="urn:microsoft.com/office/officeart/2005/8/layout/radial5"/>
    <dgm:cxn modelId="{F3AD09BD-8412-487C-BCDE-C4C5EE032FE9}" type="presParOf" srcId="{7D94E696-21C5-4A11-8420-EC0C08D7C108}" destId="{7C3E445F-A730-49A3-A1E0-205038A1D310}" srcOrd="4" destOrd="0" presId="urn:microsoft.com/office/officeart/2005/8/layout/radial5"/>
    <dgm:cxn modelId="{6719BB00-BC53-45A3-AAEE-450AB49452E9}" type="presParOf" srcId="{7D94E696-21C5-4A11-8420-EC0C08D7C108}" destId="{EF580A60-B8F4-4F93-93C4-CD31DA43E1E1}" srcOrd="5" destOrd="0" presId="urn:microsoft.com/office/officeart/2005/8/layout/radial5"/>
    <dgm:cxn modelId="{83A9B5C8-904A-4C52-815A-03EEF9D15896}" type="presParOf" srcId="{EF580A60-B8F4-4F93-93C4-CD31DA43E1E1}" destId="{69DE5180-DA3D-4F9F-BAEC-36DEBD8F0460}" srcOrd="0" destOrd="0" presId="urn:microsoft.com/office/officeart/2005/8/layout/radial5"/>
    <dgm:cxn modelId="{73B0F533-86B0-41F5-9380-2B7D772ECEF1}" type="presParOf" srcId="{7D94E696-21C5-4A11-8420-EC0C08D7C108}" destId="{0A7EAE14-9858-4CEA-8499-56C82769DF0F}" srcOrd="6" destOrd="0" presId="urn:microsoft.com/office/officeart/2005/8/layout/radial5"/>
    <dgm:cxn modelId="{D6786E19-E960-4BBD-9648-A2D36B6BB5D9}" type="presParOf" srcId="{7D94E696-21C5-4A11-8420-EC0C08D7C108}" destId="{CE7927E4-4C2F-4A05-8CDD-E3A6F986405B}" srcOrd="7" destOrd="0" presId="urn:microsoft.com/office/officeart/2005/8/layout/radial5"/>
    <dgm:cxn modelId="{FBDB0A91-FE86-4E4C-9912-F1F05B02B0B3}" type="presParOf" srcId="{CE7927E4-4C2F-4A05-8CDD-E3A6F986405B}" destId="{3E9E11C9-D4F2-4A0D-96DB-B487EF1DE53E}" srcOrd="0" destOrd="0" presId="urn:microsoft.com/office/officeart/2005/8/layout/radial5"/>
    <dgm:cxn modelId="{1A7CF173-9A09-419B-841A-4E75C45C5C10}" type="presParOf" srcId="{7D94E696-21C5-4A11-8420-EC0C08D7C108}" destId="{FED94A96-0E32-427D-AF8B-FE9F197A8195}" srcOrd="8" destOrd="0" presId="urn:microsoft.com/office/officeart/2005/8/layout/radial5"/>
    <dgm:cxn modelId="{B759EC22-7519-4648-9381-A453851C4050}" type="presParOf" srcId="{7D94E696-21C5-4A11-8420-EC0C08D7C108}" destId="{9920B401-90B9-41F6-826C-33C7A02FC5E0}" srcOrd="9" destOrd="0" presId="urn:microsoft.com/office/officeart/2005/8/layout/radial5"/>
    <dgm:cxn modelId="{A9D73FDA-F33B-4EFD-9BA8-B2697B03ADE1}" type="presParOf" srcId="{9920B401-90B9-41F6-826C-33C7A02FC5E0}" destId="{7548C11E-4301-4D9B-8DBB-70F841A0ADC7}" srcOrd="0" destOrd="0" presId="urn:microsoft.com/office/officeart/2005/8/layout/radial5"/>
    <dgm:cxn modelId="{3B329755-ACE0-404A-8A36-2E498F0851A7}" type="presParOf" srcId="{7D94E696-21C5-4A11-8420-EC0C08D7C108}" destId="{F0F85DB2-FE03-47C9-B86E-3A9CFE614214}" srcOrd="10" destOrd="0" presId="urn:microsoft.com/office/officeart/2005/8/layout/radial5"/>
    <dgm:cxn modelId="{E11A280B-F24F-45FF-8DB8-20494278C2C2}" type="presParOf" srcId="{7D94E696-21C5-4A11-8420-EC0C08D7C108}" destId="{4767A3CB-B53C-4766-8385-FE5A03533931}" srcOrd="11" destOrd="0" presId="urn:microsoft.com/office/officeart/2005/8/layout/radial5"/>
    <dgm:cxn modelId="{54C91AEC-6E02-44F3-9FEF-43C8050EB071}" type="presParOf" srcId="{4767A3CB-B53C-4766-8385-FE5A03533931}" destId="{46A4DAEF-3441-463A-8AED-1C4C7A719709}" srcOrd="0" destOrd="0" presId="urn:microsoft.com/office/officeart/2005/8/layout/radial5"/>
    <dgm:cxn modelId="{DD495DC5-7801-4F5D-9EC8-FDEB6DDBBCF4}" type="presParOf" srcId="{7D94E696-21C5-4A11-8420-EC0C08D7C108}" destId="{CE2198EE-DAFE-4BDA-845E-C39FB450B1D8}" srcOrd="12" destOrd="0" presId="urn:microsoft.com/office/officeart/2005/8/layout/radial5"/>
    <dgm:cxn modelId="{49BA75D5-DD90-48B5-81B1-56FD725ABC91}" type="presParOf" srcId="{7D94E696-21C5-4A11-8420-EC0C08D7C108}" destId="{0459C804-3F62-4D0B-ADAC-82F9AA5C26CA}" srcOrd="13" destOrd="0" presId="urn:microsoft.com/office/officeart/2005/8/layout/radial5"/>
    <dgm:cxn modelId="{2D3316BB-8B8B-4D46-978A-09F44B19A52E}" type="presParOf" srcId="{0459C804-3F62-4D0B-ADAC-82F9AA5C26CA}" destId="{B2562FA7-01C3-41C8-BF99-92EC31295774}" srcOrd="0" destOrd="0" presId="urn:microsoft.com/office/officeart/2005/8/layout/radial5"/>
    <dgm:cxn modelId="{52C6D1AE-05A8-41BA-9F9B-875DD9A6D53B}" type="presParOf" srcId="{7D94E696-21C5-4A11-8420-EC0C08D7C108}" destId="{4E9D7950-C23F-4B11-8C54-B08487AB19FD}" srcOrd="14" destOrd="0" presId="urn:microsoft.com/office/officeart/2005/8/layout/radial5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8F9D6-753E-470D-ADF2-356F90EE44E9}">
      <dsp:nvSpPr>
        <dsp:cNvPr id="0" name=""/>
        <dsp:cNvSpPr/>
      </dsp:nvSpPr>
      <dsp:spPr>
        <a:xfrm>
          <a:off x="3422793" y="2286134"/>
          <a:ext cx="2691329" cy="26015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itchFamily="2" charset="0"/>
              <a:cs typeface="NikoshBAN" pitchFamily="2" charset="0"/>
            </a:rPr>
            <a:t>সপ্তাহ 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3816929" y="2667120"/>
        <a:ext cx="1903057" cy="1839561"/>
      </dsp:txXfrm>
    </dsp:sp>
    <dsp:sp modelId="{D520D9D2-2CD8-41D0-8A05-EAAC3C9B77B6}">
      <dsp:nvSpPr>
        <dsp:cNvPr id="0" name=""/>
        <dsp:cNvSpPr/>
      </dsp:nvSpPr>
      <dsp:spPr>
        <a:xfrm rot="16200005">
          <a:off x="4659638" y="1751102"/>
          <a:ext cx="217642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NikoshBAN" pitchFamily="2" charset="0"/>
            <a:cs typeface="NikoshBAN" pitchFamily="2" charset="0"/>
          </a:endParaRPr>
        </a:p>
      </dsp:txBody>
      <dsp:txXfrm>
        <a:off x="4692284" y="1918095"/>
        <a:ext cx="152349" cy="403041"/>
      </dsp:txXfrm>
    </dsp:sp>
    <dsp:sp modelId="{6DF94882-EB12-490A-814C-C00F6DD3BFFC}">
      <dsp:nvSpPr>
        <dsp:cNvPr id="0" name=""/>
        <dsp:cNvSpPr/>
      </dsp:nvSpPr>
      <dsp:spPr>
        <a:xfrm>
          <a:off x="3879399" y="97363"/>
          <a:ext cx="1778124" cy="1778124"/>
        </a:xfrm>
        <a:prstGeom prst="ellipse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600" kern="1200" dirty="0" smtClean="0">
              <a:latin typeface="NikoshBAN" pitchFamily="2" charset="0"/>
              <a:cs typeface="NikoshBAN" pitchFamily="2" charset="0"/>
            </a:rPr>
            <a:t>শনি </a:t>
          </a:r>
          <a:endParaRPr lang="en-US" sz="6600" kern="1200" dirty="0">
            <a:latin typeface="NikoshBAN" pitchFamily="2" charset="0"/>
            <a:cs typeface="NikoshBAN" pitchFamily="2" charset="0"/>
          </a:endParaRPr>
        </a:p>
      </dsp:txBody>
      <dsp:txXfrm>
        <a:off x="4139799" y="357763"/>
        <a:ext cx="1257324" cy="1257324"/>
      </dsp:txXfrm>
    </dsp:sp>
    <dsp:sp modelId="{DF7940E7-5ACA-4232-8198-AEA6A64FA506}">
      <dsp:nvSpPr>
        <dsp:cNvPr id="0" name=""/>
        <dsp:cNvSpPr/>
      </dsp:nvSpPr>
      <dsp:spPr>
        <a:xfrm rot="19551438">
          <a:off x="5945119" y="2354220"/>
          <a:ext cx="291604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25558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8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8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NikoshBAN" pitchFamily="2" charset="0"/>
            <a:cs typeface="NikoshBAN" pitchFamily="2" charset="0"/>
          </a:endParaRPr>
        </a:p>
      </dsp:txBody>
      <dsp:txXfrm>
        <a:off x="5952658" y="2513117"/>
        <a:ext cx="204123" cy="403041"/>
      </dsp:txXfrm>
    </dsp:sp>
    <dsp:sp modelId="{7C3E445F-A730-49A3-A1E0-205038A1D310}">
      <dsp:nvSpPr>
        <dsp:cNvPr id="0" name=""/>
        <dsp:cNvSpPr/>
      </dsp:nvSpPr>
      <dsp:spPr>
        <a:xfrm>
          <a:off x="6172198" y="1143001"/>
          <a:ext cx="1778124" cy="1778124"/>
        </a:xfrm>
        <a:prstGeom prst="ellipse">
          <a:avLst/>
        </a:prstGeom>
        <a:solidFill>
          <a:srgbClr val="66FF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600" kern="1200" dirty="0" smtClean="0">
              <a:latin typeface="NikoshBAN" pitchFamily="2" charset="0"/>
              <a:cs typeface="NikoshBAN" pitchFamily="2" charset="0"/>
            </a:rPr>
            <a:t>রবি 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6432598" y="1403401"/>
        <a:ext cx="1257324" cy="1257324"/>
      </dsp:txXfrm>
    </dsp:sp>
    <dsp:sp modelId="{EF580A60-B8F4-4F93-93C4-CD31DA43E1E1}">
      <dsp:nvSpPr>
        <dsp:cNvPr id="0" name=""/>
        <dsp:cNvSpPr/>
      </dsp:nvSpPr>
      <dsp:spPr>
        <a:xfrm rot="917625">
          <a:off x="6172940" y="3674260"/>
          <a:ext cx="286480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NikoshBAN" pitchFamily="2" charset="0"/>
            <a:cs typeface="NikoshBAN" pitchFamily="2" charset="0"/>
          </a:endParaRPr>
        </a:p>
      </dsp:txBody>
      <dsp:txXfrm>
        <a:off x="6174462" y="3797272"/>
        <a:ext cx="200536" cy="403041"/>
      </dsp:txXfrm>
    </dsp:sp>
    <dsp:sp modelId="{0A7EAE14-9858-4CEA-8499-56C82769DF0F}">
      <dsp:nvSpPr>
        <dsp:cNvPr id="0" name=""/>
        <dsp:cNvSpPr/>
      </dsp:nvSpPr>
      <dsp:spPr>
        <a:xfrm>
          <a:off x="6553209" y="3428998"/>
          <a:ext cx="1778124" cy="1778124"/>
        </a:xfrm>
        <a:prstGeom prst="ellipse">
          <a:avLst/>
        </a:prstGeom>
        <a:solidFill>
          <a:srgbClr val="3333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itchFamily="2" charset="0"/>
              <a:cs typeface="NikoshBAN" pitchFamily="2" charset="0"/>
            </a:rPr>
            <a:t>সোম 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6813609" y="3689398"/>
        <a:ext cx="1257324" cy="1257324"/>
      </dsp:txXfrm>
    </dsp:sp>
    <dsp:sp modelId="{CE7927E4-4C2F-4A05-8CDD-E3A6F986405B}">
      <dsp:nvSpPr>
        <dsp:cNvPr id="0" name=""/>
        <dsp:cNvSpPr/>
      </dsp:nvSpPr>
      <dsp:spPr>
        <a:xfrm rot="4015353">
          <a:off x="5261967" y="4566672"/>
          <a:ext cx="134091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NikoshBAN" pitchFamily="2" charset="0"/>
            <a:cs typeface="NikoshBAN" pitchFamily="2" charset="0"/>
          </a:endParaRPr>
        </a:p>
      </dsp:txBody>
      <dsp:txXfrm>
        <a:off x="5274197" y="4682515"/>
        <a:ext cx="93864" cy="403041"/>
      </dsp:txXfrm>
    </dsp:sp>
    <dsp:sp modelId="{FED94A96-0E32-427D-AF8B-FE9F197A8195}">
      <dsp:nvSpPr>
        <dsp:cNvPr id="0" name=""/>
        <dsp:cNvSpPr/>
      </dsp:nvSpPr>
      <dsp:spPr>
        <a:xfrm>
          <a:off x="4839514" y="4951263"/>
          <a:ext cx="1778124" cy="1778124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latin typeface="NikoshBAN" pitchFamily="2" charset="0"/>
              <a:cs typeface="NikoshBAN" pitchFamily="2" charset="0"/>
            </a:rPr>
            <a:t>মঙ্গল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099914" y="5211663"/>
        <a:ext cx="1257324" cy="1257324"/>
      </dsp:txXfrm>
    </dsp:sp>
    <dsp:sp modelId="{9920B401-90B9-41F6-826C-33C7A02FC5E0}">
      <dsp:nvSpPr>
        <dsp:cNvPr id="0" name=""/>
        <dsp:cNvSpPr/>
      </dsp:nvSpPr>
      <dsp:spPr>
        <a:xfrm rot="7222938">
          <a:off x="3912823" y="4540254"/>
          <a:ext cx="199577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NikoshBAN" pitchFamily="2" charset="0"/>
            <a:cs typeface="NikoshBAN" pitchFamily="2" charset="0"/>
          </a:endParaRPr>
        </a:p>
      </dsp:txBody>
      <dsp:txXfrm rot="10800000">
        <a:off x="3957900" y="4648776"/>
        <a:ext cx="139704" cy="403041"/>
      </dsp:txXfrm>
    </dsp:sp>
    <dsp:sp modelId="{F0F85DB2-FE03-47C9-B86E-3A9CFE614214}">
      <dsp:nvSpPr>
        <dsp:cNvPr id="0" name=""/>
        <dsp:cNvSpPr/>
      </dsp:nvSpPr>
      <dsp:spPr>
        <a:xfrm>
          <a:off x="2575808" y="4921324"/>
          <a:ext cx="1778124" cy="1778124"/>
        </a:xfrm>
        <a:prstGeom prst="ellipse">
          <a:avLst/>
        </a:prstGeom>
        <a:solidFill>
          <a:srgbClr val="CC00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600" kern="1200" dirty="0" smtClean="0">
              <a:latin typeface="NikoshBAN" pitchFamily="2" charset="0"/>
              <a:cs typeface="NikoshBAN" pitchFamily="2" charset="0"/>
            </a:rPr>
            <a:t>বুধ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836208" y="5181724"/>
        <a:ext cx="1257324" cy="1257324"/>
      </dsp:txXfrm>
    </dsp:sp>
    <dsp:sp modelId="{4767A3CB-B53C-4766-8385-FE5A03533931}">
      <dsp:nvSpPr>
        <dsp:cNvPr id="0" name=""/>
        <dsp:cNvSpPr/>
      </dsp:nvSpPr>
      <dsp:spPr>
        <a:xfrm rot="10175591">
          <a:off x="3039087" y="3541926"/>
          <a:ext cx="290960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NikoshBAN" pitchFamily="2" charset="0"/>
            <a:cs typeface="NikoshBAN" pitchFamily="2" charset="0"/>
          </a:endParaRPr>
        </a:p>
      </dsp:txBody>
      <dsp:txXfrm rot="10800000">
        <a:off x="3125657" y="3668389"/>
        <a:ext cx="203672" cy="403041"/>
      </dsp:txXfrm>
    </dsp:sp>
    <dsp:sp modelId="{CE2198EE-DAFE-4BDA-845E-C39FB450B1D8}">
      <dsp:nvSpPr>
        <dsp:cNvPr id="0" name=""/>
        <dsp:cNvSpPr/>
      </dsp:nvSpPr>
      <dsp:spPr>
        <a:xfrm>
          <a:off x="1142993" y="3200399"/>
          <a:ext cx="1778124" cy="1778124"/>
        </a:xfrm>
        <a:prstGeom prst="ellipse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n/>
              <a:latin typeface="NikoshBAN" pitchFamily="2" charset="0"/>
              <a:cs typeface="NikoshBAN" pitchFamily="2" charset="0"/>
            </a:rPr>
            <a:t> </a:t>
          </a:r>
          <a:r>
            <a:rPr lang="bn-BD" sz="3200" b="1" kern="1200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বৃহস্পতি</a:t>
          </a:r>
          <a:r>
            <a:rPr lang="bn-IN" sz="3200" b="1" kern="1200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ln w="9000" cmpd="sng">
              <a:prstDash val="solid"/>
            </a:ln>
            <a:latin typeface="NikoshBAN" pitchFamily="2" charset="0"/>
            <a:cs typeface="NikoshBAN" pitchFamily="2" charset="0"/>
          </a:endParaRPr>
        </a:p>
      </dsp:txBody>
      <dsp:txXfrm>
        <a:off x="1403393" y="3460799"/>
        <a:ext cx="1257324" cy="1257324"/>
      </dsp:txXfrm>
    </dsp:sp>
    <dsp:sp modelId="{0459C804-3F62-4D0B-ADAC-82F9AA5C26CA}">
      <dsp:nvSpPr>
        <dsp:cNvPr id="0" name=""/>
        <dsp:cNvSpPr/>
      </dsp:nvSpPr>
      <dsp:spPr>
        <a:xfrm rot="12990389">
          <a:off x="3294723" y="2281663"/>
          <a:ext cx="328033" cy="671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NikoshBAN" pitchFamily="2" charset="0"/>
            <a:cs typeface="NikoshBAN" pitchFamily="2" charset="0"/>
          </a:endParaRPr>
        </a:p>
      </dsp:txBody>
      <dsp:txXfrm rot="10800000">
        <a:off x="3383478" y="2445283"/>
        <a:ext cx="229623" cy="403041"/>
      </dsp:txXfrm>
    </dsp:sp>
    <dsp:sp modelId="{4E9D7950-C23F-4B11-8C54-B08487AB19FD}">
      <dsp:nvSpPr>
        <dsp:cNvPr id="0" name=""/>
        <dsp:cNvSpPr/>
      </dsp:nvSpPr>
      <dsp:spPr>
        <a:xfrm>
          <a:off x="1598852" y="1009926"/>
          <a:ext cx="1778124" cy="1778124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600" kern="1200" dirty="0" smtClean="0">
              <a:latin typeface="NikoshBAN" pitchFamily="2" charset="0"/>
              <a:cs typeface="NikoshBAN" pitchFamily="2" charset="0"/>
            </a:rPr>
            <a:t>শুক্র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859252" y="1270326"/>
        <a:ext cx="1257324" cy="1257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3C22D-94D2-4EAC-83A6-2E399CDB3888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83015-7796-4ADC-BE3A-3932D1D58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4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2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9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26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28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6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33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99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17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90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44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8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4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63777"/>
            <a:ext cx="12192000" cy="559331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-15081" y="-57912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06839" y="5657088"/>
            <a:ext cx="119634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অভিনন্দন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60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45284"/>
            <a:ext cx="4038600" cy="707886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মুমু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শনিবারে  কি  করে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xc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3048000" cy="337225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9229" y="5191327"/>
            <a:ext cx="4136571" cy="830997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সা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জিয়ে রেখেছে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ttrtrtr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585555"/>
            <a:ext cx="3581400" cy="3372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76800" y="483728"/>
            <a:ext cx="3505200" cy="830997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রবিবার কি করে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6300" y="5314438"/>
            <a:ext cx="4152900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বাগান দেখা শোনা  করে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304056"/>
            <a:ext cx="424815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সোমবারে  কি করে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dd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1535043"/>
            <a:ext cx="3733800" cy="3505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0" y="5486400"/>
            <a:ext cx="2819400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গান শেখে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35044"/>
            <a:ext cx="3962400" cy="3505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4991100" y="365611"/>
            <a:ext cx="32766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মঙ্গলবার কি করে?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451278"/>
            <a:ext cx="22860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সাঁতার  কাটে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240" y="89551"/>
            <a:ext cx="657860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বুধবারে কি করে </a:t>
            </a: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72128"/>
            <a:ext cx="7620000" cy="4138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7700" y="5562600"/>
            <a:ext cx="720090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বুধ বারে </a:t>
            </a: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 মোছে।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533" y="1709057"/>
            <a:ext cx="3581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3332" y="5486400"/>
            <a:ext cx="441960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বারে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আঁকে।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57" y="320982"/>
            <a:ext cx="423484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বৃহস্পতিবার কি করে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600" y="1709057"/>
            <a:ext cx="3303814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5815" y="5501640"/>
            <a:ext cx="274138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খেলাধুলা করে।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4600" y="382538"/>
            <a:ext cx="3200400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শুক্রবারে কি করে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304800"/>
            <a:ext cx="7010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পাঠ্য বিয়ের সাথে মিলিয়ে নাও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(৬২ পৃষ্ঠা)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71" y="1447800"/>
            <a:ext cx="32766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3156329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5052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আদর্শ পাঠ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XX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169" y="1676400"/>
            <a:ext cx="6686862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/>
        </p:nvSpPr>
        <p:spPr>
          <a:xfrm>
            <a:off x="609600" y="3124200"/>
            <a:ext cx="1371600" cy="5334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2667000" y="739914"/>
            <a:ext cx="3657600" cy="707886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যুক্ত  বর্ণ  ভেঙ্গে  লিখি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66" y="2126159"/>
            <a:ext cx="163113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44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6638" y="5791200"/>
            <a:ext cx="12573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bn-IN" sz="3600" dirty="0" smtClean="0"/>
          </a:p>
          <a:p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70368" y="4267200"/>
            <a:ext cx="1639432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884" y="3258673"/>
            <a:ext cx="165791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প্তা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9896" y="3184599"/>
            <a:ext cx="1231303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9896" y="2201472"/>
            <a:ext cx="1231302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4267200"/>
            <a:ext cx="121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    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31342" y="2201472"/>
            <a:ext cx="114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31342" y="3184599"/>
            <a:ext cx="114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প্তা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31342" y="4267200"/>
            <a:ext cx="114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12149" y="4267200"/>
            <a:ext cx="114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12149" y="3124200"/>
            <a:ext cx="114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12149" y="2201472"/>
            <a:ext cx="1143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1884" y="5275727"/>
            <a:ext cx="1657916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31342" y="5305415"/>
            <a:ext cx="121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    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5305415"/>
            <a:ext cx="121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    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12149" y="5305415"/>
            <a:ext cx="1219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    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18" grpId="0" animBg="1"/>
      <p:bldP spid="22" grpId="0" animBg="1"/>
      <p:bldP spid="23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676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02874"/>
            <a:ext cx="2971800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লিখ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438400"/>
            <a:ext cx="1295400" cy="646331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459069"/>
            <a:ext cx="1447800" cy="646331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419600"/>
            <a:ext cx="17526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438400"/>
            <a:ext cx="1981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2667000" y="2590800"/>
            <a:ext cx="2895600" cy="381000"/>
          </a:xfrm>
          <a:prstGeom prst="notched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2743200" y="4572000"/>
            <a:ext cx="2895600" cy="381000"/>
          </a:xfrm>
          <a:prstGeom prst="notched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8400" y="2401669"/>
            <a:ext cx="1981200" cy="646331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বিদ্যালয়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4382869"/>
            <a:ext cx="1752600" cy="646331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পরিস্কার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2128" y="175565"/>
            <a:ext cx="289560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14325"/>
            <a:ext cx="3657600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জবা দল</a:t>
            </a:r>
            <a:r>
              <a:rPr lang="bn-BD" sz="32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মুমু  মঙ্গলবারে  কি করছে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gf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0" y="1135370"/>
            <a:ext cx="2362200" cy="1619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3211616"/>
            <a:ext cx="3657600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শাপলা দল</a:t>
            </a:r>
            <a:r>
              <a:rPr lang="bn-BD" sz="28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মুমু  বৃহস্পতিবারে  কি করে 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0157" y="2883972"/>
            <a:ext cx="2403542" cy="16691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2800" y="1752600"/>
            <a:ext cx="16002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3396281"/>
            <a:ext cx="16002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1783377"/>
            <a:ext cx="16002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সাতার কাটে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7664" y="3396281"/>
            <a:ext cx="16002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আঁকে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xc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0156" y="4709975"/>
            <a:ext cx="2403543" cy="131562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342900" y="4770899"/>
            <a:ext cx="3581400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গোলাপ দল</a:t>
            </a:r>
            <a:r>
              <a:rPr lang="bn-BD" sz="32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</a:t>
            </a:r>
          </a:p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মুমু  শনিবারে  কি করে 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5261554"/>
            <a:ext cx="16002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5261554"/>
            <a:ext cx="16002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বই সাজায়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2" grpId="0" animBg="1"/>
      <p:bldP spid="13" grpId="0" animBg="1"/>
      <p:bldP spid="9" grpId="0" animBg="1"/>
      <p:bldP spid="11" grpId="0" animBg="1"/>
      <p:bldP spid="15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990600"/>
            <a:ext cx="8458200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সবাই নিজ নিজ খাতায় সপ্তাহের দিন গুলোর নাম লিখ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1895251"/>
              </p:ext>
            </p:extLst>
          </p:nvPr>
        </p:nvGraphicFramePr>
        <p:xfrm>
          <a:off x="1066800" y="2362200"/>
          <a:ext cx="7467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048000" y="152400"/>
            <a:ext cx="3505200" cy="762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68F9D6-753E-470D-ADF2-356F90EE4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968F9D6-753E-470D-ADF2-356F90EE4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20D9D2-2CD8-41D0-8A05-EAAC3C9B7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D520D9D2-2CD8-41D0-8A05-EAAC3C9B7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F94882-EB12-490A-814C-C00F6DD3B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6DF94882-EB12-490A-814C-C00F6DD3B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7940E7-5ACA-4232-8198-AEA6A64FA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DF7940E7-5ACA-4232-8198-AEA6A64FA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3E445F-A730-49A3-A1E0-205038A1D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7C3E445F-A730-49A3-A1E0-205038A1D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580A60-B8F4-4F93-93C4-CD31DA43E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EF580A60-B8F4-4F93-93C4-CD31DA43E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7EAE14-9858-4CEA-8499-56C82769D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A7EAE14-9858-4CEA-8499-56C82769D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7927E4-4C2F-4A05-8CDD-E3A6F9864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CE7927E4-4C2F-4A05-8CDD-E3A6F9864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D94A96-0E32-427D-AF8B-FE9F197A8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FED94A96-0E32-427D-AF8B-FE9F197A8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20B401-90B9-41F6-826C-33C7A02FC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9920B401-90B9-41F6-826C-33C7A02FC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F85DB2-FE03-47C9-B86E-3A9CFE61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0F85DB2-FE03-47C9-B86E-3A9CFE61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67A3CB-B53C-4766-8385-FE5A0353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4767A3CB-B53C-4766-8385-FE5A03533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2198EE-DAFE-4BDA-845E-C39FB450B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CE2198EE-DAFE-4BDA-845E-C39FB450B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59C804-3F62-4D0B-ADAC-82F9AA5C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459C804-3F62-4D0B-ADAC-82F9AA5C2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9D7950-C23F-4B11-8C54-B08487AB1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4E9D7950-C23F-4B11-8C54-B08487AB1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0544" y="3352800"/>
            <a:ext cx="8243456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সোহাগ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দাউদপুর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দিনাজপুর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2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051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শিশুরা অপারগ শিশুদের সহায়তা  করবে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অথবা আমি পড়তে সহায়তা করবো।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" y="2133600"/>
            <a:ext cx="4648200" cy="37145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26343"/>
            <a:ext cx="3276600" cy="372182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6231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152400"/>
            <a:ext cx="2362200" cy="990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981200"/>
            <a:ext cx="6781800" cy="48768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মুমু শনিবার কি কাজ করে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মুমু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সোমবার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 কাজ করে?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মুমু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রবিবার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 কাজ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মুমু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বুধবার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 কাজ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এক সপ্তাহে কত দিন?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8900" y="1219200"/>
            <a:ext cx="4876800" cy="685800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অল্প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উত্তর দাও?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7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7140" y="512325"/>
            <a:ext cx="5410200" cy="838200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ভেঙ্গে লিখ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8222" y="1612765"/>
            <a:ext cx="1125977" cy="47766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5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</a:t>
            </a:r>
          </a:p>
          <a:p>
            <a:pPr algn="r"/>
            <a:r>
              <a:rPr lang="bn-IN" sz="5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 </a:t>
            </a:r>
          </a:p>
          <a:p>
            <a:pPr algn="r"/>
            <a:r>
              <a:rPr lang="bn-IN" sz="5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</a:p>
          <a:p>
            <a:pPr algn="r"/>
            <a:r>
              <a:rPr lang="bn-IN" sz="5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ঙ্গ</a:t>
            </a:r>
          </a:p>
          <a:p>
            <a:pPr algn="r"/>
            <a:r>
              <a:rPr lang="bn-IN" sz="5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প্ত </a:t>
            </a:r>
            <a:endParaRPr lang="bn-IN" sz="5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5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ত্ন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7878" y="2509939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77127" y="2506089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0849" y="1641541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r>
              <a:rPr lang="bn-IN" dirty="0" smtClean="0"/>
              <a:t>৮৮৮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2536" y="1638703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45440" y="3337398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2536" y="3334155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19500" y="4134458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75506" y="4134458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2536" y="5029607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30849" y="5029607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67400" y="5825247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30849" y="5836596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29765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599" y="0"/>
            <a:ext cx="32004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5940" y="2667000"/>
            <a:ext cx="5334000" cy="19812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2"/>
          </p:nvPr>
        </p:nvSpPr>
        <p:spPr>
          <a:xfrm>
            <a:off x="1676400" y="838200"/>
            <a:ext cx="6096000" cy="5233657"/>
          </a:xfr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>
              <a:buNone/>
            </a:pPr>
            <a:endParaRPr lang="en-US" sz="3200" dirty="0" smtClean="0">
              <a:ln w="0"/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প্রথম </a:t>
            </a:r>
          </a:p>
          <a:p>
            <a:pPr>
              <a:buNone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বাংলা </a:t>
            </a:r>
          </a:p>
          <a:p>
            <a:pPr>
              <a:buNone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সাধারণ পাঠঃ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মুমুর  সাত  দিন ।   </a:t>
            </a:r>
          </a:p>
          <a:p>
            <a:pPr>
              <a:buNone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মুমু রোজ ...খেলা </a:t>
            </a:r>
          </a:p>
          <a:p>
            <a:pPr>
              <a:buNone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সময় –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endParaRPr lang="bn-IN" dirty="0" smtClean="0">
              <a:ln w="0"/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85800"/>
            <a:ext cx="8458200" cy="4648200"/>
          </a:xfrm>
          <a:prstGeom prst="rect">
            <a:avLst/>
          </a:prstGeom>
          <a:noFill/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২.২.১</a:t>
            </a:r>
            <a:r>
              <a:rPr lang="bn-IN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গল্প  কথা  শুনে বুঝতে পারবে </a:t>
            </a:r>
            <a:r>
              <a:rPr lang="en-US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৩.৪.১ </a:t>
            </a:r>
            <a:r>
              <a:rPr lang="bn-IN" sz="54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সপ্তাহের  সাত দিনের নাম  </a:t>
            </a:r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	  	   </a:t>
            </a:r>
            <a:r>
              <a:rPr lang="bn-IN" sz="54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 </a:t>
            </a:r>
            <a:r>
              <a:rPr lang="en-US" sz="54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২.৭.১ </a:t>
            </a:r>
            <a:r>
              <a:rPr lang="bn-IN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সপ্তাহের সাত দিনের নাম পড়তে পারবে।</a:t>
            </a:r>
          </a:p>
          <a:p>
            <a:r>
              <a:rPr lang="bn-IN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২.৫.১ সাত দিনের নাম লিখতে পারবে </a:t>
            </a:r>
            <a:r>
              <a:rPr lang="en-US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818133"/>
              </p:ext>
            </p:extLst>
          </p:nvPr>
        </p:nvGraphicFramePr>
        <p:xfrm>
          <a:off x="5334000" y="4800600"/>
          <a:ext cx="21288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Packager Shell Object" showAsIcon="1" r:id="rId3" imgW="2128680" imgH="439560" progId="Package">
                  <p:embed/>
                </p:oleObj>
              </mc:Choice>
              <mc:Fallback>
                <p:oleObj name="Packager Shell Object" showAsIcon="1" r:id="rId3" imgW="2128680" imgH="4395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800600"/>
                        <a:ext cx="2128837" cy="439738"/>
                      </a:xfrm>
                      <a:prstGeom prst="rect">
                        <a:avLst/>
                      </a:prstGeom>
                      <a:gradFill>
                        <a:gsLst>
                          <a:gs pos="55000">
                            <a:srgbClr val="00B0F0"/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16200000" scaled="1"/>
                      </a:gradFill>
                      <a:ln w="28575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762000" y="762000"/>
            <a:ext cx="4191000" cy="2743200"/>
          </a:xfrm>
          <a:prstGeom prst="wedgeEllipseCallout">
            <a:avLst>
              <a:gd name="adj1" fmla="val 80913"/>
              <a:gd name="adj2" fmla="val 93853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fs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6934200" cy="40386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43000" y="304800"/>
            <a:ext cx="6629400" cy="646331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কি দেখছ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257800"/>
            <a:ext cx="6629400" cy="646331"/>
          </a:xfrm>
          <a:prstGeom prst="rect">
            <a:avLst/>
          </a:prstGeom>
          <a:gradFill>
            <a:gsLst>
              <a:gs pos="55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সপথ করছে।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1219200"/>
            <a:ext cx="5181600" cy="3429000"/>
          </a:xfrm>
          <a:prstGeom prst="rect">
            <a:avLst/>
          </a:prstGeom>
          <a:gradFill>
            <a:gsLst>
              <a:gs pos="55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3333FF"/>
                </a:solidFill>
              </a:rPr>
              <a:t>আজকের পাঠ </a:t>
            </a:r>
          </a:p>
          <a:p>
            <a:pPr algn="ctr"/>
            <a:r>
              <a:rPr lang="bn-IN" sz="7200" dirty="0" smtClean="0"/>
              <a:t>মুমুর সাত দিন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3460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465313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68F9D6-753E-470D-ADF2-356F90EE4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968F9D6-753E-470D-ADF2-356F90EE4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20D9D2-2CD8-41D0-8A05-EAAC3C9B7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520D9D2-2CD8-41D0-8A05-EAAC3C9B7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94882-EB12-490A-814C-C00F6DD3B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DF94882-EB12-490A-814C-C00F6DD3B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940E7-5ACA-4232-8198-AEA6A64FA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F7940E7-5ACA-4232-8198-AEA6A64FA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E445F-A730-49A3-A1E0-205038A1D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C3E445F-A730-49A3-A1E0-205038A1D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580A60-B8F4-4F93-93C4-CD31DA43E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F580A60-B8F4-4F93-93C4-CD31DA43E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EAE14-9858-4CEA-8499-56C82769D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A7EAE14-9858-4CEA-8499-56C82769D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927E4-4C2F-4A05-8CDD-E3A6F9864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E7927E4-4C2F-4A05-8CDD-E3A6F9864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4A96-0E32-427D-AF8B-FE9F197A8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ED94A96-0E32-427D-AF8B-FE9F197A8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20B401-90B9-41F6-826C-33C7A02FC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9920B401-90B9-41F6-826C-33C7A02FC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F85DB2-FE03-47C9-B86E-3A9CFE61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F0F85DB2-FE03-47C9-B86E-3A9CFE61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67A3CB-B53C-4766-8385-FE5A03533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4767A3CB-B53C-4766-8385-FE5A03533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198EE-DAFE-4BDA-845E-C39FB450B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CE2198EE-DAFE-4BDA-845E-C39FB450B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59C804-3F62-4D0B-ADAC-82F9AA5C2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0459C804-3F62-4D0B-ADAC-82F9AA5C2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D7950-C23F-4B11-8C54-B08487AB1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4E9D7950-C23F-4B11-8C54-B08487AB1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229600" cy="70788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এসো  কিছু ছবি  দেখি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,ছবিতে কে কি করছে 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86200"/>
            <a:ext cx="4114800" cy="2438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f201574c8705365b2c3e182953f765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85863"/>
            <a:ext cx="4191000" cy="23955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 descr="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219200"/>
            <a:ext cx="3505200" cy="236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ew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886200"/>
            <a:ext cx="3514725" cy="2438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1042</TotalTime>
  <Words>310</Words>
  <Application>Microsoft Office PowerPoint</Application>
  <PresentationFormat>On-screen Show (4:3)</PresentationFormat>
  <Paragraphs>110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Office Theme</vt:lpstr>
      <vt:lpstr>1_Concourse</vt:lpstr>
      <vt:lpstr>Apex</vt:lpstr>
      <vt:lpstr>1_Office Theme</vt:lpstr>
      <vt:lpstr>2_Office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ফুলের শুভেচ্ছা  </dc:title>
  <dc:creator>pti sonatola</dc:creator>
  <cp:lastModifiedBy>Daudpur-GPS</cp:lastModifiedBy>
  <cp:revision>315</cp:revision>
  <dcterms:created xsi:type="dcterms:W3CDTF">2006-08-16T00:00:00Z</dcterms:created>
  <dcterms:modified xsi:type="dcterms:W3CDTF">2019-12-02T11:56:14Z</dcterms:modified>
</cp:coreProperties>
</file>