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9"/>
  </p:notesMasterIdLst>
  <p:sldIdLst>
    <p:sldId id="288" r:id="rId2"/>
    <p:sldId id="281" r:id="rId3"/>
    <p:sldId id="284" r:id="rId4"/>
    <p:sldId id="290" r:id="rId5"/>
    <p:sldId id="259" r:id="rId6"/>
    <p:sldId id="291" r:id="rId7"/>
    <p:sldId id="301" r:id="rId8"/>
    <p:sldId id="295" r:id="rId9"/>
    <p:sldId id="296" r:id="rId10"/>
    <p:sldId id="303" r:id="rId11"/>
    <p:sldId id="302" r:id="rId12"/>
    <p:sldId id="298" r:id="rId13"/>
    <p:sldId id="304" r:id="rId14"/>
    <p:sldId id="300" r:id="rId15"/>
    <p:sldId id="293" r:id="rId16"/>
    <p:sldId id="305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C47BA-44F8-40AA-AE41-407E85FB874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403DF5-B727-4E87-98C1-8580ACA59F4E}">
      <dgm:prSet phldrT="[Text]" custT="1"/>
      <dgm:spPr/>
      <dgm:t>
        <a:bodyPr/>
        <a:lstStyle/>
        <a:p>
          <a:r>
            <a:rPr lang="bn-BD" sz="1600" dirty="0" smtClean="0"/>
            <a:t>অধিক জনসংখ্যা</a:t>
          </a:r>
          <a:endParaRPr lang="en-US" sz="1600" dirty="0"/>
        </a:p>
      </dgm:t>
    </dgm:pt>
    <dgm:pt modelId="{C9275899-1D36-4F11-BD05-BF707D42BF8D}" type="parTrans" cxnId="{E46000DB-0BC8-4819-A637-A081F2D3B905}">
      <dgm:prSet/>
      <dgm:spPr/>
      <dgm:t>
        <a:bodyPr/>
        <a:lstStyle/>
        <a:p>
          <a:endParaRPr lang="en-US"/>
        </a:p>
      </dgm:t>
    </dgm:pt>
    <dgm:pt modelId="{4CF3D418-AD06-4BBB-83AB-5C5DAD65C6AD}" type="sibTrans" cxnId="{E46000DB-0BC8-4819-A637-A081F2D3B905}">
      <dgm:prSet/>
      <dgm:spPr/>
      <dgm:t>
        <a:bodyPr/>
        <a:lstStyle/>
        <a:p>
          <a:endParaRPr lang="en-US"/>
        </a:p>
      </dgm:t>
    </dgm:pt>
    <dgm:pt modelId="{2DBC85D3-2164-4CFF-87E5-E60994568CC2}">
      <dgm:prSet phldrT="[Text]" custT="1"/>
      <dgm:spPr/>
      <dgm:t>
        <a:bodyPr/>
        <a:lstStyle/>
        <a:p>
          <a:r>
            <a:rPr lang="bn-BD" sz="1600" dirty="0" smtClean="0"/>
            <a:t>নিরক্ষরতা</a:t>
          </a:r>
          <a:r>
            <a:rPr lang="en-US" sz="1600" dirty="0" smtClean="0"/>
            <a:t/>
          </a:r>
          <a:br>
            <a:rPr lang="en-US" sz="1600" dirty="0" smtClean="0"/>
          </a:br>
          <a:endParaRPr lang="en-US" sz="1600" dirty="0"/>
        </a:p>
      </dgm:t>
    </dgm:pt>
    <dgm:pt modelId="{4180E134-3C8E-4B13-8022-28AE99F9E3D0}" type="parTrans" cxnId="{B3EE8D09-7AF7-4391-BF66-E06D499B703F}">
      <dgm:prSet/>
      <dgm:spPr/>
      <dgm:t>
        <a:bodyPr/>
        <a:lstStyle/>
        <a:p>
          <a:endParaRPr lang="en-US"/>
        </a:p>
      </dgm:t>
    </dgm:pt>
    <dgm:pt modelId="{A2152E89-FCF2-42A3-8905-A394BC7F1993}" type="sibTrans" cxnId="{B3EE8D09-7AF7-4391-BF66-E06D499B703F}">
      <dgm:prSet/>
      <dgm:spPr/>
      <dgm:t>
        <a:bodyPr/>
        <a:lstStyle/>
        <a:p>
          <a:endParaRPr lang="en-US"/>
        </a:p>
      </dgm:t>
    </dgm:pt>
    <dgm:pt modelId="{7ABF2198-E818-40F6-A290-7101893A2B22}">
      <dgm:prSet phldrT="[Text]" custT="1"/>
      <dgm:spPr/>
      <dgm:t>
        <a:bodyPr/>
        <a:lstStyle/>
        <a:p>
          <a:r>
            <a:rPr lang="bn-BD" sz="1400" dirty="0" smtClean="0"/>
            <a:t>পারিবারিক</a:t>
          </a:r>
          <a:r>
            <a:rPr lang="bn-BD" sz="1400" baseline="0" dirty="0" smtClean="0"/>
            <a:t> ভাঙ্গন</a:t>
          </a:r>
          <a:endParaRPr lang="en-US" sz="1400" dirty="0"/>
        </a:p>
      </dgm:t>
    </dgm:pt>
    <dgm:pt modelId="{485C50E8-F9AF-42A4-A9AC-59994E6B86EC}" type="parTrans" cxnId="{7C8929A5-7697-48F7-B2A3-03374B32E2AA}">
      <dgm:prSet/>
      <dgm:spPr/>
      <dgm:t>
        <a:bodyPr/>
        <a:lstStyle/>
        <a:p>
          <a:endParaRPr lang="en-US"/>
        </a:p>
      </dgm:t>
    </dgm:pt>
    <dgm:pt modelId="{F7399998-E0BC-42D9-9F71-458E31E6DB45}" type="sibTrans" cxnId="{7C8929A5-7697-48F7-B2A3-03374B32E2AA}">
      <dgm:prSet/>
      <dgm:spPr/>
      <dgm:t>
        <a:bodyPr/>
        <a:lstStyle/>
        <a:p>
          <a:endParaRPr lang="en-US"/>
        </a:p>
      </dgm:t>
    </dgm:pt>
    <dgm:pt modelId="{B33A2348-693C-4628-BDD5-B28CDBB9870B}">
      <dgm:prSet custT="1"/>
      <dgm:spPr/>
      <dgm:t>
        <a:bodyPr/>
        <a:lstStyle/>
        <a:p>
          <a:r>
            <a:rPr lang="bn-BD" sz="1800" dirty="0" smtClean="0"/>
            <a:t>যৌতুক</a:t>
          </a:r>
          <a:endParaRPr lang="en-US" sz="1800" dirty="0"/>
        </a:p>
      </dgm:t>
    </dgm:pt>
    <dgm:pt modelId="{CC18194B-262F-431D-8457-40C928528298}" type="parTrans" cxnId="{2471E7E0-47E4-4F70-A144-9E14307700E4}">
      <dgm:prSet/>
      <dgm:spPr/>
      <dgm:t>
        <a:bodyPr/>
        <a:lstStyle/>
        <a:p>
          <a:endParaRPr lang="en-US"/>
        </a:p>
      </dgm:t>
    </dgm:pt>
    <dgm:pt modelId="{607323C3-FC14-475F-8F38-17C37F3055AA}" type="sibTrans" cxnId="{2471E7E0-47E4-4F70-A144-9E14307700E4}">
      <dgm:prSet/>
      <dgm:spPr/>
      <dgm:t>
        <a:bodyPr/>
        <a:lstStyle/>
        <a:p>
          <a:endParaRPr lang="en-US"/>
        </a:p>
      </dgm:t>
    </dgm:pt>
    <dgm:pt modelId="{56E065C2-2492-4157-B475-8DFD54EA87DB}">
      <dgm:prSet phldrT="[Text]" custT="1"/>
      <dgm:spPr/>
      <dgm:t>
        <a:bodyPr/>
        <a:lstStyle/>
        <a:p>
          <a:r>
            <a:rPr lang="bn-BD" sz="1800" dirty="0" smtClean="0"/>
            <a:t>বেকারত্ব</a:t>
          </a:r>
          <a:endParaRPr lang="en-US" sz="1800" dirty="0"/>
        </a:p>
      </dgm:t>
    </dgm:pt>
    <dgm:pt modelId="{9AE957A0-0BED-4A36-8F11-E463AEA065FB}" type="parTrans" cxnId="{D40642DD-7B41-41EC-995C-A77F7EA298D3}">
      <dgm:prSet/>
      <dgm:spPr/>
      <dgm:t>
        <a:bodyPr/>
        <a:lstStyle/>
        <a:p>
          <a:endParaRPr lang="en-US"/>
        </a:p>
      </dgm:t>
    </dgm:pt>
    <dgm:pt modelId="{8D4BACC7-7F65-4B94-BF88-B4CE9236D6F9}" type="sibTrans" cxnId="{D40642DD-7B41-41EC-995C-A77F7EA298D3}">
      <dgm:prSet/>
      <dgm:spPr/>
      <dgm:t>
        <a:bodyPr/>
        <a:lstStyle/>
        <a:p>
          <a:endParaRPr lang="en-US"/>
        </a:p>
      </dgm:t>
    </dgm:pt>
    <dgm:pt modelId="{0C626952-38E5-4D4B-8FEC-A7BCEA0B45CE}">
      <dgm:prSet custT="1"/>
      <dgm:spPr/>
      <dgm:t>
        <a:bodyPr/>
        <a:lstStyle/>
        <a:p>
          <a:r>
            <a:rPr lang="bn-BD" sz="1100" dirty="0" smtClean="0"/>
            <a:t>নিরাপত্তাহীনতা</a:t>
          </a:r>
          <a:endParaRPr lang="en-US" sz="1100" dirty="0"/>
        </a:p>
      </dgm:t>
    </dgm:pt>
    <dgm:pt modelId="{4C74F574-C46B-4D7A-81DF-6D3A07FB93C3}" type="parTrans" cxnId="{1E3E3D3D-A4E9-4830-B729-B012D3CC057B}">
      <dgm:prSet/>
      <dgm:spPr/>
      <dgm:t>
        <a:bodyPr/>
        <a:lstStyle/>
        <a:p>
          <a:endParaRPr lang="en-US"/>
        </a:p>
      </dgm:t>
    </dgm:pt>
    <dgm:pt modelId="{E43D9506-9B94-4416-BD3C-3CCB77B836D8}" type="sibTrans" cxnId="{1E3E3D3D-A4E9-4830-B729-B012D3CC057B}">
      <dgm:prSet/>
      <dgm:spPr/>
      <dgm:t>
        <a:bodyPr/>
        <a:lstStyle/>
        <a:p>
          <a:endParaRPr lang="en-US"/>
        </a:p>
      </dgm:t>
    </dgm:pt>
    <dgm:pt modelId="{FDEB6B79-0C16-47BC-93C8-BB2EF22C48CA}" type="pres">
      <dgm:prSet presAssocID="{CEAC47BA-44F8-40AA-AE41-407E85FB87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CC313-B6EA-4C5B-A595-A17D502C14E4}" type="pres">
      <dgm:prSet presAssocID="{00403DF5-B727-4E87-98C1-8580ACA59F4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C401B-CFF8-48E6-BB15-558CB09AC674}" type="pres">
      <dgm:prSet presAssocID="{4CF3D418-AD06-4BBB-83AB-5C5DAD65C6AD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9226C30-5A91-4B63-8913-2EB8E2812567}" type="pres">
      <dgm:prSet presAssocID="{4CF3D418-AD06-4BBB-83AB-5C5DAD65C6A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D067235-343C-4181-9F93-163581BC314A}" type="pres">
      <dgm:prSet presAssocID="{2DBC85D3-2164-4CFF-87E5-E60994568CC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8B47D-1048-4922-8E75-16E270E028B5}" type="pres">
      <dgm:prSet presAssocID="{A2152E89-FCF2-42A3-8905-A394BC7F1993}" presName="sibTrans" presStyleLbl="sibTrans2D1" presStyleIdx="1" presStyleCnt="6"/>
      <dgm:spPr/>
      <dgm:t>
        <a:bodyPr/>
        <a:lstStyle/>
        <a:p>
          <a:endParaRPr lang="en-US"/>
        </a:p>
      </dgm:t>
    </dgm:pt>
    <dgm:pt modelId="{DAC8DAB5-0664-470A-8069-32A3CB9B12E7}" type="pres">
      <dgm:prSet presAssocID="{A2152E89-FCF2-42A3-8905-A394BC7F1993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C8A1A25-CFD5-4922-819B-7012AD505E65}" type="pres">
      <dgm:prSet presAssocID="{56E065C2-2492-4157-B475-8DFD54EA87D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96302-63BF-4380-87E6-5BD35BBC107D}" type="pres">
      <dgm:prSet presAssocID="{8D4BACC7-7F65-4B94-BF88-B4CE9236D6F9}" presName="sibTrans" presStyleLbl="sibTrans2D1" presStyleIdx="2" presStyleCnt="6"/>
      <dgm:spPr/>
    </dgm:pt>
    <dgm:pt modelId="{0B0105BD-0644-4BBB-9391-3D293BDA4F8C}" type="pres">
      <dgm:prSet presAssocID="{8D4BACC7-7F65-4B94-BF88-B4CE9236D6F9}" presName="connectorText" presStyleLbl="sibTrans2D1" presStyleIdx="2" presStyleCnt="6"/>
      <dgm:spPr/>
    </dgm:pt>
    <dgm:pt modelId="{7695F3D7-F2D5-4090-AE0F-AD87E38AE113}" type="pres">
      <dgm:prSet presAssocID="{B33A2348-693C-4628-BDD5-B28CDBB9870B}" presName="node" presStyleLbl="node1" presStyleIdx="3" presStyleCnt="6">
        <dgm:presLayoutVars>
          <dgm:bulletEnabled val="1"/>
        </dgm:presLayoutVars>
      </dgm:prSet>
      <dgm:spPr/>
    </dgm:pt>
    <dgm:pt modelId="{9B2ACC04-23F9-4214-A40D-63E59F41D005}" type="pres">
      <dgm:prSet presAssocID="{607323C3-FC14-475F-8F38-17C37F3055AA}" presName="sibTrans" presStyleLbl="sibTrans2D1" presStyleIdx="3" presStyleCnt="6"/>
      <dgm:spPr/>
    </dgm:pt>
    <dgm:pt modelId="{AD63B38D-0E46-40A1-9AD4-ADCAB2C6D45D}" type="pres">
      <dgm:prSet presAssocID="{607323C3-FC14-475F-8F38-17C37F3055AA}" presName="connectorText" presStyleLbl="sibTrans2D1" presStyleIdx="3" presStyleCnt="6"/>
      <dgm:spPr/>
    </dgm:pt>
    <dgm:pt modelId="{1DB4EB07-8540-498B-AF7F-0215E3B8BDFE}" type="pres">
      <dgm:prSet presAssocID="{7ABF2198-E818-40F6-A290-7101893A2B2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0BA4DB-DDF5-4800-8737-699770C3B723}" type="pres">
      <dgm:prSet presAssocID="{F7399998-E0BC-42D9-9F71-458E31E6DB45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EFE8084-B846-49BB-8C5A-DB8C9FE6A74E}" type="pres">
      <dgm:prSet presAssocID="{F7399998-E0BC-42D9-9F71-458E31E6DB45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51CBBEB-47CF-4D2F-9DA8-A9D542D14986}" type="pres">
      <dgm:prSet presAssocID="{0C626952-38E5-4D4B-8FEC-A7BCEA0B45CE}" presName="node" presStyleLbl="node1" presStyleIdx="5" presStyleCnt="6">
        <dgm:presLayoutVars>
          <dgm:bulletEnabled val="1"/>
        </dgm:presLayoutVars>
      </dgm:prSet>
      <dgm:spPr/>
    </dgm:pt>
    <dgm:pt modelId="{09DAFC98-EE50-49DE-9BF4-D543E008C170}" type="pres">
      <dgm:prSet presAssocID="{E43D9506-9B94-4416-BD3C-3CCB77B836D8}" presName="sibTrans" presStyleLbl="sibTrans2D1" presStyleIdx="5" presStyleCnt="6"/>
      <dgm:spPr/>
    </dgm:pt>
    <dgm:pt modelId="{037EBB1F-A35C-4ACD-89CE-78FF7265EC0E}" type="pres">
      <dgm:prSet presAssocID="{E43D9506-9B94-4416-BD3C-3CCB77B836D8}" presName="connectorText" presStyleLbl="sibTrans2D1" presStyleIdx="5" presStyleCnt="6"/>
      <dgm:spPr/>
    </dgm:pt>
  </dgm:ptLst>
  <dgm:cxnLst>
    <dgm:cxn modelId="{A47111B2-4C0B-4B7C-AD36-922D9BD9503F}" type="presOf" srcId="{4CF3D418-AD06-4BBB-83AB-5C5DAD65C6AD}" destId="{79226C30-5A91-4B63-8913-2EB8E2812567}" srcOrd="1" destOrd="0" presId="urn:microsoft.com/office/officeart/2005/8/layout/cycle2"/>
    <dgm:cxn modelId="{B34442D9-749C-48AA-8795-8A9B9F590A37}" type="presOf" srcId="{607323C3-FC14-475F-8F38-17C37F3055AA}" destId="{AD63B38D-0E46-40A1-9AD4-ADCAB2C6D45D}" srcOrd="1" destOrd="0" presId="urn:microsoft.com/office/officeart/2005/8/layout/cycle2"/>
    <dgm:cxn modelId="{2D0F9684-7502-4B2C-AFE6-E4EF75EAAB65}" type="presOf" srcId="{B33A2348-693C-4628-BDD5-B28CDBB9870B}" destId="{7695F3D7-F2D5-4090-AE0F-AD87E38AE113}" srcOrd="0" destOrd="0" presId="urn:microsoft.com/office/officeart/2005/8/layout/cycle2"/>
    <dgm:cxn modelId="{B3EE8D09-7AF7-4391-BF66-E06D499B703F}" srcId="{CEAC47BA-44F8-40AA-AE41-407E85FB8749}" destId="{2DBC85D3-2164-4CFF-87E5-E60994568CC2}" srcOrd="1" destOrd="0" parTransId="{4180E134-3C8E-4B13-8022-28AE99F9E3D0}" sibTransId="{A2152E89-FCF2-42A3-8905-A394BC7F1993}"/>
    <dgm:cxn modelId="{B0210215-C794-4C1A-8A41-601D64125864}" type="presOf" srcId="{8D4BACC7-7F65-4B94-BF88-B4CE9236D6F9}" destId="{85E96302-63BF-4380-87E6-5BD35BBC107D}" srcOrd="0" destOrd="0" presId="urn:microsoft.com/office/officeart/2005/8/layout/cycle2"/>
    <dgm:cxn modelId="{30204187-2DB7-4C30-9960-F753D1E27525}" type="presOf" srcId="{A2152E89-FCF2-42A3-8905-A394BC7F1993}" destId="{4548B47D-1048-4922-8E75-16E270E028B5}" srcOrd="0" destOrd="0" presId="urn:microsoft.com/office/officeart/2005/8/layout/cycle2"/>
    <dgm:cxn modelId="{10AAC471-70C5-4C89-9DAA-20A1B89E3C71}" type="presOf" srcId="{E43D9506-9B94-4416-BD3C-3CCB77B836D8}" destId="{037EBB1F-A35C-4ACD-89CE-78FF7265EC0E}" srcOrd="1" destOrd="0" presId="urn:microsoft.com/office/officeart/2005/8/layout/cycle2"/>
    <dgm:cxn modelId="{1E3E3D3D-A4E9-4830-B729-B012D3CC057B}" srcId="{CEAC47BA-44F8-40AA-AE41-407E85FB8749}" destId="{0C626952-38E5-4D4B-8FEC-A7BCEA0B45CE}" srcOrd="5" destOrd="0" parTransId="{4C74F574-C46B-4D7A-81DF-6D3A07FB93C3}" sibTransId="{E43D9506-9B94-4416-BD3C-3CCB77B836D8}"/>
    <dgm:cxn modelId="{0ADD21F4-F5F6-4DDA-9547-8D465E1A798C}" type="presOf" srcId="{A2152E89-FCF2-42A3-8905-A394BC7F1993}" destId="{DAC8DAB5-0664-470A-8069-32A3CB9B12E7}" srcOrd="1" destOrd="0" presId="urn:microsoft.com/office/officeart/2005/8/layout/cycle2"/>
    <dgm:cxn modelId="{E46000DB-0BC8-4819-A637-A081F2D3B905}" srcId="{CEAC47BA-44F8-40AA-AE41-407E85FB8749}" destId="{00403DF5-B727-4E87-98C1-8580ACA59F4E}" srcOrd="0" destOrd="0" parTransId="{C9275899-1D36-4F11-BD05-BF707D42BF8D}" sibTransId="{4CF3D418-AD06-4BBB-83AB-5C5DAD65C6AD}"/>
    <dgm:cxn modelId="{2E3FD7B0-DDB4-404C-A8C7-3A19469668D5}" type="presOf" srcId="{56E065C2-2492-4157-B475-8DFD54EA87DB}" destId="{8C8A1A25-CFD5-4922-819B-7012AD505E65}" srcOrd="0" destOrd="0" presId="urn:microsoft.com/office/officeart/2005/8/layout/cycle2"/>
    <dgm:cxn modelId="{1BBBBBEA-832D-4BBF-9931-5DDB663C4876}" type="presOf" srcId="{7ABF2198-E818-40F6-A290-7101893A2B22}" destId="{1DB4EB07-8540-498B-AF7F-0215E3B8BDFE}" srcOrd="0" destOrd="0" presId="urn:microsoft.com/office/officeart/2005/8/layout/cycle2"/>
    <dgm:cxn modelId="{74E7ECF7-62E0-42F4-A6E7-5E6992A0A10B}" type="presOf" srcId="{E43D9506-9B94-4416-BD3C-3CCB77B836D8}" destId="{09DAFC98-EE50-49DE-9BF4-D543E008C170}" srcOrd="0" destOrd="0" presId="urn:microsoft.com/office/officeart/2005/8/layout/cycle2"/>
    <dgm:cxn modelId="{2471E7E0-47E4-4F70-A144-9E14307700E4}" srcId="{CEAC47BA-44F8-40AA-AE41-407E85FB8749}" destId="{B33A2348-693C-4628-BDD5-B28CDBB9870B}" srcOrd="3" destOrd="0" parTransId="{CC18194B-262F-431D-8457-40C928528298}" sibTransId="{607323C3-FC14-475F-8F38-17C37F3055AA}"/>
    <dgm:cxn modelId="{28289A42-4C98-448D-9B93-7F4D3C82D9EA}" type="presOf" srcId="{2DBC85D3-2164-4CFF-87E5-E60994568CC2}" destId="{2D067235-343C-4181-9F93-163581BC314A}" srcOrd="0" destOrd="0" presId="urn:microsoft.com/office/officeart/2005/8/layout/cycle2"/>
    <dgm:cxn modelId="{6E8A1BC6-25B2-48DA-9FB8-4002E2A36C37}" type="presOf" srcId="{0C626952-38E5-4D4B-8FEC-A7BCEA0B45CE}" destId="{D51CBBEB-47CF-4D2F-9DA8-A9D542D14986}" srcOrd="0" destOrd="0" presId="urn:microsoft.com/office/officeart/2005/8/layout/cycle2"/>
    <dgm:cxn modelId="{C4404224-D873-4CA5-B5D6-C55A6BF68032}" type="presOf" srcId="{00403DF5-B727-4E87-98C1-8580ACA59F4E}" destId="{E2CCC313-B6EA-4C5B-A595-A17D502C14E4}" srcOrd="0" destOrd="0" presId="urn:microsoft.com/office/officeart/2005/8/layout/cycle2"/>
    <dgm:cxn modelId="{7C8929A5-7697-48F7-B2A3-03374B32E2AA}" srcId="{CEAC47BA-44F8-40AA-AE41-407E85FB8749}" destId="{7ABF2198-E818-40F6-A290-7101893A2B22}" srcOrd="4" destOrd="0" parTransId="{485C50E8-F9AF-42A4-A9AC-59994E6B86EC}" sibTransId="{F7399998-E0BC-42D9-9F71-458E31E6DB45}"/>
    <dgm:cxn modelId="{C199C3C9-3E8A-47E3-AC07-B6B182FF0044}" type="presOf" srcId="{607323C3-FC14-475F-8F38-17C37F3055AA}" destId="{9B2ACC04-23F9-4214-A40D-63E59F41D005}" srcOrd="0" destOrd="0" presId="urn:microsoft.com/office/officeart/2005/8/layout/cycle2"/>
    <dgm:cxn modelId="{BD90416A-0009-44F3-96C1-2EC576793667}" type="presOf" srcId="{CEAC47BA-44F8-40AA-AE41-407E85FB8749}" destId="{FDEB6B79-0C16-47BC-93C8-BB2EF22C48CA}" srcOrd="0" destOrd="0" presId="urn:microsoft.com/office/officeart/2005/8/layout/cycle2"/>
    <dgm:cxn modelId="{D40642DD-7B41-41EC-995C-A77F7EA298D3}" srcId="{CEAC47BA-44F8-40AA-AE41-407E85FB8749}" destId="{56E065C2-2492-4157-B475-8DFD54EA87DB}" srcOrd="2" destOrd="0" parTransId="{9AE957A0-0BED-4A36-8F11-E463AEA065FB}" sibTransId="{8D4BACC7-7F65-4B94-BF88-B4CE9236D6F9}"/>
    <dgm:cxn modelId="{DF4DEF8D-420E-4DEA-9113-93428F78188E}" type="presOf" srcId="{8D4BACC7-7F65-4B94-BF88-B4CE9236D6F9}" destId="{0B0105BD-0644-4BBB-9391-3D293BDA4F8C}" srcOrd="1" destOrd="0" presId="urn:microsoft.com/office/officeart/2005/8/layout/cycle2"/>
    <dgm:cxn modelId="{34238562-F3F1-4FE8-8511-E742432732E4}" type="presOf" srcId="{F7399998-E0BC-42D9-9F71-458E31E6DB45}" destId="{9EFE8084-B846-49BB-8C5A-DB8C9FE6A74E}" srcOrd="1" destOrd="0" presId="urn:microsoft.com/office/officeart/2005/8/layout/cycle2"/>
    <dgm:cxn modelId="{9193B495-5B39-44AA-A32E-FC4A39D11828}" type="presOf" srcId="{F7399998-E0BC-42D9-9F71-458E31E6DB45}" destId="{660BA4DB-DDF5-4800-8737-699770C3B723}" srcOrd="0" destOrd="0" presId="urn:microsoft.com/office/officeart/2005/8/layout/cycle2"/>
    <dgm:cxn modelId="{6A019FA0-5D26-4B74-9DF8-D1EA805243DD}" type="presOf" srcId="{4CF3D418-AD06-4BBB-83AB-5C5DAD65C6AD}" destId="{0EDC401B-CFF8-48E6-BB15-558CB09AC674}" srcOrd="0" destOrd="0" presId="urn:microsoft.com/office/officeart/2005/8/layout/cycle2"/>
    <dgm:cxn modelId="{A3C4ED79-7A15-4F28-82BA-362839A45FCD}" type="presParOf" srcId="{FDEB6B79-0C16-47BC-93C8-BB2EF22C48CA}" destId="{E2CCC313-B6EA-4C5B-A595-A17D502C14E4}" srcOrd="0" destOrd="0" presId="urn:microsoft.com/office/officeart/2005/8/layout/cycle2"/>
    <dgm:cxn modelId="{D3C51464-72D2-4378-8B60-E80C8F6A2F4E}" type="presParOf" srcId="{FDEB6B79-0C16-47BC-93C8-BB2EF22C48CA}" destId="{0EDC401B-CFF8-48E6-BB15-558CB09AC674}" srcOrd="1" destOrd="0" presId="urn:microsoft.com/office/officeart/2005/8/layout/cycle2"/>
    <dgm:cxn modelId="{E33246D0-00E6-47AE-9A35-ADDD9BD68E1E}" type="presParOf" srcId="{0EDC401B-CFF8-48E6-BB15-558CB09AC674}" destId="{79226C30-5A91-4B63-8913-2EB8E2812567}" srcOrd="0" destOrd="0" presId="urn:microsoft.com/office/officeart/2005/8/layout/cycle2"/>
    <dgm:cxn modelId="{E0E7EA2D-197F-4CDB-8BF4-E8DFB7ECC516}" type="presParOf" srcId="{FDEB6B79-0C16-47BC-93C8-BB2EF22C48CA}" destId="{2D067235-343C-4181-9F93-163581BC314A}" srcOrd="2" destOrd="0" presId="urn:microsoft.com/office/officeart/2005/8/layout/cycle2"/>
    <dgm:cxn modelId="{8B4215FF-CAAB-4F44-BCEB-E672C8010EBD}" type="presParOf" srcId="{FDEB6B79-0C16-47BC-93C8-BB2EF22C48CA}" destId="{4548B47D-1048-4922-8E75-16E270E028B5}" srcOrd="3" destOrd="0" presId="urn:microsoft.com/office/officeart/2005/8/layout/cycle2"/>
    <dgm:cxn modelId="{5143E823-AE34-4B79-A0F9-F6722643535D}" type="presParOf" srcId="{4548B47D-1048-4922-8E75-16E270E028B5}" destId="{DAC8DAB5-0664-470A-8069-32A3CB9B12E7}" srcOrd="0" destOrd="0" presId="urn:microsoft.com/office/officeart/2005/8/layout/cycle2"/>
    <dgm:cxn modelId="{75DC11C0-EC10-455B-BCE0-DE634A526DAA}" type="presParOf" srcId="{FDEB6B79-0C16-47BC-93C8-BB2EF22C48CA}" destId="{8C8A1A25-CFD5-4922-819B-7012AD505E65}" srcOrd="4" destOrd="0" presId="urn:microsoft.com/office/officeart/2005/8/layout/cycle2"/>
    <dgm:cxn modelId="{CB6180F4-6EB6-4AA8-BA96-716026F61EED}" type="presParOf" srcId="{FDEB6B79-0C16-47BC-93C8-BB2EF22C48CA}" destId="{85E96302-63BF-4380-87E6-5BD35BBC107D}" srcOrd="5" destOrd="0" presId="urn:microsoft.com/office/officeart/2005/8/layout/cycle2"/>
    <dgm:cxn modelId="{1D4FD439-51FE-4E23-8C51-C28557DDBD1C}" type="presParOf" srcId="{85E96302-63BF-4380-87E6-5BD35BBC107D}" destId="{0B0105BD-0644-4BBB-9391-3D293BDA4F8C}" srcOrd="0" destOrd="0" presId="urn:microsoft.com/office/officeart/2005/8/layout/cycle2"/>
    <dgm:cxn modelId="{2DF03328-CA14-4F93-9E91-611BF4F70E58}" type="presParOf" srcId="{FDEB6B79-0C16-47BC-93C8-BB2EF22C48CA}" destId="{7695F3D7-F2D5-4090-AE0F-AD87E38AE113}" srcOrd="6" destOrd="0" presId="urn:microsoft.com/office/officeart/2005/8/layout/cycle2"/>
    <dgm:cxn modelId="{CBC00BEC-CDF8-4574-B0F8-58F1C2D2F05D}" type="presParOf" srcId="{FDEB6B79-0C16-47BC-93C8-BB2EF22C48CA}" destId="{9B2ACC04-23F9-4214-A40D-63E59F41D005}" srcOrd="7" destOrd="0" presId="urn:microsoft.com/office/officeart/2005/8/layout/cycle2"/>
    <dgm:cxn modelId="{889BDD2C-D414-4AD2-873A-2C53423EB009}" type="presParOf" srcId="{9B2ACC04-23F9-4214-A40D-63E59F41D005}" destId="{AD63B38D-0E46-40A1-9AD4-ADCAB2C6D45D}" srcOrd="0" destOrd="0" presId="urn:microsoft.com/office/officeart/2005/8/layout/cycle2"/>
    <dgm:cxn modelId="{3BB811F9-5AC9-4140-88B2-B9B70808D860}" type="presParOf" srcId="{FDEB6B79-0C16-47BC-93C8-BB2EF22C48CA}" destId="{1DB4EB07-8540-498B-AF7F-0215E3B8BDFE}" srcOrd="8" destOrd="0" presId="urn:microsoft.com/office/officeart/2005/8/layout/cycle2"/>
    <dgm:cxn modelId="{E5465817-1424-4432-A04F-FF9D3E9FE703}" type="presParOf" srcId="{FDEB6B79-0C16-47BC-93C8-BB2EF22C48CA}" destId="{660BA4DB-DDF5-4800-8737-699770C3B723}" srcOrd="9" destOrd="0" presId="urn:microsoft.com/office/officeart/2005/8/layout/cycle2"/>
    <dgm:cxn modelId="{C13E16EA-B20B-49D2-B98E-A97DD6D9BA1B}" type="presParOf" srcId="{660BA4DB-DDF5-4800-8737-699770C3B723}" destId="{9EFE8084-B846-49BB-8C5A-DB8C9FE6A74E}" srcOrd="0" destOrd="0" presId="urn:microsoft.com/office/officeart/2005/8/layout/cycle2"/>
    <dgm:cxn modelId="{5C79A699-D8F3-4E41-A570-9D14848C1B8F}" type="presParOf" srcId="{FDEB6B79-0C16-47BC-93C8-BB2EF22C48CA}" destId="{D51CBBEB-47CF-4D2F-9DA8-A9D542D14986}" srcOrd="10" destOrd="0" presId="urn:microsoft.com/office/officeart/2005/8/layout/cycle2"/>
    <dgm:cxn modelId="{0D1C8706-C8D5-46E6-9630-9A2BB9AD14B0}" type="presParOf" srcId="{FDEB6B79-0C16-47BC-93C8-BB2EF22C48CA}" destId="{09DAFC98-EE50-49DE-9BF4-D543E008C170}" srcOrd="11" destOrd="0" presId="urn:microsoft.com/office/officeart/2005/8/layout/cycle2"/>
    <dgm:cxn modelId="{149D41E8-8209-4192-967B-3778AE95E832}" type="presParOf" srcId="{09DAFC98-EE50-49DE-9BF4-D543E008C170}" destId="{037EBB1F-A35C-4ACD-89CE-78FF7265EC0E}" srcOrd="0" destOrd="0" presId="urn:microsoft.com/office/officeart/2005/8/layout/cycle2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29AC31-275D-4049-A98D-A4E84A6E9A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ED54B3-B527-46CA-9009-E4A9FCEA8AD2}">
      <dgm:prSet phldrT="[Text]" custT="1"/>
      <dgm:spPr/>
      <dgm:t>
        <a:bodyPr/>
        <a:lstStyle/>
        <a:p>
          <a:r>
            <a:rPr lang="bn-BD" sz="3200" dirty="0" smtClean="0"/>
            <a:t>প্রবীণ</a:t>
          </a:r>
          <a:endParaRPr lang="en-US" sz="3200" dirty="0"/>
        </a:p>
      </dgm:t>
    </dgm:pt>
    <dgm:pt modelId="{5ACE3A59-847B-4BE0-8E69-17886149BBA2}" type="parTrans" cxnId="{2D02E50E-530A-432C-9220-1251ECA5BB73}">
      <dgm:prSet/>
      <dgm:spPr/>
      <dgm:t>
        <a:bodyPr/>
        <a:lstStyle/>
        <a:p>
          <a:endParaRPr lang="en-US"/>
        </a:p>
      </dgm:t>
    </dgm:pt>
    <dgm:pt modelId="{DD485DA9-8B44-4DC6-BF8A-7D9015B19CE6}" type="sibTrans" cxnId="{2D02E50E-530A-432C-9220-1251ECA5BB73}">
      <dgm:prSet/>
      <dgm:spPr/>
      <dgm:t>
        <a:bodyPr/>
        <a:lstStyle/>
        <a:p>
          <a:endParaRPr lang="en-US"/>
        </a:p>
      </dgm:t>
    </dgm:pt>
    <dgm:pt modelId="{1BA207E5-FB62-47CF-88F7-42CD8E39F791}">
      <dgm:prSet phldrT="[Text]" custT="1"/>
      <dgm:spPr/>
      <dgm:t>
        <a:bodyPr/>
        <a:lstStyle/>
        <a:p>
          <a:r>
            <a:rPr lang="bn-BD" sz="3600" dirty="0" smtClean="0"/>
            <a:t>যুবক</a:t>
          </a:r>
          <a:endParaRPr lang="en-US" sz="3600" dirty="0"/>
        </a:p>
      </dgm:t>
    </dgm:pt>
    <dgm:pt modelId="{123D7CF6-56AA-4C51-9779-235A261E13A5}" type="parTrans" cxnId="{AF93E481-B33B-4A8F-9AC8-7277523BD71B}">
      <dgm:prSet/>
      <dgm:spPr/>
      <dgm:t>
        <a:bodyPr/>
        <a:lstStyle/>
        <a:p>
          <a:endParaRPr lang="en-US"/>
        </a:p>
      </dgm:t>
    </dgm:pt>
    <dgm:pt modelId="{C8896BCE-5C58-4016-9958-A6FAC3DE3EA2}" type="sibTrans" cxnId="{AF93E481-B33B-4A8F-9AC8-7277523BD71B}">
      <dgm:prSet/>
      <dgm:spPr/>
      <dgm:t>
        <a:bodyPr/>
        <a:lstStyle/>
        <a:p>
          <a:endParaRPr lang="en-US"/>
        </a:p>
      </dgm:t>
    </dgm:pt>
    <dgm:pt modelId="{7CDD7154-61F2-40A6-8B0A-ABFFDBF24B85}">
      <dgm:prSet phldrT="[Text]" custT="1"/>
      <dgm:spPr/>
      <dgm:t>
        <a:bodyPr/>
        <a:lstStyle/>
        <a:p>
          <a:r>
            <a:rPr lang="bn-BD" sz="3600" dirty="0" smtClean="0"/>
            <a:t>শিশু</a:t>
          </a:r>
          <a:endParaRPr lang="en-US" sz="3600" dirty="0"/>
        </a:p>
      </dgm:t>
    </dgm:pt>
    <dgm:pt modelId="{79E581A0-97F6-4FA7-8BF4-95FF7F9CC9E6}" type="parTrans" cxnId="{B3E328A9-0013-4D45-89F8-0863BA780578}">
      <dgm:prSet/>
      <dgm:spPr/>
      <dgm:t>
        <a:bodyPr/>
        <a:lstStyle/>
        <a:p>
          <a:endParaRPr lang="en-US"/>
        </a:p>
      </dgm:t>
    </dgm:pt>
    <dgm:pt modelId="{D7224194-D68E-4661-8E76-CC5120AEE8EE}" type="sibTrans" cxnId="{B3E328A9-0013-4D45-89F8-0863BA780578}">
      <dgm:prSet/>
      <dgm:spPr/>
      <dgm:t>
        <a:bodyPr/>
        <a:lstStyle/>
        <a:p>
          <a:endParaRPr lang="en-US"/>
        </a:p>
      </dgm:t>
    </dgm:pt>
    <dgm:pt modelId="{98CD226F-9211-4E32-9908-C9AA5E3508ED}">
      <dgm:prSet phldrT="[Text]" custT="1"/>
      <dgm:spPr/>
      <dgm:t>
        <a:bodyPr/>
        <a:lstStyle/>
        <a:p>
          <a:r>
            <a:rPr lang="bn-BD" sz="3600" dirty="0" smtClean="0"/>
            <a:t>ধণী</a:t>
          </a:r>
          <a:endParaRPr lang="en-US" sz="3600" dirty="0"/>
        </a:p>
      </dgm:t>
    </dgm:pt>
    <dgm:pt modelId="{99467696-E305-41B5-B666-80E71812E0BE}" type="parTrans" cxnId="{C9EC0B3E-3444-435E-9706-EACDA0CE508D}">
      <dgm:prSet/>
      <dgm:spPr/>
      <dgm:t>
        <a:bodyPr/>
        <a:lstStyle/>
        <a:p>
          <a:endParaRPr lang="en-US"/>
        </a:p>
      </dgm:t>
    </dgm:pt>
    <dgm:pt modelId="{CE6D7D0B-52D2-4AC8-B2C4-C16C5869143A}" type="sibTrans" cxnId="{C9EC0B3E-3444-435E-9706-EACDA0CE508D}">
      <dgm:prSet/>
      <dgm:spPr/>
      <dgm:t>
        <a:bodyPr/>
        <a:lstStyle/>
        <a:p>
          <a:endParaRPr lang="en-US"/>
        </a:p>
      </dgm:t>
    </dgm:pt>
    <dgm:pt modelId="{1F046FBC-3A07-4810-9017-4D3900CC1D1F}">
      <dgm:prSet phldrT="[Text]" custT="1"/>
      <dgm:spPr/>
      <dgm:t>
        <a:bodyPr/>
        <a:lstStyle/>
        <a:p>
          <a:r>
            <a:rPr lang="bn-BD" sz="3200" dirty="0" smtClean="0"/>
            <a:t>গরীব</a:t>
          </a:r>
          <a:endParaRPr lang="en-US" sz="3200" dirty="0"/>
        </a:p>
      </dgm:t>
    </dgm:pt>
    <dgm:pt modelId="{3680B679-1B84-43A1-94C5-0F4FCDE0F67D}" type="parTrans" cxnId="{03EA4A65-62FF-435F-B037-4C4754F0B367}">
      <dgm:prSet/>
      <dgm:spPr/>
      <dgm:t>
        <a:bodyPr/>
        <a:lstStyle/>
        <a:p>
          <a:endParaRPr lang="en-US"/>
        </a:p>
      </dgm:t>
    </dgm:pt>
    <dgm:pt modelId="{AC687CE1-1AE1-4EBB-A7EC-F478824A08EE}" type="sibTrans" cxnId="{03EA4A65-62FF-435F-B037-4C4754F0B367}">
      <dgm:prSet/>
      <dgm:spPr/>
      <dgm:t>
        <a:bodyPr/>
        <a:lstStyle/>
        <a:p>
          <a:endParaRPr lang="en-US"/>
        </a:p>
      </dgm:t>
    </dgm:pt>
    <dgm:pt modelId="{04C53815-D679-4214-9F69-9BEA13EA0EE0}" type="pres">
      <dgm:prSet presAssocID="{7A29AC31-275D-4049-A98D-A4E84A6E9A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C42D64-87C9-43A2-9A95-F9E21D2E866B}" type="pres">
      <dgm:prSet presAssocID="{21ED54B3-B527-46CA-9009-E4A9FCEA8A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5EEC6-3144-4CF8-BC4A-E5132F458F77}" type="pres">
      <dgm:prSet presAssocID="{DD485DA9-8B44-4DC6-BF8A-7D9015B19CE6}" presName="sibTrans" presStyleCnt="0"/>
      <dgm:spPr/>
    </dgm:pt>
    <dgm:pt modelId="{11893FD1-96E2-41AB-B527-6B7210C73E0C}" type="pres">
      <dgm:prSet presAssocID="{1BA207E5-FB62-47CF-88F7-42CD8E39F7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4084E-CC39-463B-B683-84AA3DD6108C}" type="pres">
      <dgm:prSet presAssocID="{C8896BCE-5C58-4016-9958-A6FAC3DE3EA2}" presName="sibTrans" presStyleCnt="0"/>
      <dgm:spPr/>
    </dgm:pt>
    <dgm:pt modelId="{020B70AB-78A6-4035-A119-46B7FD265BF8}" type="pres">
      <dgm:prSet presAssocID="{7CDD7154-61F2-40A6-8B0A-ABFFDBF24B8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8627B-CB02-4B5D-AD33-5824338BDA17}" type="pres">
      <dgm:prSet presAssocID="{D7224194-D68E-4661-8E76-CC5120AEE8EE}" presName="sibTrans" presStyleCnt="0"/>
      <dgm:spPr/>
    </dgm:pt>
    <dgm:pt modelId="{AC9E8C94-191C-443F-96B2-29932F46F1B8}" type="pres">
      <dgm:prSet presAssocID="{98CD226F-9211-4E32-9908-C9AA5E3508E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07C00-5559-4CE0-9E31-F760590AAB25}" type="pres">
      <dgm:prSet presAssocID="{CE6D7D0B-52D2-4AC8-B2C4-C16C5869143A}" presName="sibTrans" presStyleCnt="0"/>
      <dgm:spPr/>
    </dgm:pt>
    <dgm:pt modelId="{ACE84A3E-3B45-44B0-A695-CB8A4D42DAD2}" type="pres">
      <dgm:prSet presAssocID="{1F046FBC-3A07-4810-9017-4D3900CC1D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9931E5-E5C7-46FD-BFAA-928BE6E20654}" type="presOf" srcId="{21ED54B3-B527-46CA-9009-E4A9FCEA8AD2}" destId="{17C42D64-87C9-43A2-9A95-F9E21D2E866B}" srcOrd="0" destOrd="0" presId="urn:microsoft.com/office/officeart/2005/8/layout/default"/>
    <dgm:cxn modelId="{C72B2AAF-3C75-49B2-BA7D-707CFA026D91}" type="presOf" srcId="{7A29AC31-275D-4049-A98D-A4E84A6E9ABA}" destId="{04C53815-D679-4214-9F69-9BEA13EA0EE0}" srcOrd="0" destOrd="0" presId="urn:microsoft.com/office/officeart/2005/8/layout/default"/>
    <dgm:cxn modelId="{03EA4A65-62FF-435F-B037-4C4754F0B367}" srcId="{7A29AC31-275D-4049-A98D-A4E84A6E9ABA}" destId="{1F046FBC-3A07-4810-9017-4D3900CC1D1F}" srcOrd="4" destOrd="0" parTransId="{3680B679-1B84-43A1-94C5-0F4FCDE0F67D}" sibTransId="{AC687CE1-1AE1-4EBB-A7EC-F478824A08EE}"/>
    <dgm:cxn modelId="{CAF4904F-537F-414F-AB51-E192BC5DA2A0}" type="presOf" srcId="{98CD226F-9211-4E32-9908-C9AA5E3508ED}" destId="{AC9E8C94-191C-443F-96B2-29932F46F1B8}" srcOrd="0" destOrd="0" presId="urn:microsoft.com/office/officeart/2005/8/layout/default"/>
    <dgm:cxn modelId="{58426109-9E2D-4990-99E7-F16EE456A63E}" type="presOf" srcId="{1BA207E5-FB62-47CF-88F7-42CD8E39F791}" destId="{11893FD1-96E2-41AB-B527-6B7210C73E0C}" srcOrd="0" destOrd="0" presId="urn:microsoft.com/office/officeart/2005/8/layout/default"/>
    <dgm:cxn modelId="{C9EC0B3E-3444-435E-9706-EACDA0CE508D}" srcId="{7A29AC31-275D-4049-A98D-A4E84A6E9ABA}" destId="{98CD226F-9211-4E32-9908-C9AA5E3508ED}" srcOrd="3" destOrd="0" parTransId="{99467696-E305-41B5-B666-80E71812E0BE}" sibTransId="{CE6D7D0B-52D2-4AC8-B2C4-C16C5869143A}"/>
    <dgm:cxn modelId="{2D02E50E-530A-432C-9220-1251ECA5BB73}" srcId="{7A29AC31-275D-4049-A98D-A4E84A6E9ABA}" destId="{21ED54B3-B527-46CA-9009-E4A9FCEA8AD2}" srcOrd="0" destOrd="0" parTransId="{5ACE3A59-847B-4BE0-8E69-17886149BBA2}" sibTransId="{DD485DA9-8B44-4DC6-BF8A-7D9015B19CE6}"/>
    <dgm:cxn modelId="{AF93E481-B33B-4A8F-9AC8-7277523BD71B}" srcId="{7A29AC31-275D-4049-A98D-A4E84A6E9ABA}" destId="{1BA207E5-FB62-47CF-88F7-42CD8E39F791}" srcOrd="1" destOrd="0" parTransId="{123D7CF6-56AA-4C51-9779-235A261E13A5}" sibTransId="{C8896BCE-5C58-4016-9958-A6FAC3DE3EA2}"/>
    <dgm:cxn modelId="{48D628AC-3533-461D-9F13-47A63AE07AA4}" type="presOf" srcId="{7CDD7154-61F2-40A6-8B0A-ABFFDBF24B85}" destId="{020B70AB-78A6-4035-A119-46B7FD265BF8}" srcOrd="0" destOrd="0" presId="urn:microsoft.com/office/officeart/2005/8/layout/default"/>
    <dgm:cxn modelId="{B3E328A9-0013-4D45-89F8-0863BA780578}" srcId="{7A29AC31-275D-4049-A98D-A4E84A6E9ABA}" destId="{7CDD7154-61F2-40A6-8B0A-ABFFDBF24B85}" srcOrd="2" destOrd="0" parTransId="{79E581A0-97F6-4FA7-8BF4-95FF7F9CC9E6}" sibTransId="{D7224194-D68E-4661-8E76-CC5120AEE8EE}"/>
    <dgm:cxn modelId="{6291C1C9-824E-43E7-ADFE-9060422C3595}" type="presOf" srcId="{1F046FBC-3A07-4810-9017-4D3900CC1D1F}" destId="{ACE84A3E-3B45-44B0-A695-CB8A4D42DAD2}" srcOrd="0" destOrd="0" presId="urn:microsoft.com/office/officeart/2005/8/layout/default"/>
    <dgm:cxn modelId="{8471FB2E-C3CF-4F73-A9A7-B7156717FED3}" type="presParOf" srcId="{04C53815-D679-4214-9F69-9BEA13EA0EE0}" destId="{17C42D64-87C9-43A2-9A95-F9E21D2E866B}" srcOrd="0" destOrd="0" presId="urn:microsoft.com/office/officeart/2005/8/layout/default"/>
    <dgm:cxn modelId="{4A146C27-877E-4BE6-9601-2E54D86B1DDD}" type="presParOf" srcId="{04C53815-D679-4214-9F69-9BEA13EA0EE0}" destId="{5965EEC6-3144-4CF8-BC4A-E5132F458F77}" srcOrd="1" destOrd="0" presId="urn:microsoft.com/office/officeart/2005/8/layout/default"/>
    <dgm:cxn modelId="{44DB897F-4F5E-40E0-8135-43813DEA2E6A}" type="presParOf" srcId="{04C53815-D679-4214-9F69-9BEA13EA0EE0}" destId="{11893FD1-96E2-41AB-B527-6B7210C73E0C}" srcOrd="2" destOrd="0" presId="urn:microsoft.com/office/officeart/2005/8/layout/default"/>
    <dgm:cxn modelId="{9902AD16-6044-40F0-B553-9B7224235DB8}" type="presParOf" srcId="{04C53815-D679-4214-9F69-9BEA13EA0EE0}" destId="{3604084E-CC39-463B-B683-84AA3DD6108C}" srcOrd="3" destOrd="0" presId="urn:microsoft.com/office/officeart/2005/8/layout/default"/>
    <dgm:cxn modelId="{4899D627-47AC-4C38-87F9-EE62A941C5F5}" type="presParOf" srcId="{04C53815-D679-4214-9F69-9BEA13EA0EE0}" destId="{020B70AB-78A6-4035-A119-46B7FD265BF8}" srcOrd="4" destOrd="0" presId="urn:microsoft.com/office/officeart/2005/8/layout/default"/>
    <dgm:cxn modelId="{00E23FAD-2593-4E9D-9C75-77BE62A22D7B}" type="presParOf" srcId="{04C53815-D679-4214-9F69-9BEA13EA0EE0}" destId="{D1F8627B-CB02-4B5D-AD33-5824338BDA17}" srcOrd="5" destOrd="0" presId="urn:microsoft.com/office/officeart/2005/8/layout/default"/>
    <dgm:cxn modelId="{B4DF24F9-4884-4D83-8D76-4B5DE268BBAE}" type="presParOf" srcId="{04C53815-D679-4214-9F69-9BEA13EA0EE0}" destId="{AC9E8C94-191C-443F-96B2-29932F46F1B8}" srcOrd="6" destOrd="0" presId="urn:microsoft.com/office/officeart/2005/8/layout/default"/>
    <dgm:cxn modelId="{144D5B34-1847-4752-A0D7-04B0B0AF1296}" type="presParOf" srcId="{04C53815-D679-4214-9F69-9BEA13EA0EE0}" destId="{86407C00-5559-4CE0-9E31-F760590AAB25}" srcOrd="7" destOrd="0" presId="urn:microsoft.com/office/officeart/2005/8/layout/default"/>
    <dgm:cxn modelId="{48A2FE27-7499-409A-891F-95D500732332}" type="presParOf" srcId="{04C53815-D679-4214-9F69-9BEA13EA0EE0}" destId="{ACE84A3E-3B45-44B0-A695-CB8A4D42DAD2}" srcOrd="8" destOrd="0" presId="urn:microsoft.com/office/officeart/2005/8/layout/default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15CAE-67C6-41BC-B352-A6A997E40A5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33D4C8-3CC9-449C-95CF-438AB230930E}">
      <dgm:prSet phldrT="[Text]" custT="1"/>
      <dgm:spPr/>
      <dgm:t>
        <a:bodyPr/>
        <a:lstStyle/>
        <a:p>
          <a:r>
            <a:rPr lang="en-US" sz="3200" dirty="0" err="1" smtClean="0"/>
            <a:t>ধর্মীয়</a:t>
          </a:r>
          <a:r>
            <a:rPr lang="en-US" sz="3200" dirty="0" smtClean="0"/>
            <a:t> </a:t>
          </a:r>
          <a:r>
            <a:rPr lang="en-US" sz="3200" dirty="0" err="1" smtClean="0"/>
            <a:t>অনুভূতি</a:t>
          </a:r>
          <a:r>
            <a:rPr lang="en-US" sz="3200" dirty="0" smtClean="0"/>
            <a:t> ও </a:t>
          </a:r>
          <a:r>
            <a:rPr lang="en-US" sz="3200" dirty="0" err="1" smtClean="0"/>
            <a:t>মানবীয়</a:t>
          </a:r>
          <a:r>
            <a:rPr lang="en-US" sz="3200" dirty="0" smtClean="0"/>
            <a:t> </a:t>
          </a:r>
          <a:r>
            <a:rPr lang="en-US" sz="3200" dirty="0" err="1" smtClean="0"/>
            <a:t>মূল্যবোধ</a:t>
          </a:r>
          <a:r>
            <a:rPr lang="en-US" sz="3200" dirty="0" smtClean="0"/>
            <a:t> </a:t>
          </a:r>
          <a:endParaRPr lang="en-US" sz="3200" dirty="0"/>
        </a:p>
      </dgm:t>
    </dgm:pt>
    <dgm:pt modelId="{C1F5F63C-E08B-4055-A589-54B606C90FBD}" type="parTrans" cxnId="{750CD512-474C-4AFC-89A7-FBA6D55AEB48}">
      <dgm:prSet/>
      <dgm:spPr/>
      <dgm:t>
        <a:bodyPr/>
        <a:lstStyle/>
        <a:p>
          <a:endParaRPr lang="en-US"/>
        </a:p>
      </dgm:t>
    </dgm:pt>
    <dgm:pt modelId="{D7AA132E-2676-46B3-8663-A31F220AED31}" type="sibTrans" cxnId="{750CD512-474C-4AFC-89A7-FBA6D55AEB48}">
      <dgm:prSet/>
      <dgm:spPr/>
      <dgm:t>
        <a:bodyPr/>
        <a:lstStyle/>
        <a:p>
          <a:endParaRPr lang="en-US"/>
        </a:p>
      </dgm:t>
    </dgm:pt>
    <dgm:pt modelId="{785F3FEC-C417-48EF-9F68-02047F97D882}">
      <dgm:prSet phldrT="[Text]" custT="1"/>
      <dgm:spPr/>
      <dgm:t>
        <a:bodyPr/>
        <a:lstStyle/>
        <a:p>
          <a:r>
            <a:rPr lang="en-US" sz="3200" dirty="0" err="1" smtClean="0"/>
            <a:t>শিল্প</a:t>
          </a:r>
          <a:r>
            <a:rPr lang="en-US" sz="3200" dirty="0" smtClean="0"/>
            <a:t> </a:t>
          </a:r>
          <a:r>
            <a:rPr lang="en-US" sz="3200" dirty="0" err="1" smtClean="0"/>
            <a:t>বিপ্লবোত্তর</a:t>
          </a:r>
          <a:r>
            <a:rPr lang="en-US" sz="3200" dirty="0" smtClean="0"/>
            <a:t> </a:t>
          </a:r>
          <a:r>
            <a:rPr lang="bn-BD" sz="3200" dirty="0" smtClean="0"/>
            <a:t>সৃষ্ট সামাজিক সমস্যাসমূহ</a:t>
          </a:r>
          <a:endParaRPr lang="en-US" sz="3200" dirty="0"/>
        </a:p>
      </dgm:t>
    </dgm:pt>
    <dgm:pt modelId="{8F322559-5E0E-4832-A1C5-A349CEBD9459}" type="sibTrans" cxnId="{74589990-613E-4277-9AA2-096B4F750867}">
      <dgm:prSet/>
      <dgm:spPr/>
      <dgm:t>
        <a:bodyPr/>
        <a:lstStyle/>
        <a:p>
          <a:endParaRPr lang="en-US"/>
        </a:p>
      </dgm:t>
    </dgm:pt>
    <dgm:pt modelId="{3122AD43-2E5E-4FB2-80CB-D618C926727F}" type="parTrans" cxnId="{74589990-613E-4277-9AA2-096B4F750867}">
      <dgm:prSet/>
      <dgm:spPr/>
      <dgm:t>
        <a:bodyPr/>
        <a:lstStyle/>
        <a:p>
          <a:endParaRPr lang="en-US"/>
        </a:p>
      </dgm:t>
    </dgm:pt>
    <dgm:pt modelId="{8B8BFC4E-3604-4BC9-A8D5-BE17D0ADF6E3}">
      <dgm:prSet phldrT="[Text]" custT="1"/>
      <dgm:spPr/>
      <dgm:t>
        <a:bodyPr/>
        <a:lstStyle/>
        <a:p>
          <a:r>
            <a:rPr lang="bn-BD" sz="3200" dirty="0" smtClean="0"/>
            <a:t>আধুনিক সমাজকর্মের উদ্ভব</a:t>
          </a:r>
          <a:endParaRPr lang="en-US" sz="3200" dirty="0"/>
        </a:p>
      </dgm:t>
    </dgm:pt>
    <dgm:pt modelId="{F4EBE503-278F-4959-BC06-CFC92D888D91}" type="sibTrans" cxnId="{D3ABDDA1-9B0C-42B5-83C5-06E55526883D}">
      <dgm:prSet/>
      <dgm:spPr/>
      <dgm:t>
        <a:bodyPr/>
        <a:lstStyle/>
        <a:p>
          <a:endParaRPr lang="en-US"/>
        </a:p>
      </dgm:t>
    </dgm:pt>
    <dgm:pt modelId="{302E9572-409A-4547-AA83-A99CB4FA376F}" type="parTrans" cxnId="{D3ABDDA1-9B0C-42B5-83C5-06E55526883D}">
      <dgm:prSet/>
      <dgm:spPr/>
      <dgm:t>
        <a:bodyPr/>
        <a:lstStyle/>
        <a:p>
          <a:endParaRPr lang="en-US"/>
        </a:p>
      </dgm:t>
    </dgm:pt>
    <dgm:pt modelId="{5B19F027-330B-4B4D-A8D6-7120E792E5AA}" type="pres">
      <dgm:prSet presAssocID="{E3515CAE-67C6-41BC-B352-A6A997E40A5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05D934-A6E0-4FE4-90C4-96E40A690DC0}" type="pres">
      <dgm:prSet presAssocID="{E3515CAE-67C6-41BC-B352-A6A997E40A50}" presName="dummyMaxCanvas" presStyleCnt="0">
        <dgm:presLayoutVars/>
      </dgm:prSet>
      <dgm:spPr/>
    </dgm:pt>
    <dgm:pt modelId="{1D88157B-BF7A-418C-8933-0802C22B7C91}" type="pres">
      <dgm:prSet presAssocID="{E3515CAE-67C6-41BC-B352-A6A997E40A50}" presName="ThreeNodes_1" presStyleLbl="node1" presStyleIdx="0" presStyleCnt="3" custLinFactNeighborX="144" custLinFactNeighborY="-2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6CFDB-E092-4009-B0E8-88A5AE16C656}" type="pres">
      <dgm:prSet presAssocID="{E3515CAE-67C6-41BC-B352-A6A997E40A50}" presName="ThreeNodes_2" presStyleLbl="node1" presStyleIdx="1" presStyleCnt="3" custScaleX="94118" custLinFactNeighborX="-18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89FE2-5F93-427F-B3C4-A7A391DA6697}" type="pres">
      <dgm:prSet presAssocID="{E3515CAE-67C6-41BC-B352-A6A997E40A50}" presName="ThreeNodes_3" presStyleLbl="node1" presStyleIdx="2" presStyleCnt="3" custScaleX="92158" custLinFactNeighborX="349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64261-94B4-4F57-A55B-2D3C2C66DC22}" type="pres">
      <dgm:prSet presAssocID="{E3515CAE-67C6-41BC-B352-A6A997E40A5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517F3-91B0-420E-9FE7-1183811BFB78}" type="pres">
      <dgm:prSet presAssocID="{E3515CAE-67C6-41BC-B352-A6A997E40A5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44C2C-84D1-4EDC-B508-78EB99CB791A}" type="pres">
      <dgm:prSet presAssocID="{E3515CAE-67C6-41BC-B352-A6A997E40A5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2C108-F261-42CA-A03D-F3CE9B9B2EDD}" type="pres">
      <dgm:prSet presAssocID="{E3515CAE-67C6-41BC-B352-A6A997E40A5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CA213-AD30-4854-BD30-4FC87A15048C}" type="pres">
      <dgm:prSet presAssocID="{E3515CAE-67C6-41BC-B352-A6A997E40A5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7BEF8-80E4-47F8-AED2-9F9EB2B12376}" type="presOf" srcId="{8B8BFC4E-3604-4BC9-A8D5-BE17D0ADF6E3}" destId="{E7A89FE2-5F93-427F-B3C4-A7A391DA6697}" srcOrd="0" destOrd="0" presId="urn:microsoft.com/office/officeart/2005/8/layout/vProcess5"/>
    <dgm:cxn modelId="{D3ABDDA1-9B0C-42B5-83C5-06E55526883D}" srcId="{E3515CAE-67C6-41BC-B352-A6A997E40A50}" destId="{8B8BFC4E-3604-4BC9-A8D5-BE17D0ADF6E3}" srcOrd="2" destOrd="0" parTransId="{302E9572-409A-4547-AA83-A99CB4FA376F}" sibTransId="{F4EBE503-278F-4959-BC06-CFC92D888D91}"/>
    <dgm:cxn modelId="{6E74F386-4957-4B0C-9895-C867A6431BBE}" type="presOf" srcId="{D7AA132E-2676-46B3-8663-A31F220AED31}" destId="{05A64261-94B4-4F57-A55B-2D3C2C66DC22}" srcOrd="0" destOrd="0" presId="urn:microsoft.com/office/officeart/2005/8/layout/vProcess5"/>
    <dgm:cxn modelId="{E4642C92-FF34-40A7-BE76-D1479B8FF017}" type="presOf" srcId="{8F322559-5E0E-4832-A1C5-A349CEBD9459}" destId="{399517F3-91B0-420E-9FE7-1183811BFB78}" srcOrd="0" destOrd="0" presId="urn:microsoft.com/office/officeart/2005/8/layout/vProcess5"/>
    <dgm:cxn modelId="{800B336B-75B1-4961-B355-7034E98C7678}" type="presOf" srcId="{E3515CAE-67C6-41BC-B352-A6A997E40A50}" destId="{5B19F027-330B-4B4D-A8D6-7120E792E5AA}" srcOrd="0" destOrd="0" presId="urn:microsoft.com/office/officeart/2005/8/layout/vProcess5"/>
    <dgm:cxn modelId="{BEAC246B-1E3C-455B-8720-277A9A615B0E}" type="presOf" srcId="{A633D4C8-3CC9-449C-95CF-438AB230930E}" destId="{B0244C2C-84D1-4EDC-B508-78EB99CB791A}" srcOrd="1" destOrd="0" presId="urn:microsoft.com/office/officeart/2005/8/layout/vProcess5"/>
    <dgm:cxn modelId="{DF96F742-0A80-47C7-BA62-EAF2E2F13A2F}" type="presOf" srcId="{8B8BFC4E-3604-4BC9-A8D5-BE17D0ADF6E3}" destId="{446CA213-AD30-4854-BD30-4FC87A15048C}" srcOrd="1" destOrd="0" presId="urn:microsoft.com/office/officeart/2005/8/layout/vProcess5"/>
    <dgm:cxn modelId="{B6F9FD5C-F5B7-4DB4-919D-5BAE8519A11B}" type="presOf" srcId="{785F3FEC-C417-48EF-9F68-02047F97D882}" destId="{2122C108-F261-42CA-A03D-F3CE9B9B2EDD}" srcOrd="1" destOrd="0" presId="urn:microsoft.com/office/officeart/2005/8/layout/vProcess5"/>
    <dgm:cxn modelId="{74589990-613E-4277-9AA2-096B4F750867}" srcId="{E3515CAE-67C6-41BC-B352-A6A997E40A50}" destId="{785F3FEC-C417-48EF-9F68-02047F97D882}" srcOrd="1" destOrd="0" parTransId="{3122AD43-2E5E-4FB2-80CB-D618C926727F}" sibTransId="{8F322559-5E0E-4832-A1C5-A349CEBD9459}"/>
    <dgm:cxn modelId="{0004E632-2A48-4260-BDE1-6CB8D5AE66F1}" type="presOf" srcId="{A633D4C8-3CC9-449C-95CF-438AB230930E}" destId="{1D88157B-BF7A-418C-8933-0802C22B7C91}" srcOrd="0" destOrd="0" presId="urn:microsoft.com/office/officeart/2005/8/layout/vProcess5"/>
    <dgm:cxn modelId="{750CD512-474C-4AFC-89A7-FBA6D55AEB48}" srcId="{E3515CAE-67C6-41BC-B352-A6A997E40A50}" destId="{A633D4C8-3CC9-449C-95CF-438AB230930E}" srcOrd="0" destOrd="0" parTransId="{C1F5F63C-E08B-4055-A589-54B606C90FBD}" sibTransId="{D7AA132E-2676-46B3-8663-A31F220AED31}"/>
    <dgm:cxn modelId="{6D527C67-6803-4929-8151-75AADD03E1C8}" type="presOf" srcId="{785F3FEC-C417-48EF-9F68-02047F97D882}" destId="{4CE6CFDB-E092-4009-B0E8-88A5AE16C656}" srcOrd="0" destOrd="0" presId="urn:microsoft.com/office/officeart/2005/8/layout/vProcess5"/>
    <dgm:cxn modelId="{47F4006B-C511-4116-B6C0-3998B035BC65}" type="presParOf" srcId="{5B19F027-330B-4B4D-A8D6-7120E792E5AA}" destId="{6505D934-A6E0-4FE4-90C4-96E40A690DC0}" srcOrd="0" destOrd="0" presId="urn:microsoft.com/office/officeart/2005/8/layout/vProcess5"/>
    <dgm:cxn modelId="{181ADB25-53BB-4E6B-AA3A-DF3A38734CCE}" type="presParOf" srcId="{5B19F027-330B-4B4D-A8D6-7120E792E5AA}" destId="{1D88157B-BF7A-418C-8933-0802C22B7C91}" srcOrd="1" destOrd="0" presId="urn:microsoft.com/office/officeart/2005/8/layout/vProcess5"/>
    <dgm:cxn modelId="{F87929E9-0891-482D-BDF0-4E95062C0D5C}" type="presParOf" srcId="{5B19F027-330B-4B4D-A8D6-7120E792E5AA}" destId="{4CE6CFDB-E092-4009-B0E8-88A5AE16C656}" srcOrd="2" destOrd="0" presId="urn:microsoft.com/office/officeart/2005/8/layout/vProcess5"/>
    <dgm:cxn modelId="{515B0F40-0F2B-4BD3-8B87-2F026961CBF3}" type="presParOf" srcId="{5B19F027-330B-4B4D-A8D6-7120E792E5AA}" destId="{E7A89FE2-5F93-427F-B3C4-A7A391DA6697}" srcOrd="3" destOrd="0" presId="urn:microsoft.com/office/officeart/2005/8/layout/vProcess5"/>
    <dgm:cxn modelId="{32D0079B-374E-40AB-BF0B-C7F4D8D6987D}" type="presParOf" srcId="{5B19F027-330B-4B4D-A8D6-7120E792E5AA}" destId="{05A64261-94B4-4F57-A55B-2D3C2C66DC22}" srcOrd="4" destOrd="0" presId="urn:microsoft.com/office/officeart/2005/8/layout/vProcess5"/>
    <dgm:cxn modelId="{3478A9E9-C998-4DE3-8287-A63D4518D88F}" type="presParOf" srcId="{5B19F027-330B-4B4D-A8D6-7120E792E5AA}" destId="{399517F3-91B0-420E-9FE7-1183811BFB78}" srcOrd="5" destOrd="0" presId="urn:microsoft.com/office/officeart/2005/8/layout/vProcess5"/>
    <dgm:cxn modelId="{10394858-DFBB-48AC-AC7A-CCD0BA1D2397}" type="presParOf" srcId="{5B19F027-330B-4B4D-A8D6-7120E792E5AA}" destId="{B0244C2C-84D1-4EDC-B508-78EB99CB791A}" srcOrd="6" destOrd="0" presId="urn:microsoft.com/office/officeart/2005/8/layout/vProcess5"/>
    <dgm:cxn modelId="{FA355366-B4F2-4580-8D4C-896BAF57206D}" type="presParOf" srcId="{5B19F027-330B-4B4D-A8D6-7120E792E5AA}" destId="{2122C108-F261-42CA-A03D-F3CE9B9B2EDD}" srcOrd="7" destOrd="0" presId="urn:microsoft.com/office/officeart/2005/8/layout/vProcess5"/>
    <dgm:cxn modelId="{1ADB42E3-8F15-45B6-9EB4-F70F8A4418A4}" type="presParOf" srcId="{5B19F027-330B-4B4D-A8D6-7120E792E5AA}" destId="{446CA213-AD30-4854-BD30-4FC87A15048C}" srcOrd="8" destOrd="0" presId="urn:microsoft.com/office/officeart/2005/8/layout/vProcess5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D7DE1A-63CD-432E-982C-8BBDD537A90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43DF90-8EAD-477F-AE82-D87173955544}">
      <dgm:prSet phldrT="[Text]"/>
      <dgm:spPr/>
      <dgm:t>
        <a:bodyPr/>
        <a:lstStyle/>
        <a:p>
          <a:r>
            <a:rPr lang="bn-BD" dirty="0" smtClean="0"/>
            <a:t>সামাজিক</a:t>
          </a:r>
          <a:endParaRPr lang="en-US" dirty="0"/>
        </a:p>
      </dgm:t>
    </dgm:pt>
    <dgm:pt modelId="{42A41BB6-3AF3-4878-9181-A8B793FF184F}" type="parTrans" cxnId="{CBD9F438-57DC-4E3D-A3B3-C2DA27ECF087}">
      <dgm:prSet/>
      <dgm:spPr/>
      <dgm:t>
        <a:bodyPr/>
        <a:lstStyle/>
        <a:p>
          <a:endParaRPr lang="en-US"/>
        </a:p>
      </dgm:t>
    </dgm:pt>
    <dgm:pt modelId="{8B5F208B-A889-4EA4-8438-BD0A6B1003F4}" type="sibTrans" cxnId="{CBD9F438-57DC-4E3D-A3B3-C2DA27ECF087}">
      <dgm:prSet/>
      <dgm:spPr/>
      <dgm:t>
        <a:bodyPr/>
        <a:lstStyle/>
        <a:p>
          <a:endParaRPr lang="en-US"/>
        </a:p>
      </dgm:t>
    </dgm:pt>
    <dgm:pt modelId="{55C32B1A-5D8D-4AB0-A9F4-991CB0DDF25C}">
      <dgm:prSet phldrT="[Text]"/>
      <dgm:spPr/>
      <dgm:t>
        <a:bodyPr/>
        <a:lstStyle/>
        <a:p>
          <a:r>
            <a:rPr lang="bn-BD" dirty="0" smtClean="0"/>
            <a:t>অর্থনৈতিক</a:t>
          </a:r>
          <a:endParaRPr lang="en-US" dirty="0"/>
        </a:p>
      </dgm:t>
    </dgm:pt>
    <dgm:pt modelId="{86DDDA22-EC3E-4AC9-96B5-C650AD8B3AED}" type="parTrans" cxnId="{E1CF047B-24E1-41E8-AF86-2D0F00052E09}">
      <dgm:prSet/>
      <dgm:spPr/>
      <dgm:t>
        <a:bodyPr/>
        <a:lstStyle/>
        <a:p>
          <a:endParaRPr lang="en-US"/>
        </a:p>
      </dgm:t>
    </dgm:pt>
    <dgm:pt modelId="{EB4198E6-7692-4C1D-B805-2996A314716A}" type="sibTrans" cxnId="{E1CF047B-24E1-41E8-AF86-2D0F00052E09}">
      <dgm:prSet/>
      <dgm:spPr/>
      <dgm:t>
        <a:bodyPr/>
        <a:lstStyle/>
        <a:p>
          <a:endParaRPr lang="en-US"/>
        </a:p>
      </dgm:t>
    </dgm:pt>
    <dgm:pt modelId="{F2D8CA73-2003-4FA4-BAC6-01EBE85AFBE7}">
      <dgm:prSet phldrT="[Text]"/>
      <dgm:spPr/>
      <dgm:t>
        <a:bodyPr/>
        <a:lstStyle/>
        <a:p>
          <a:r>
            <a:rPr lang="bn-BD" dirty="0" smtClean="0"/>
            <a:t>রাজনৈতিক</a:t>
          </a:r>
          <a:endParaRPr lang="en-US" dirty="0"/>
        </a:p>
      </dgm:t>
    </dgm:pt>
    <dgm:pt modelId="{DA1431D9-244F-4A37-8723-D41891C3D42F}" type="parTrans" cxnId="{2296FF7F-BC60-40ED-8C05-1C1C66D129DF}">
      <dgm:prSet/>
      <dgm:spPr/>
      <dgm:t>
        <a:bodyPr/>
        <a:lstStyle/>
        <a:p>
          <a:endParaRPr lang="en-US"/>
        </a:p>
      </dgm:t>
    </dgm:pt>
    <dgm:pt modelId="{856BE7E8-7916-450A-8489-457DEE2EAFF5}" type="sibTrans" cxnId="{2296FF7F-BC60-40ED-8C05-1C1C66D129DF}">
      <dgm:prSet/>
      <dgm:spPr/>
      <dgm:t>
        <a:bodyPr/>
        <a:lstStyle/>
        <a:p>
          <a:endParaRPr lang="en-US"/>
        </a:p>
      </dgm:t>
    </dgm:pt>
    <dgm:pt modelId="{EFA75B47-D731-4849-85F1-2E7B20978886}">
      <dgm:prSet phldrT="[Text]"/>
      <dgm:spPr/>
      <dgm:t>
        <a:bodyPr/>
        <a:lstStyle/>
        <a:p>
          <a:r>
            <a:rPr lang="bn-BD" dirty="0" smtClean="0"/>
            <a:t>মনস্তাত্বিক</a:t>
          </a:r>
          <a:endParaRPr lang="en-US" dirty="0"/>
        </a:p>
      </dgm:t>
    </dgm:pt>
    <dgm:pt modelId="{7AD9CDBC-8C31-493C-9DAC-F6E180BB6CA9}" type="parTrans" cxnId="{35F729CE-9A21-4902-858F-8178758D410F}">
      <dgm:prSet/>
      <dgm:spPr/>
      <dgm:t>
        <a:bodyPr/>
        <a:lstStyle/>
        <a:p>
          <a:endParaRPr lang="en-US"/>
        </a:p>
      </dgm:t>
    </dgm:pt>
    <dgm:pt modelId="{E04BC1E1-ADB9-4797-9194-137D04F84F5A}" type="sibTrans" cxnId="{35F729CE-9A21-4902-858F-8178758D410F}">
      <dgm:prSet/>
      <dgm:spPr/>
      <dgm:t>
        <a:bodyPr/>
        <a:lstStyle/>
        <a:p>
          <a:endParaRPr lang="en-US"/>
        </a:p>
      </dgm:t>
    </dgm:pt>
    <dgm:pt modelId="{0A376702-82DD-46D2-8979-ADEB78E16770}">
      <dgm:prSet phldrT="[Text]"/>
      <dgm:spPr/>
      <dgm:t>
        <a:bodyPr/>
        <a:lstStyle/>
        <a:p>
          <a:r>
            <a:rPr lang="bn-BD" dirty="0" smtClean="0"/>
            <a:t>সাংস্কৃতিক</a:t>
          </a:r>
          <a:endParaRPr lang="en-US" dirty="0"/>
        </a:p>
      </dgm:t>
    </dgm:pt>
    <dgm:pt modelId="{1C7340BA-A048-47A3-A979-BE3BDB89148D}" type="parTrans" cxnId="{C268681D-DD3F-429C-B0A6-35FE422BE252}">
      <dgm:prSet/>
      <dgm:spPr/>
      <dgm:t>
        <a:bodyPr/>
        <a:lstStyle/>
        <a:p>
          <a:endParaRPr lang="en-US"/>
        </a:p>
      </dgm:t>
    </dgm:pt>
    <dgm:pt modelId="{246B6705-12AF-436D-AD6A-51EFF01E3A1B}" type="sibTrans" cxnId="{C268681D-DD3F-429C-B0A6-35FE422BE252}">
      <dgm:prSet/>
      <dgm:spPr/>
      <dgm:t>
        <a:bodyPr/>
        <a:lstStyle/>
        <a:p>
          <a:endParaRPr lang="en-US"/>
        </a:p>
      </dgm:t>
    </dgm:pt>
    <dgm:pt modelId="{5AEDA773-6EBF-46F3-8ECE-05A7C967C9C0}" type="pres">
      <dgm:prSet presAssocID="{B7D7DE1A-63CD-432E-982C-8BBDD537A9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F692E9-2C08-4B29-A245-6ABE6C901409}" type="pres">
      <dgm:prSet presAssocID="{AC43DF90-8EAD-477F-AE82-D871739555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5A9D0-50BB-4FE0-9B40-6750F928ED20}" type="pres">
      <dgm:prSet presAssocID="{AC43DF90-8EAD-477F-AE82-D87173955544}" presName="spNode" presStyleCnt="0"/>
      <dgm:spPr/>
    </dgm:pt>
    <dgm:pt modelId="{3F87B063-A4D3-43D1-8FEA-01009DAD9440}" type="pres">
      <dgm:prSet presAssocID="{8B5F208B-A889-4EA4-8438-BD0A6B1003F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7885525-D327-420C-A046-7FB6AF702AD8}" type="pres">
      <dgm:prSet presAssocID="{55C32B1A-5D8D-4AB0-A9F4-991CB0DDF2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08A43-F261-4D11-8AC7-3B2E896A8781}" type="pres">
      <dgm:prSet presAssocID="{55C32B1A-5D8D-4AB0-A9F4-991CB0DDF25C}" presName="spNode" presStyleCnt="0"/>
      <dgm:spPr/>
    </dgm:pt>
    <dgm:pt modelId="{8CF2AF73-6803-4503-A70E-7F17EB6BFB46}" type="pres">
      <dgm:prSet presAssocID="{EB4198E6-7692-4C1D-B805-2996A314716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8F58143-240C-46F3-B690-AA8C5E7E3A26}" type="pres">
      <dgm:prSet presAssocID="{F2D8CA73-2003-4FA4-BAC6-01EBE85AFBE7}" presName="node" presStyleLbl="node1" presStyleIdx="2" presStyleCnt="5" custRadScaleRad="100043" custRadScaleInc="-33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93D32-AF14-4349-84BD-D4AC86F53018}" type="pres">
      <dgm:prSet presAssocID="{F2D8CA73-2003-4FA4-BAC6-01EBE85AFBE7}" presName="spNode" presStyleCnt="0"/>
      <dgm:spPr/>
    </dgm:pt>
    <dgm:pt modelId="{C991AFE9-D860-4225-BF7D-6E170A2C7FB6}" type="pres">
      <dgm:prSet presAssocID="{856BE7E8-7916-450A-8489-457DEE2EAFF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A0E6D70-81D1-4A20-B37E-EDE3137BCA0E}" type="pres">
      <dgm:prSet presAssocID="{EFA75B47-D731-4849-85F1-2E7B20978886}" presName="node" presStyleLbl="node1" presStyleIdx="3" presStyleCnt="5" custRadScaleRad="100849" custRadScaleInc="35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F92BA-70CB-4C81-BAB2-7B429478194A}" type="pres">
      <dgm:prSet presAssocID="{EFA75B47-D731-4849-85F1-2E7B20978886}" presName="spNode" presStyleCnt="0"/>
      <dgm:spPr/>
    </dgm:pt>
    <dgm:pt modelId="{7F79DDF9-9207-4ADA-A4D6-55D662C97C9B}" type="pres">
      <dgm:prSet presAssocID="{E04BC1E1-ADB9-4797-9194-137D04F84F5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99DD015-F152-4C03-8757-BC08FD6EF181}" type="pres">
      <dgm:prSet presAssocID="{0A376702-82DD-46D2-8979-ADEB78E167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960A1-D581-4252-8BEA-1661709BC6FC}" type="pres">
      <dgm:prSet presAssocID="{0A376702-82DD-46D2-8979-ADEB78E16770}" presName="spNode" presStyleCnt="0"/>
      <dgm:spPr/>
    </dgm:pt>
    <dgm:pt modelId="{429F38AB-A4FE-493B-A558-C28C75D48AEE}" type="pres">
      <dgm:prSet presAssocID="{246B6705-12AF-436D-AD6A-51EFF01E3A1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B364F5D-D0AB-4A8A-AE7E-DBCD3BE95241}" type="presOf" srcId="{EFA75B47-D731-4849-85F1-2E7B20978886}" destId="{0A0E6D70-81D1-4A20-B37E-EDE3137BCA0E}" srcOrd="0" destOrd="0" presId="urn:microsoft.com/office/officeart/2005/8/layout/cycle6"/>
    <dgm:cxn modelId="{CBD9F438-57DC-4E3D-A3B3-C2DA27ECF087}" srcId="{B7D7DE1A-63CD-432E-982C-8BBDD537A901}" destId="{AC43DF90-8EAD-477F-AE82-D87173955544}" srcOrd="0" destOrd="0" parTransId="{42A41BB6-3AF3-4878-9181-A8B793FF184F}" sibTransId="{8B5F208B-A889-4EA4-8438-BD0A6B1003F4}"/>
    <dgm:cxn modelId="{7AD0014C-9C86-449F-AF81-F59DFD390E2B}" type="presOf" srcId="{0A376702-82DD-46D2-8979-ADEB78E16770}" destId="{A99DD015-F152-4C03-8757-BC08FD6EF181}" srcOrd="0" destOrd="0" presId="urn:microsoft.com/office/officeart/2005/8/layout/cycle6"/>
    <dgm:cxn modelId="{E1CF047B-24E1-41E8-AF86-2D0F00052E09}" srcId="{B7D7DE1A-63CD-432E-982C-8BBDD537A901}" destId="{55C32B1A-5D8D-4AB0-A9F4-991CB0DDF25C}" srcOrd="1" destOrd="0" parTransId="{86DDDA22-EC3E-4AC9-96B5-C650AD8B3AED}" sibTransId="{EB4198E6-7692-4C1D-B805-2996A314716A}"/>
    <dgm:cxn modelId="{578B9EAD-BD6C-4D06-A884-E59086B82A34}" type="presOf" srcId="{EB4198E6-7692-4C1D-B805-2996A314716A}" destId="{8CF2AF73-6803-4503-A70E-7F17EB6BFB46}" srcOrd="0" destOrd="0" presId="urn:microsoft.com/office/officeart/2005/8/layout/cycle6"/>
    <dgm:cxn modelId="{BB571EF2-7C9E-4D3D-B91A-80D9B33EADF2}" type="presOf" srcId="{856BE7E8-7916-450A-8489-457DEE2EAFF5}" destId="{C991AFE9-D860-4225-BF7D-6E170A2C7FB6}" srcOrd="0" destOrd="0" presId="urn:microsoft.com/office/officeart/2005/8/layout/cycle6"/>
    <dgm:cxn modelId="{09997B74-3C35-4BA9-9BB7-D685286DC3BE}" type="presOf" srcId="{F2D8CA73-2003-4FA4-BAC6-01EBE85AFBE7}" destId="{38F58143-240C-46F3-B690-AA8C5E7E3A26}" srcOrd="0" destOrd="0" presId="urn:microsoft.com/office/officeart/2005/8/layout/cycle6"/>
    <dgm:cxn modelId="{14DC3DBF-A6C6-4476-8F7C-F6FF33E8317F}" type="presOf" srcId="{AC43DF90-8EAD-477F-AE82-D87173955544}" destId="{AAF692E9-2C08-4B29-A245-6ABE6C901409}" srcOrd="0" destOrd="0" presId="urn:microsoft.com/office/officeart/2005/8/layout/cycle6"/>
    <dgm:cxn modelId="{35F729CE-9A21-4902-858F-8178758D410F}" srcId="{B7D7DE1A-63CD-432E-982C-8BBDD537A901}" destId="{EFA75B47-D731-4849-85F1-2E7B20978886}" srcOrd="3" destOrd="0" parTransId="{7AD9CDBC-8C31-493C-9DAC-F6E180BB6CA9}" sibTransId="{E04BC1E1-ADB9-4797-9194-137D04F84F5A}"/>
    <dgm:cxn modelId="{C268681D-DD3F-429C-B0A6-35FE422BE252}" srcId="{B7D7DE1A-63CD-432E-982C-8BBDD537A901}" destId="{0A376702-82DD-46D2-8979-ADEB78E16770}" srcOrd="4" destOrd="0" parTransId="{1C7340BA-A048-47A3-A979-BE3BDB89148D}" sibTransId="{246B6705-12AF-436D-AD6A-51EFF01E3A1B}"/>
    <dgm:cxn modelId="{955D2F5C-27C2-4015-9E34-0A9FDDCB38DE}" type="presOf" srcId="{8B5F208B-A889-4EA4-8438-BD0A6B1003F4}" destId="{3F87B063-A4D3-43D1-8FEA-01009DAD9440}" srcOrd="0" destOrd="0" presId="urn:microsoft.com/office/officeart/2005/8/layout/cycle6"/>
    <dgm:cxn modelId="{66A8684A-04BB-4988-A3E9-9AD355F115EE}" type="presOf" srcId="{B7D7DE1A-63CD-432E-982C-8BBDD537A901}" destId="{5AEDA773-6EBF-46F3-8ECE-05A7C967C9C0}" srcOrd="0" destOrd="0" presId="urn:microsoft.com/office/officeart/2005/8/layout/cycle6"/>
    <dgm:cxn modelId="{C22C3A1D-A9B7-40E9-951C-D9E25AEFF541}" type="presOf" srcId="{55C32B1A-5D8D-4AB0-A9F4-991CB0DDF25C}" destId="{87885525-D327-420C-A046-7FB6AF702AD8}" srcOrd="0" destOrd="0" presId="urn:microsoft.com/office/officeart/2005/8/layout/cycle6"/>
    <dgm:cxn modelId="{2296FF7F-BC60-40ED-8C05-1C1C66D129DF}" srcId="{B7D7DE1A-63CD-432E-982C-8BBDD537A901}" destId="{F2D8CA73-2003-4FA4-BAC6-01EBE85AFBE7}" srcOrd="2" destOrd="0" parTransId="{DA1431D9-244F-4A37-8723-D41891C3D42F}" sibTransId="{856BE7E8-7916-450A-8489-457DEE2EAFF5}"/>
    <dgm:cxn modelId="{55A56C6F-6A11-4D01-A4AB-06F49A69370B}" type="presOf" srcId="{E04BC1E1-ADB9-4797-9194-137D04F84F5A}" destId="{7F79DDF9-9207-4ADA-A4D6-55D662C97C9B}" srcOrd="0" destOrd="0" presId="urn:microsoft.com/office/officeart/2005/8/layout/cycle6"/>
    <dgm:cxn modelId="{1FB11D21-2A8B-4C32-9A80-CCC031E302FB}" type="presOf" srcId="{246B6705-12AF-436D-AD6A-51EFF01E3A1B}" destId="{429F38AB-A4FE-493B-A558-C28C75D48AEE}" srcOrd="0" destOrd="0" presId="urn:microsoft.com/office/officeart/2005/8/layout/cycle6"/>
    <dgm:cxn modelId="{6BEEE0B6-13BC-45D1-8866-F40258B7C939}" type="presParOf" srcId="{5AEDA773-6EBF-46F3-8ECE-05A7C967C9C0}" destId="{AAF692E9-2C08-4B29-A245-6ABE6C901409}" srcOrd="0" destOrd="0" presId="urn:microsoft.com/office/officeart/2005/8/layout/cycle6"/>
    <dgm:cxn modelId="{28FABC8B-53D5-4BB8-BE54-2C8A43B993FB}" type="presParOf" srcId="{5AEDA773-6EBF-46F3-8ECE-05A7C967C9C0}" destId="{AB65A9D0-50BB-4FE0-9B40-6750F928ED20}" srcOrd="1" destOrd="0" presId="urn:microsoft.com/office/officeart/2005/8/layout/cycle6"/>
    <dgm:cxn modelId="{8D8BEF8E-8F89-4C35-9DF9-535EE351488E}" type="presParOf" srcId="{5AEDA773-6EBF-46F3-8ECE-05A7C967C9C0}" destId="{3F87B063-A4D3-43D1-8FEA-01009DAD9440}" srcOrd="2" destOrd="0" presId="urn:microsoft.com/office/officeart/2005/8/layout/cycle6"/>
    <dgm:cxn modelId="{FDB85073-056D-453F-AA24-789645B3E015}" type="presParOf" srcId="{5AEDA773-6EBF-46F3-8ECE-05A7C967C9C0}" destId="{87885525-D327-420C-A046-7FB6AF702AD8}" srcOrd="3" destOrd="0" presId="urn:microsoft.com/office/officeart/2005/8/layout/cycle6"/>
    <dgm:cxn modelId="{D1B3230A-00EB-4B9F-A091-7D001B0991F2}" type="presParOf" srcId="{5AEDA773-6EBF-46F3-8ECE-05A7C967C9C0}" destId="{34208A43-F261-4D11-8AC7-3B2E896A8781}" srcOrd="4" destOrd="0" presId="urn:microsoft.com/office/officeart/2005/8/layout/cycle6"/>
    <dgm:cxn modelId="{ECAF0528-1B45-4D8D-A32B-EF11ACE387DD}" type="presParOf" srcId="{5AEDA773-6EBF-46F3-8ECE-05A7C967C9C0}" destId="{8CF2AF73-6803-4503-A70E-7F17EB6BFB46}" srcOrd="5" destOrd="0" presId="urn:microsoft.com/office/officeart/2005/8/layout/cycle6"/>
    <dgm:cxn modelId="{74BD60B6-A3E7-4772-973E-31316AB65FAE}" type="presParOf" srcId="{5AEDA773-6EBF-46F3-8ECE-05A7C967C9C0}" destId="{38F58143-240C-46F3-B690-AA8C5E7E3A26}" srcOrd="6" destOrd="0" presId="urn:microsoft.com/office/officeart/2005/8/layout/cycle6"/>
    <dgm:cxn modelId="{5052D528-605F-448C-A150-EAB6B339E8C8}" type="presParOf" srcId="{5AEDA773-6EBF-46F3-8ECE-05A7C967C9C0}" destId="{09B93D32-AF14-4349-84BD-D4AC86F53018}" srcOrd="7" destOrd="0" presId="urn:microsoft.com/office/officeart/2005/8/layout/cycle6"/>
    <dgm:cxn modelId="{21FE027E-BF84-4A00-BC22-1B508EABEE15}" type="presParOf" srcId="{5AEDA773-6EBF-46F3-8ECE-05A7C967C9C0}" destId="{C991AFE9-D860-4225-BF7D-6E170A2C7FB6}" srcOrd="8" destOrd="0" presId="urn:microsoft.com/office/officeart/2005/8/layout/cycle6"/>
    <dgm:cxn modelId="{1816F9A4-23C6-49C3-9A4B-8E8745990BA5}" type="presParOf" srcId="{5AEDA773-6EBF-46F3-8ECE-05A7C967C9C0}" destId="{0A0E6D70-81D1-4A20-B37E-EDE3137BCA0E}" srcOrd="9" destOrd="0" presId="urn:microsoft.com/office/officeart/2005/8/layout/cycle6"/>
    <dgm:cxn modelId="{68E846D0-3D64-4B3C-AD90-1F5D993F7D12}" type="presParOf" srcId="{5AEDA773-6EBF-46F3-8ECE-05A7C967C9C0}" destId="{FA2F92BA-70CB-4C81-BAB2-7B429478194A}" srcOrd="10" destOrd="0" presId="urn:microsoft.com/office/officeart/2005/8/layout/cycle6"/>
    <dgm:cxn modelId="{C8B55FE8-FDC2-474E-97A0-4BB7A38B8A2E}" type="presParOf" srcId="{5AEDA773-6EBF-46F3-8ECE-05A7C967C9C0}" destId="{7F79DDF9-9207-4ADA-A4D6-55D662C97C9B}" srcOrd="11" destOrd="0" presId="urn:microsoft.com/office/officeart/2005/8/layout/cycle6"/>
    <dgm:cxn modelId="{B23C1E81-53F5-4B99-A474-E1776C0E565C}" type="presParOf" srcId="{5AEDA773-6EBF-46F3-8ECE-05A7C967C9C0}" destId="{A99DD015-F152-4C03-8757-BC08FD6EF181}" srcOrd="12" destOrd="0" presId="urn:microsoft.com/office/officeart/2005/8/layout/cycle6"/>
    <dgm:cxn modelId="{7A34D6E0-2303-47BB-B2F7-EE6C72067D18}" type="presParOf" srcId="{5AEDA773-6EBF-46F3-8ECE-05A7C967C9C0}" destId="{E55960A1-D581-4252-8BEA-1661709BC6FC}" srcOrd="13" destOrd="0" presId="urn:microsoft.com/office/officeart/2005/8/layout/cycle6"/>
    <dgm:cxn modelId="{8F243D4E-3AC6-492E-94BC-497B7DB19BF4}" type="presParOf" srcId="{5AEDA773-6EBF-46F3-8ECE-05A7C967C9C0}" destId="{429F38AB-A4FE-493B-A558-C28C75D48AEE}" srcOrd="14" destOrd="0" presId="urn:microsoft.com/office/officeart/2005/8/layout/cycle6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19E3CC-0281-4185-AA29-232E549C211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2827CB-4713-4DD0-8260-3DBEEEB020D5}">
      <dgm:prSet phldrT="[Text]"/>
      <dgm:spPr/>
      <dgm:t>
        <a:bodyPr/>
        <a:lstStyle/>
        <a:p>
          <a:r>
            <a:rPr lang="bn-BD" dirty="0" smtClean="0"/>
            <a:t>খাদ্য</a:t>
          </a:r>
          <a:endParaRPr lang="en-US" dirty="0"/>
        </a:p>
      </dgm:t>
    </dgm:pt>
    <dgm:pt modelId="{2CF38836-CC80-43BB-BA9D-799069E5D62B}" type="parTrans" cxnId="{306D4A5F-977F-4C77-B245-91B787A9037D}">
      <dgm:prSet/>
      <dgm:spPr/>
      <dgm:t>
        <a:bodyPr/>
        <a:lstStyle/>
        <a:p>
          <a:endParaRPr lang="en-US"/>
        </a:p>
      </dgm:t>
    </dgm:pt>
    <dgm:pt modelId="{DDAB7ECB-4CF2-4954-80E8-A084E32549E4}" type="sibTrans" cxnId="{306D4A5F-977F-4C77-B245-91B787A9037D}">
      <dgm:prSet/>
      <dgm:spPr/>
      <dgm:t>
        <a:bodyPr/>
        <a:lstStyle/>
        <a:p>
          <a:endParaRPr lang="en-US"/>
        </a:p>
      </dgm:t>
    </dgm:pt>
    <dgm:pt modelId="{6C830FE4-5257-46EE-AE3A-CA1AEE5F0EFE}">
      <dgm:prSet phldrT="[Text]" phldr="1"/>
      <dgm:spPr/>
      <dgm:t>
        <a:bodyPr/>
        <a:lstStyle/>
        <a:p>
          <a:endParaRPr lang="en-US"/>
        </a:p>
      </dgm:t>
    </dgm:pt>
    <dgm:pt modelId="{76116815-449A-4741-9C0B-ED59492E03A9}" type="parTrans" cxnId="{CFFF4C39-51BA-4BD6-AE4C-B053FCFA0E7D}">
      <dgm:prSet/>
      <dgm:spPr/>
      <dgm:t>
        <a:bodyPr/>
        <a:lstStyle/>
        <a:p>
          <a:endParaRPr lang="en-US"/>
        </a:p>
      </dgm:t>
    </dgm:pt>
    <dgm:pt modelId="{9FE600C9-F6A2-4816-96FB-9774D617B666}" type="sibTrans" cxnId="{CFFF4C39-51BA-4BD6-AE4C-B053FCFA0E7D}">
      <dgm:prSet/>
      <dgm:spPr/>
      <dgm:t>
        <a:bodyPr/>
        <a:lstStyle/>
        <a:p>
          <a:endParaRPr lang="en-US"/>
        </a:p>
      </dgm:t>
    </dgm:pt>
    <dgm:pt modelId="{C486EF27-8F5B-47DA-890A-6769C2089D02}">
      <dgm:prSet phldrT="[Text]"/>
      <dgm:spPr/>
      <dgm:t>
        <a:bodyPr/>
        <a:lstStyle/>
        <a:p>
          <a:r>
            <a:rPr lang="bn-BD" dirty="0" smtClean="0"/>
            <a:t>বস্ত্র</a:t>
          </a:r>
          <a:endParaRPr lang="en-US" dirty="0"/>
        </a:p>
      </dgm:t>
    </dgm:pt>
    <dgm:pt modelId="{337842DD-C36C-4312-A1F3-F0EB6E6AC902}" type="parTrans" cxnId="{B8BE92E0-EC56-4921-9864-43B3659EF2F7}">
      <dgm:prSet/>
      <dgm:spPr/>
      <dgm:t>
        <a:bodyPr/>
        <a:lstStyle/>
        <a:p>
          <a:endParaRPr lang="en-US"/>
        </a:p>
      </dgm:t>
    </dgm:pt>
    <dgm:pt modelId="{6B91181E-03BE-4552-AC7B-855C30B832F5}" type="sibTrans" cxnId="{B8BE92E0-EC56-4921-9864-43B3659EF2F7}">
      <dgm:prSet/>
      <dgm:spPr/>
      <dgm:t>
        <a:bodyPr/>
        <a:lstStyle/>
        <a:p>
          <a:endParaRPr lang="en-US"/>
        </a:p>
      </dgm:t>
    </dgm:pt>
    <dgm:pt modelId="{3472A412-AE69-450B-958B-B2A5BCC1F68F}">
      <dgm:prSet phldrT="[Text]" phldr="1"/>
      <dgm:spPr/>
      <dgm:t>
        <a:bodyPr/>
        <a:lstStyle/>
        <a:p>
          <a:endParaRPr lang="en-US"/>
        </a:p>
      </dgm:t>
    </dgm:pt>
    <dgm:pt modelId="{2CF3DF0C-7B02-42B4-9073-2B5F22CC0028}" type="parTrans" cxnId="{A4A7C301-F734-41BC-B3D0-521613038C74}">
      <dgm:prSet/>
      <dgm:spPr/>
      <dgm:t>
        <a:bodyPr/>
        <a:lstStyle/>
        <a:p>
          <a:endParaRPr lang="en-US"/>
        </a:p>
      </dgm:t>
    </dgm:pt>
    <dgm:pt modelId="{44F71463-B257-461B-AD9F-426BE8388335}" type="sibTrans" cxnId="{A4A7C301-F734-41BC-B3D0-521613038C74}">
      <dgm:prSet/>
      <dgm:spPr/>
      <dgm:t>
        <a:bodyPr/>
        <a:lstStyle/>
        <a:p>
          <a:endParaRPr lang="en-US"/>
        </a:p>
      </dgm:t>
    </dgm:pt>
    <dgm:pt modelId="{462406FD-7E43-45BD-83D7-31178E0E646D}">
      <dgm:prSet phldrT="[Text]"/>
      <dgm:spPr/>
      <dgm:t>
        <a:bodyPr/>
        <a:lstStyle/>
        <a:p>
          <a:r>
            <a:rPr lang="bn-BD" dirty="0" smtClean="0"/>
            <a:t>বাসস্থান</a:t>
          </a:r>
          <a:endParaRPr lang="en-US" dirty="0"/>
        </a:p>
      </dgm:t>
    </dgm:pt>
    <dgm:pt modelId="{ADCD91C6-FD01-45C3-B5D2-8EDB261C72A3}" type="parTrans" cxnId="{AD043A5F-B3BC-411E-ACA9-60F6A4CD7D8E}">
      <dgm:prSet/>
      <dgm:spPr/>
      <dgm:t>
        <a:bodyPr/>
        <a:lstStyle/>
        <a:p>
          <a:endParaRPr lang="en-US"/>
        </a:p>
      </dgm:t>
    </dgm:pt>
    <dgm:pt modelId="{B56BCBBF-8DAA-45A1-ABCE-24EE4F3AC6AC}" type="sibTrans" cxnId="{AD043A5F-B3BC-411E-ACA9-60F6A4CD7D8E}">
      <dgm:prSet/>
      <dgm:spPr/>
      <dgm:t>
        <a:bodyPr/>
        <a:lstStyle/>
        <a:p>
          <a:endParaRPr lang="en-US"/>
        </a:p>
      </dgm:t>
    </dgm:pt>
    <dgm:pt modelId="{F3CAA3F5-3A28-4530-AB02-57703F0B4129}">
      <dgm:prSet phldrT="[Text]" phldr="1"/>
      <dgm:spPr/>
      <dgm:t>
        <a:bodyPr/>
        <a:lstStyle/>
        <a:p>
          <a:endParaRPr lang="en-US"/>
        </a:p>
      </dgm:t>
    </dgm:pt>
    <dgm:pt modelId="{0662951C-4A72-4A3C-9EED-823C5B8C5F95}" type="parTrans" cxnId="{B277844B-59E9-429F-9E2C-AF6E234BF62A}">
      <dgm:prSet/>
      <dgm:spPr/>
      <dgm:t>
        <a:bodyPr/>
        <a:lstStyle/>
        <a:p>
          <a:endParaRPr lang="en-US"/>
        </a:p>
      </dgm:t>
    </dgm:pt>
    <dgm:pt modelId="{F326B031-C7D9-48F2-BC72-89179C94D716}" type="sibTrans" cxnId="{B277844B-59E9-429F-9E2C-AF6E234BF62A}">
      <dgm:prSet/>
      <dgm:spPr/>
      <dgm:t>
        <a:bodyPr/>
        <a:lstStyle/>
        <a:p>
          <a:endParaRPr lang="en-US"/>
        </a:p>
      </dgm:t>
    </dgm:pt>
    <dgm:pt modelId="{8790DEAE-8D9E-4394-8D41-7BADE345CBB5}">
      <dgm:prSet phldrT="[Text]"/>
      <dgm:spPr/>
      <dgm:t>
        <a:bodyPr/>
        <a:lstStyle/>
        <a:p>
          <a:r>
            <a:rPr lang="bn-BD" dirty="0" smtClean="0"/>
            <a:t>শিক্ষা</a:t>
          </a:r>
          <a:endParaRPr lang="en-US" dirty="0"/>
        </a:p>
      </dgm:t>
    </dgm:pt>
    <dgm:pt modelId="{DE33EAB8-C923-4AD1-97A0-0AB65019AEA0}" type="parTrans" cxnId="{C7A52FD1-B77B-463B-AC47-3A2C0A23C386}">
      <dgm:prSet/>
      <dgm:spPr/>
      <dgm:t>
        <a:bodyPr/>
        <a:lstStyle/>
        <a:p>
          <a:endParaRPr lang="en-US"/>
        </a:p>
      </dgm:t>
    </dgm:pt>
    <dgm:pt modelId="{127656EE-2F14-4BAE-BBA1-2C03F414105A}" type="sibTrans" cxnId="{C7A52FD1-B77B-463B-AC47-3A2C0A23C386}">
      <dgm:prSet/>
      <dgm:spPr/>
      <dgm:t>
        <a:bodyPr/>
        <a:lstStyle/>
        <a:p>
          <a:endParaRPr lang="en-US"/>
        </a:p>
      </dgm:t>
    </dgm:pt>
    <dgm:pt modelId="{61419F55-B9CC-4C7A-A441-2CEB7D6C8A36}">
      <dgm:prSet phldrT="[Text]"/>
      <dgm:spPr/>
      <dgm:t>
        <a:bodyPr/>
        <a:lstStyle/>
        <a:p>
          <a:r>
            <a:rPr lang="bn-BD" dirty="0" smtClean="0"/>
            <a:t>চিকিৎসা</a:t>
          </a:r>
          <a:endParaRPr lang="en-US" dirty="0"/>
        </a:p>
      </dgm:t>
    </dgm:pt>
    <dgm:pt modelId="{28228E15-D87B-4BE2-9BCF-4C87A73FAF0C}" type="parTrans" cxnId="{DFCBEA3F-8047-429A-88D8-91F408321F68}">
      <dgm:prSet/>
      <dgm:spPr/>
      <dgm:t>
        <a:bodyPr/>
        <a:lstStyle/>
        <a:p>
          <a:endParaRPr lang="en-US"/>
        </a:p>
      </dgm:t>
    </dgm:pt>
    <dgm:pt modelId="{6AF5169A-7005-4CF4-BEF4-46354EA51CFB}" type="sibTrans" cxnId="{DFCBEA3F-8047-429A-88D8-91F408321F68}">
      <dgm:prSet/>
      <dgm:spPr/>
      <dgm:t>
        <a:bodyPr/>
        <a:lstStyle/>
        <a:p>
          <a:endParaRPr lang="en-US"/>
        </a:p>
      </dgm:t>
    </dgm:pt>
    <dgm:pt modelId="{49907D94-2B98-4E51-8422-D332B7500953}">
      <dgm:prSet phldrT="[Text]"/>
      <dgm:spPr/>
      <dgm:t>
        <a:bodyPr/>
        <a:lstStyle/>
        <a:p>
          <a:r>
            <a:rPr lang="bn-BD" dirty="0" smtClean="0"/>
            <a:t>চিত্ত বিনোদন</a:t>
          </a:r>
          <a:endParaRPr lang="en-US" dirty="0"/>
        </a:p>
      </dgm:t>
    </dgm:pt>
    <dgm:pt modelId="{E4D25FA3-939F-400B-82FC-131674CB99C8}" type="parTrans" cxnId="{359DB79F-C423-47DB-BE1F-4F4508C46A9D}">
      <dgm:prSet/>
      <dgm:spPr/>
      <dgm:t>
        <a:bodyPr/>
        <a:lstStyle/>
        <a:p>
          <a:endParaRPr lang="en-US"/>
        </a:p>
      </dgm:t>
    </dgm:pt>
    <dgm:pt modelId="{7C11B152-67A5-4C94-A20D-8FE5C471A8BC}" type="sibTrans" cxnId="{359DB79F-C423-47DB-BE1F-4F4508C46A9D}">
      <dgm:prSet/>
      <dgm:spPr/>
      <dgm:t>
        <a:bodyPr/>
        <a:lstStyle/>
        <a:p>
          <a:endParaRPr lang="en-US"/>
        </a:p>
      </dgm:t>
    </dgm:pt>
    <dgm:pt modelId="{9DC7D111-14B0-4D1C-8610-60FE44EF5FCE}" type="pres">
      <dgm:prSet presAssocID="{1C19E3CC-0281-4185-AA29-232E549C211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4169C85-DF25-453A-8B2C-6F370F73F594}" type="pres">
      <dgm:prSet presAssocID="{1B2827CB-4713-4DD0-8260-3DBEEEB020D5}" presName="composite" presStyleCnt="0"/>
      <dgm:spPr/>
    </dgm:pt>
    <dgm:pt modelId="{4E03A029-7E20-4403-AB79-99F0A7BC95D8}" type="pres">
      <dgm:prSet presAssocID="{1B2827CB-4713-4DD0-8260-3DBEEEB020D5}" presName="bentUpArrow1" presStyleLbl="alignImgPlace1" presStyleIdx="0" presStyleCnt="5"/>
      <dgm:spPr/>
    </dgm:pt>
    <dgm:pt modelId="{5692A00C-2124-4BA4-BBF9-1987D7ED8C21}" type="pres">
      <dgm:prSet presAssocID="{1B2827CB-4713-4DD0-8260-3DBEEEB020D5}" presName="ParentText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8A9B4-C641-4091-B464-1EF0A630523C}" type="pres">
      <dgm:prSet presAssocID="{1B2827CB-4713-4DD0-8260-3DBEEEB020D5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69DC1-024D-4932-A087-A8673B52D712}" type="pres">
      <dgm:prSet presAssocID="{DDAB7ECB-4CF2-4954-80E8-A084E32549E4}" presName="sibTrans" presStyleCnt="0"/>
      <dgm:spPr/>
    </dgm:pt>
    <dgm:pt modelId="{70667134-015C-4AD6-9DD9-8EBD67E6B659}" type="pres">
      <dgm:prSet presAssocID="{C486EF27-8F5B-47DA-890A-6769C2089D02}" presName="composite" presStyleCnt="0"/>
      <dgm:spPr/>
    </dgm:pt>
    <dgm:pt modelId="{7CF2BD0E-30E8-4511-8AAD-27C8ED7E6B5D}" type="pres">
      <dgm:prSet presAssocID="{C486EF27-8F5B-47DA-890A-6769C2089D02}" presName="bentUpArrow1" presStyleLbl="alignImgPlace1" presStyleIdx="1" presStyleCnt="5"/>
      <dgm:spPr/>
    </dgm:pt>
    <dgm:pt modelId="{6129F64C-3608-402D-9AD0-45A58E6BDB21}" type="pres">
      <dgm:prSet presAssocID="{C486EF27-8F5B-47DA-890A-6769C2089D02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24274-0199-4862-9FB9-B9B2CC264335}" type="pres">
      <dgm:prSet presAssocID="{C486EF27-8F5B-47DA-890A-6769C2089D02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EDB8F-99D9-418E-AEFB-FC8ABE63018A}" type="pres">
      <dgm:prSet presAssocID="{6B91181E-03BE-4552-AC7B-855C30B832F5}" presName="sibTrans" presStyleCnt="0"/>
      <dgm:spPr/>
    </dgm:pt>
    <dgm:pt modelId="{17952A95-9E68-412A-B783-9815C5D77A37}" type="pres">
      <dgm:prSet presAssocID="{462406FD-7E43-45BD-83D7-31178E0E646D}" presName="composite" presStyleCnt="0"/>
      <dgm:spPr/>
    </dgm:pt>
    <dgm:pt modelId="{94D473B8-4D53-4F4E-B01D-611D50C52EE1}" type="pres">
      <dgm:prSet presAssocID="{462406FD-7E43-45BD-83D7-31178E0E646D}" presName="bentUpArrow1" presStyleLbl="alignImgPlace1" presStyleIdx="2" presStyleCnt="5"/>
      <dgm:spPr/>
    </dgm:pt>
    <dgm:pt modelId="{0A83E64C-9479-42E2-8535-B45618556EBF}" type="pres">
      <dgm:prSet presAssocID="{462406FD-7E43-45BD-83D7-31178E0E646D}" presName="ParentText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BE88F-D606-4D91-93EA-64D584AB7D1B}" type="pres">
      <dgm:prSet presAssocID="{462406FD-7E43-45BD-83D7-31178E0E646D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2BB73-4062-4C9C-B3FA-49316C516870}" type="pres">
      <dgm:prSet presAssocID="{B56BCBBF-8DAA-45A1-ABCE-24EE4F3AC6AC}" presName="sibTrans" presStyleCnt="0"/>
      <dgm:spPr/>
    </dgm:pt>
    <dgm:pt modelId="{80AA5D44-F5CE-430B-9D6A-5E680CD02F01}" type="pres">
      <dgm:prSet presAssocID="{8790DEAE-8D9E-4394-8D41-7BADE345CBB5}" presName="composite" presStyleCnt="0"/>
      <dgm:spPr/>
    </dgm:pt>
    <dgm:pt modelId="{41F439ED-1BC9-4942-BFFF-E54C2E378A2D}" type="pres">
      <dgm:prSet presAssocID="{8790DEAE-8D9E-4394-8D41-7BADE345CBB5}" presName="bentUpArrow1" presStyleLbl="alignImgPlace1" presStyleIdx="3" presStyleCnt="5"/>
      <dgm:spPr/>
    </dgm:pt>
    <dgm:pt modelId="{CE03D5F5-6C89-433E-9274-9982D8614030}" type="pres">
      <dgm:prSet presAssocID="{8790DEAE-8D9E-4394-8D41-7BADE345CBB5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2D028-B7CA-4836-8CD7-8CB057C8DEB6}" type="pres">
      <dgm:prSet presAssocID="{8790DEAE-8D9E-4394-8D41-7BADE345CBB5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15FAD503-875E-406E-BC33-4A646E48AA8E}" type="pres">
      <dgm:prSet presAssocID="{127656EE-2F14-4BAE-BBA1-2C03F414105A}" presName="sibTrans" presStyleCnt="0"/>
      <dgm:spPr/>
    </dgm:pt>
    <dgm:pt modelId="{2DA2F4A8-7857-4486-99DC-EAD9C8988334}" type="pres">
      <dgm:prSet presAssocID="{61419F55-B9CC-4C7A-A441-2CEB7D6C8A36}" presName="composite" presStyleCnt="0"/>
      <dgm:spPr/>
    </dgm:pt>
    <dgm:pt modelId="{E4E27AB0-1C90-402C-BFFC-1B7663F126BB}" type="pres">
      <dgm:prSet presAssocID="{61419F55-B9CC-4C7A-A441-2CEB7D6C8A36}" presName="bentUpArrow1" presStyleLbl="alignImgPlace1" presStyleIdx="4" presStyleCnt="5"/>
      <dgm:spPr/>
    </dgm:pt>
    <dgm:pt modelId="{04514D81-2023-4946-886E-9648CD9F5E79}" type="pres">
      <dgm:prSet presAssocID="{61419F55-B9CC-4C7A-A441-2CEB7D6C8A36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C5CD2-CE29-4AF5-9497-DFF7B7C90505}" type="pres">
      <dgm:prSet presAssocID="{61419F55-B9CC-4C7A-A441-2CEB7D6C8A36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33DD877C-44F0-47B1-9642-405009B452D5}" type="pres">
      <dgm:prSet presAssocID="{6AF5169A-7005-4CF4-BEF4-46354EA51CFB}" presName="sibTrans" presStyleCnt="0"/>
      <dgm:spPr/>
    </dgm:pt>
    <dgm:pt modelId="{3961B77B-389D-4F3D-B69D-C3BEBC164C9D}" type="pres">
      <dgm:prSet presAssocID="{49907D94-2B98-4E51-8422-D332B7500953}" presName="composite" presStyleCnt="0"/>
      <dgm:spPr/>
    </dgm:pt>
    <dgm:pt modelId="{262A49C5-A769-4804-A122-1E58B1B0A35F}" type="pres">
      <dgm:prSet presAssocID="{49907D94-2B98-4E51-8422-D332B7500953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9DB79F-C423-47DB-BE1F-4F4508C46A9D}" srcId="{1C19E3CC-0281-4185-AA29-232E549C2115}" destId="{49907D94-2B98-4E51-8422-D332B7500953}" srcOrd="5" destOrd="0" parTransId="{E4D25FA3-939F-400B-82FC-131674CB99C8}" sibTransId="{7C11B152-67A5-4C94-A20D-8FE5C471A8BC}"/>
    <dgm:cxn modelId="{87ECAFC9-929D-42DF-9932-802D4B16E6F0}" type="presOf" srcId="{3472A412-AE69-450B-958B-B2A5BCC1F68F}" destId="{8DE24274-0199-4862-9FB9-B9B2CC264335}" srcOrd="0" destOrd="0" presId="urn:microsoft.com/office/officeart/2005/8/layout/StepDownProcess"/>
    <dgm:cxn modelId="{F974F3BA-48D6-4DAF-95F5-C667C94F2D23}" type="presOf" srcId="{8790DEAE-8D9E-4394-8D41-7BADE345CBB5}" destId="{CE03D5F5-6C89-433E-9274-9982D8614030}" srcOrd="0" destOrd="0" presId="urn:microsoft.com/office/officeart/2005/8/layout/StepDownProcess"/>
    <dgm:cxn modelId="{A4A7C301-F734-41BC-B3D0-521613038C74}" srcId="{C486EF27-8F5B-47DA-890A-6769C2089D02}" destId="{3472A412-AE69-450B-958B-B2A5BCC1F68F}" srcOrd="0" destOrd="0" parTransId="{2CF3DF0C-7B02-42B4-9073-2B5F22CC0028}" sibTransId="{44F71463-B257-461B-AD9F-426BE8388335}"/>
    <dgm:cxn modelId="{BD97FE2B-13CB-4AEA-8BE0-63114A71B7D3}" type="presOf" srcId="{462406FD-7E43-45BD-83D7-31178E0E646D}" destId="{0A83E64C-9479-42E2-8535-B45618556EBF}" srcOrd="0" destOrd="0" presId="urn:microsoft.com/office/officeart/2005/8/layout/StepDownProcess"/>
    <dgm:cxn modelId="{C2F19E40-6C7E-4C19-B01F-3FE5BFBF9781}" type="presOf" srcId="{1C19E3CC-0281-4185-AA29-232E549C2115}" destId="{9DC7D111-14B0-4D1C-8610-60FE44EF5FCE}" srcOrd="0" destOrd="0" presId="urn:microsoft.com/office/officeart/2005/8/layout/StepDownProcess"/>
    <dgm:cxn modelId="{145A24A5-D1E9-4E66-823C-BC415FA2CB52}" type="presOf" srcId="{49907D94-2B98-4E51-8422-D332B7500953}" destId="{262A49C5-A769-4804-A122-1E58B1B0A35F}" srcOrd="0" destOrd="0" presId="urn:microsoft.com/office/officeart/2005/8/layout/StepDownProcess"/>
    <dgm:cxn modelId="{DFCBEA3F-8047-429A-88D8-91F408321F68}" srcId="{1C19E3CC-0281-4185-AA29-232E549C2115}" destId="{61419F55-B9CC-4C7A-A441-2CEB7D6C8A36}" srcOrd="4" destOrd="0" parTransId="{28228E15-D87B-4BE2-9BCF-4C87A73FAF0C}" sibTransId="{6AF5169A-7005-4CF4-BEF4-46354EA51CFB}"/>
    <dgm:cxn modelId="{B277844B-59E9-429F-9E2C-AF6E234BF62A}" srcId="{462406FD-7E43-45BD-83D7-31178E0E646D}" destId="{F3CAA3F5-3A28-4530-AB02-57703F0B4129}" srcOrd="0" destOrd="0" parTransId="{0662951C-4A72-4A3C-9EED-823C5B8C5F95}" sibTransId="{F326B031-C7D9-48F2-BC72-89179C94D716}"/>
    <dgm:cxn modelId="{BE2EA1C8-3B35-4882-A81F-F871F399A35B}" type="presOf" srcId="{6C830FE4-5257-46EE-AE3A-CA1AEE5F0EFE}" destId="{C1E8A9B4-C641-4091-B464-1EF0A630523C}" srcOrd="0" destOrd="0" presId="urn:microsoft.com/office/officeart/2005/8/layout/StepDownProcess"/>
    <dgm:cxn modelId="{FAA295E9-96C1-4FF5-ADE5-9133E2A1A190}" type="presOf" srcId="{F3CAA3F5-3A28-4530-AB02-57703F0B4129}" destId="{80CBE88F-D606-4D91-93EA-64D584AB7D1B}" srcOrd="0" destOrd="0" presId="urn:microsoft.com/office/officeart/2005/8/layout/StepDownProcess"/>
    <dgm:cxn modelId="{5E265E5C-42D0-456C-A824-963506C269F1}" type="presOf" srcId="{1B2827CB-4713-4DD0-8260-3DBEEEB020D5}" destId="{5692A00C-2124-4BA4-BBF9-1987D7ED8C21}" srcOrd="0" destOrd="0" presId="urn:microsoft.com/office/officeart/2005/8/layout/StepDownProcess"/>
    <dgm:cxn modelId="{0CC3A033-F862-4AA5-A772-FAE1800AAB14}" type="presOf" srcId="{61419F55-B9CC-4C7A-A441-2CEB7D6C8A36}" destId="{04514D81-2023-4946-886E-9648CD9F5E79}" srcOrd="0" destOrd="0" presId="urn:microsoft.com/office/officeart/2005/8/layout/StepDownProcess"/>
    <dgm:cxn modelId="{CFFF4C39-51BA-4BD6-AE4C-B053FCFA0E7D}" srcId="{1B2827CB-4713-4DD0-8260-3DBEEEB020D5}" destId="{6C830FE4-5257-46EE-AE3A-CA1AEE5F0EFE}" srcOrd="0" destOrd="0" parTransId="{76116815-449A-4741-9C0B-ED59492E03A9}" sibTransId="{9FE600C9-F6A2-4816-96FB-9774D617B666}"/>
    <dgm:cxn modelId="{B93D7A09-89EA-4A92-808F-298B73683525}" type="presOf" srcId="{C486EF27-8F5B-47DA-890A-6769C2089D02}" destId="{6129F64C-3608-402D-9AD0-45A58E6BDB21}" srcOrd="0" destOrd="0" presId="urn:microsoft.com/office/officeart/2005/8/layout/StepDownProcess"/>
    <dgm:cxn modelId="{B8BE92E0-EC56-4921-9864-43B3659EF2F7}" srcId="{1C19E3CC-0281-4185-AA29-232E549C2115}" destId="{C486EF27-8F5B-47DA-890A-6769C2089D02}" srcOrd="1" destOrd="0" parTransId="{337842DD-C36C-4312-A1F3-F0EB6E6AC902}" sibTransId="{6B91181E-03BE-4552-AC7B-855C30B832F5}"/>
    <dgm:cxn modelId="{C7A52FD1-B77B-463B-AC47-3A2C0A23C386}" srcId="{1C19E3CC-0281-4185-AA29-232E549C2115}" destId="{8790DEAE-8D9E-4394-8D41-7BADE345CBB5}" srcOrd="3" destOrd="0" parTransId="{DE33EAB8-C923-4AD1-97A0-0AB65019AEA0}" sibTransId="{127656EE-2F14-4BAE-BBA1-2C03F414105A}"/>
    <dgm:cxn modelId="{AD043A5F-B3BC-411E-ACA9-60F6A4CD7D8E}" srcId="{1C19E3CC-0281-4185-AA29-232E549C2115}" destId="{462406FD-7E43-45BD-83D7-31178E0E646D}" srcOrd="2" destOrd="0" parTransId="{ADCD91C6-FD01-45C3-B5D2-8EDB261C72A3}" sibTransId="{B56BCBBF-8DAA-45A1-ABCE-24EE4F3AC6AC}"/>
    <dgm:cxn modelId="{306D4A5F-977F-4C77-B245-91B787A9037D}" srcId="{1C19E3CC-0281-4185-AA29-232E549C2115}" destId="{1B2827CB-4713-4DD0-8260-3DBEEEB020D5}" srcOrd="0" destOrd="0" parTransId="{2CF38836-CC80-43BB-BA9D-799069E5D62B}" sibTransId="{DDAB7ECB-4CF2-4954-80E8-A084E32549E4}"/>
    <dgm:cxn modelId="{1E5AEE85-5799-40B6-9683-7C506691592E}" type="presParOf" srcId="{9DC7D111-14B0-4D1C-8610-60FE44EF5FCE}" destId="{F4169C85-DF25-453A-8B2C-6F370F73F594}" srcOrd="0" destOrd="0" presId="urn:microsoft.com/office/officeart/2005/8/layout/StepDownProcess"/>
    <dgm:cxn modelId="{A99D13CB-D4CA-4BDF-89CA-59DB5B03326D}" type="presParOf" srcId="{F4169C85-DF25-453A-8B2C-6F370F73F594}" destId="{4E03A029-7E20-4403-AB79-99F0A7BC95D8}" srcOrd="0" destOrd="0" presId="urn:microsoft.com/office/officeart/2005/8/layout/StepDownProcess"/>
    <dgm:cxn modelId="{0F94E0D7-4154-4A01-ADA4-C6CC3522C945}" type="presParOf" srcId="{F4169C85-DF25-453A-8B2C-6F370F73F594}" destId="{5692A00C-2124-4BA4-BBF9-1987D7ED8C21}" srcOrd="1" destOrd="0" presId="urn:microsoft.com/office/officeart/2005/8/layout/StepDownProcess"/>
    <dgm:cxn modelId="{FED7CF36-D7CE-412E-99A4-945309A66675}" type="presParOf" srcId="{F4169C85-DF25-453A-8B2C-6F370F73F594}" destId="{C1E8A9B4-C641-4091-B464-1EF0A630523C}" srcOrd="2" destOrd="0" presId="urn:microsoft.com/office/officeart/2005/8/layout/StepDownProcess"/>
    <dgm:cxn modelId="{F06004F6-5C09-48F8-818B-E7D884A9E470}" type="presParOf" srcId="{9DC7D111-14B0-4D1C-8610-60FE44EF5FCE}" destId="{DF869DC1-024D-4932-A087-A8673B52D712}" srcOrd="1" destOrd="0" presId="urn:microsoft.com/office/officeart/2005/8/layout/StepDownProcess"/>
    <dgm:cxn modelId="{DA187A18-C77C-40B5-9BCB-16E9F1A74B54}" type="presParOf" srcId="{9DC7D111-14B0-4D1C-8610-60FE44EF5FCE}" destId="{70667134-015C-4AD6-9DD9-8EBD67E6B659}" srcOrd="2" destOrd="0" presId="urn:microsoft.com/office/officeart/2005/8/layout/StepDownProcess"/>
    <dgm:cxn modelId="{1EE27FCE-B34B-4B9C-8775-BF020BFD39D7}" type="presParOf" srcId="{70667134-015C-4AD6-9DD9-8EBD67E6B659}" destId="{7CF2BD0E-30E8-4511-8AAD-27C8ED7E6B5D}" srcOrd="0" destOrd="0" presId="urn:microsoft.com/office/officeart/2005/8/layout/StepDownProcess"/>
    <dgm:cxn modelId="{FCCEDE2F-C2F9-41C4-9B98-A11898FF8165}" type="presParOf" srcId="{70667134-015C-4AD6-9DD9-8EBD67E6B659}" destId="{6129F64C-3608-402D-9AD0-45A58E6BDB21}" srcOrd="1" destOrd="0" presId="urn:microsoft.com/office/officeart/2005/8/layout/StepDownProcess"/>
    <dgm:cxn modelId="{77AD6803-D3EA-4D5E-896D-67008550BE07}" type="presParOf" srcId="{70667134-015C-4AD6-9DD9-8EBD67E6B659}" destId="{8DE24274-0199-4862-9FB9-B9B2CC264335}" srcOrd="2" destOrd="0" presId="urn:microsoft.com/office/officeart/2005/8/layout/StepDownProcess"/>
    <dgm:cxn modelId="{3FA08631-C28F-4000-AC16-2DD1AAB6304C}" type="presParOf" srcId="{9DC7D111-14B0-4D1C-8610-60FE44EF5FCE}" destId="{B4DEDB8F-99D9-418E-AEFB-FC8ABE63018A}" srcOrd="3" destOrd="0" presId="urn:microsoft.com/office/officeart/2005/8/layout/StepDownProcess"/>
    <dgm:cxn modelId="{62E0C243-DD25-4048-9286-BF401F100B7D}" type="presParOf" srcId="{9DC7D111-14B0-4D1C-8610-60FE44EF5FCE}" destId="{17952A95-9E68-412A-B783-9815C5D77A37}" srcOrd="4" destOrd="0" presId="urn:microsoft.com/office/officeart/2005/8/layout/StepDownProcess"/>
    <dgm:cxn modelId="{BBB520AD-F77F-440F-8562-F141CADCB2EA}" type="presParOf" srcId="{17952A95-9E68-412A-B783-9815C5D77A37}" destId="{94D473B8-4D53-4F4E-B01D-611D50C52EE1}" srcOrd="0" destOrd="0" presId="urn:microsoft.com/office/officeart/2005/8/layout/StepDownProcess"/>
    <dgm:cxn modelId="{F122AC7B-F589-4F50-BEE6-05041EA47179}" type="presParOf" srcId="{17952A95-9E68-412A-B783-9815C5D77A37}" destId="{0A83E64C-9479-42E2-8535-B45618556EBF}" srcOrd="1" destOrd="0" presId="urn:microsoft.com/office/officeart/2005/8/layout/StepDownProcess"/>
    <dgm:cxn modelId="{3D7F5CFB-CD19-4027-8652-96E94E1C9741}" type="presParOf" srcId="{17952A95-9E68-412A-B783-9815C5D77A37}" destId="{80CBE88F-D606-4D91-93EA-64D584AB7D1B}" srcOrd="2" destOrd="0" presId="urn:microsoft.com/office/officeart/2005/8/layout/StepDownProcess"/>
    <dgm:cxn modelId="{2F2CBCFD-577D-423A-ADBE-FA829E3247E4}" type="presParOf" srcId="{9DC7D111-14B0-4D1C-8610-60FE44EF5FCE}" destId="{10E2BB73-4062-4C9C-B3FA-49316C516870}" srcOrd="5" destOrd="0" presId="urn:microsoft.com/office/officeart/2005/8/layout/StepDownProcess"/>
    <dgm:cxn modelId="{358898A7-111D-4874-B5B0-970C0B61A0BA}" type="presParOf" srcId="{9DC7D111-14B0-4D1C-8610-60FE44EF5FCE}" destId="{80AA5D44-F5CE-430B-9D6A-5E680CD02F01}" srcOrd="6" destOrd="0" presId="urn:microsoft.com/office/officeart/2005/8/layout/StepDownProcess"/>
    <dgm:cxn modelId="{003D8199-BC44-469A-B235-B8D350C436D1}" type="presParOf" srcId="{80AA5D44-F5CE-430B-9D6A-5E680CD02F01}" destId="{41F439ED-1BC9-4942-BFFF-E54C2E378A2D}" srcOrd="0" destOrd="0" presId="urn:microsoft.com/office/officeart/2005/8/layout/StepDownProcess"/>
    <dgm:cxn modelId="{4D89F05F-F512-4284-BE09-C8FC73C5CABD}" type="presParOf" srcId="{80AA5D44-F5CE-430B-9D6A-5E680CD02F01}" destId="{CE03D5F5-6C89-433E-9274-9982D8614030}" srcOrd="1" destOrd="0" presId="urn:microsoft.com/office/officeart/2005/8/layout/StepDownProcess"/>
    <dgm:cxn modelId="{1BB31C12-C404-4BA8-BBE3-F8407AB91AAB}" type="presParOf" srcId="{80AA5D44-F5CE-430B-9D6A-5E680CD02F01}" destId="{6C82D028-B7CA-4836-8CD7-8CB057C8DEB6}" srcOrd="2" destOrd="0" presId="urn:microsoft.com/office/officeart/2005/8/layout/StepDownProcess"/>
    <dgm:cxn modelId="{F50D8C7F-35AB-4DD6-9181-4A3A3A3ACD5E}" type="presParOf" srcId="{9DC7D111-14B0-4D1C-8610-60FE44EF5FCE}" destId="{15FAD503-875E-406E-BC33-4A646E48AA8E}" srcOrd="7" destOrd="0" presId="urn:microsoft.com/office/officeart/2005/8/layout/StepDownProcess"/>
    <dgm:cxn modelId="{6A0A808C-61FF-4642-8192-0CF01AB9F102}" type="presParOf" srcId="{9DC7D111-14B0-4D1C-8610-60FE44EF5FCE}" destId="{2DA2F4A8-7857-4486-99DC-EAD9C8988334}" srcOrd="8" destOrd="0" presId="urn:microsoft.com/office/officeart/2005/8/layout/StepDownProcess"/>
    <dgm:cxn modelId="{5D3B53DF-0CC5-403C-B2B4-C51FE6F52B1D}" type="presParOf" srcId="{2DA2F4A8-7857-4486-99DC-EAD9C8988334}" destId="{E4E27AB0-1C90-402C-BFFC-1B7663F126BB}" srcOrd="0" destOrd="0" presId="urn:microsoft.com/office/officeart/2005/8/layout/StepDownProcess"/>
    <dgm:cxn modelId="{6B656AA8-981B-4D43-9567-2F1B1AE4FD7E}" type="presParOf" srcId="{2DA2F4A8-7857-4486-99DC-EAD9C8988334}" destId="{04514D81-2023-4946-886E-9648CD9F5E79}" srcOrd="1" destOrd="0" presId="urn:microsoft.com/office/officeart/2005/8/layout/StepDownProcess"/>
    <dgm:cxn modelId="{999FF8BD-851C-4C82-8E7F-FEB59C88A547}" type="presParOf" srcId="{2DA2F4A8-7857-4486-99DC-EAD9C8988334}" destId="{67FC5CD2-CE29-4AF5-9497-DFF7B7C90505}" srcOrd="2" destOrd="0" presId="urn:microsoft.com/office/officeart/2005/8/layout/StepDownProcess"/>
    <dgm:cxn modelId="{7AE470E4-E3A3-4CD4-97ED-43A357677E99}" type="presParOf" srcId="{9DC7D111-14B0-4D1C-8610-60FE44EF5FCE}" destId="{33DD877C-44F0-47B1-9642-405009B452D5}" srcOrd="9" destOrd="0" presId="urn:microsoft.com/office/officeart/2005/8/layout/StepDownProcess"/>
    <dgm:cxn modelId="{8F16F5BC-29F4-4798-958F-CBF2A47CC5C1}" type="presParOf" srcId="{9DC7D111-14B0-4D1C-8610-60FE44EF5FCE}" destId="{3961B77B-389D-4F3D-B69D-C3BEBC164C9D}" srcOrd="10" destOrd="0" presId="urn:microsoft.com/office/officeart/2005/8/layout/StepDownProcess"/>
    <dgm:cxn modelId="{3355AC05-A0CE-488A-B75E-B6865770AFC1}" type="presParOf" srcId="{3961B77B-389D-4F3D-B69D-C3BEBC164C9D}" destId="{262A49C5-A769-4804-A122-1E58B1B0A35F}" srcOrd="0" destOrd="0" presId="urn:microsoft.com/office/officeart/2005/8/layout/StepDownProcess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53E88F-2F93-4E4A-A4AE-02B6E0848CA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BED032-4761-46AC-9508-AACA085E18C1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প্রতিকারমূলক সমাজকর্ম</a:t>
          </a:r>
          <a:endParaRPr lang="en-US" dirty="0">
            <a:solidFill>
              <a:schemeClr val="bg1"/>
            </a:solidFill>
          </a:endParaRPr>
        </a:p>
      </dgm:t>
    </dgm:pt>
    <dgm:pt modelId="{FDD52E43-E644-45F2-8FFF-69807176C7AD}" type="parTrans" cxnId="{7F7168E2-042A-4632-B2CD-E47426944874}">
      <dgm:prSet/>
      <dgm:spPr/>
      <dgm:t>
        <a:bodyPr/>
        <a:lstStyle/>
        <a:p>
          <a:endParaRPr lang="en-US"/>
        </a:p>
      </dgm:t>
    </dgm:pt>
    <dgm:pt modelId="{9136B8A3-430C-406E-8E95-07A6C2E39EF7}" type="sibTrans" cxnId="{7F7168E2-042A-4632-B2CD-E47426944874}">
      <dgm:prSet/>
      <dgm:spPr/>
      <dgm:t>
        <a:bodyPr/>
        <a:lstStyle/>
        <a:p>
          <a:endParaRPr lang="en-US"/>
        </a:p>
      </dgm:t>
    </dgm:pt>
    <dgm:pt modelId="{B2BCE862-B344-4CFF-9EB7-ACF536510088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উন্নয়নমূলক সমাজকর্ম</a:t>
          </a:r>
          <a:endParaRPr lang="en-US" dirty="0">
            <a:solidFill>
              <a:schemeClr val="bg1"/>
            </a:solidFill>
          </a:endParaRPr>
        </a:p>
      </dgm:t>
    </dgm:pt>
    <dgm:pt modelId="{AFDB873C-28E5-4EA3-8C16-4ED99F78593B}" type="parTrans" cxnId="{F8C83F7F-8F93-4A0B-B7C5-F41F8837F208}">
      <dgm:prSet/>
      <dgm:spPr/>
      <dgm:t>
        <a:bodyPr/>
        <a:lstStyle/>
        <a:p>
          <a:endParaRPr lang="en-US"/>
        </a:p>
      </dgm:t>
    </dgm:pt>
    <dgm:pt modelId="{0A7A6FE6-C8A6-459C-A721-C20127E579FD}" type="sibTrans" cxnId="{F8C83F7F-8F93-4A0B-B7C5-F41F8837F208}">
      <dgm:prSet/>
      <dgm:spPr/>
      <dgm:t>
        <a:bodyPr/>
        <a:lstStyle/>
        <a:p>
          <a:endParaRPr lang="en-US"/>
        </a:p>
      </dgm:t>
    </dgm:pt>
    <dgm:pt modelId="{A5C313FE-ECFB-4066-A847-72E49F71FE5C}">
      <dgm:prSet phldrT="[Text]"/>
      <dgm:spPr/>
      <dgm:t>
        <a:bodyPr/>
        <a:lstStyle/>
        <a:p>
          <a:r>
            <a:rPr lang="bn-BD" dirty="0" smtClean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প্রতিরোধমূলক সমাজকর্ম</a:t>
          </a:r>
          <a:endParaRPr lang="en-US" dirty="0">
            <a:solidFill>
              <a:schemeClr val="bg1"/>
            </a:solidFill>
          </a:endParaRPr>
        </a:p>
      </dgm:t>
    </dgm:pt>
    <dgm:pt modelId="{374BF111-808D-4EB8-B9CA-EFC49FCDFEDB}" type="parTrans" cxnId="{01A1A41A-B3E4-4C25-AA24-28604D1FBE8B}">
      <dgm:prSet/>
      <dgm:spPr/>
      <dgm:t>
        <a:bodyPr/>
        <a:lstStyle/>
        <a:p>
          <a:endParaRPr lang="en-US"/>
        </a:p>
      </dgm:t>
    </dgm:pt>
    <dgm:pt modelId="{AFAE01F1-1F7B-4540-8062-6032D12E193F}" type="sibTrans" cxnId="{01A1A41A-B3E4-4C25-AA24-28604D1FBE8B}">
      <dgm:prSet/>
      <dgm:spPr/>
      <dgm:t>
        <a:bodyPr/>
        <a:lstStyle/>
        <a:p>
          <a:endParaRPr lang="en-US"/>
        </a:p>
      </dgm:t>
    </dgm:pt>
    <dgm:pt modelId="{86699359-3535-4E61-A1CB-25686EB88AA1}" type="pres">
      <dgm:prSet presAssocID="{E553E88F-2F93-4E4A-A4AE-02B6E0848C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29912E-45A0-4724-8B15-0E2413C493B1}" type="pres">
      <dgm:prSet presAssocID="{C6BED032-4761-46AC-9508-AACA085E18C1}" presName="node" presStyleLbl="node1" presStyleIdx="0" presStyleCnt="3" custRadScaleRad="76435" custRadScaleInc="-1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EC18B-4105-416E-B2E0-E227CDEDA176}" type="pres">
      <dgm:prSet presAssocID="{9136B8A3-430C-406E-8E95-07A6C2E39EF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0952772-6B4A-41FE-93E0-9A8255A07900}" type="pres">
      <dgm:prSet presAssocID="{9136B8A3-430C-406E-8E95-07A6C2E39EF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CC9E4A2-8EE1-482B-9375-6C7262B8B0DF}" type="pres">
      <dgm:prSet presAssocID="{B2BCE862-B344-4CFF-9EB7-ACF536510088}" presName="node" presStyleLbl="node1" presStyleIdx="1" presStyleCnt="3" custRadScaleRad="93942" custRadScaleInc="-20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97DAD-6129-4D50-B7CD-94A0F785F2B3}" type="pres">
      <dgm:prSet presAssocID="{0A7A6FE6-C8A6-459C-A721-C20127E579F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9FDF3D1-6F3B-49DF-998D-0C354DEF8B6D}" type="pres">
      <dgm:prSet presAssocID="{0A7A6FE6-C8A6-459C-A721-C20127E579F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A559BFF-B017-40E4-9E5E-DAE9AD3AA11E}" type="pres">
      <dgm:prSet presAssocID="{A5C313FE-ECFB-4066-A847-72E49F71FE5C}" presName="node" presStyleLbl="node1" presStyleIdx="2" presStyleCnt="3" custRadScaleRad="95986" custRadScaleInc="24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4AA5D-5585-4700-A2D4-0BAE99E68073}" type="pres">
      <dgm:prSet presAssocID="{AFAE01F1-1F7B-4540-8062-6032D12E193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E041499-B46D-4242-A9D4-C015FE06B16D}" type="pres">
      <dgm:prSet presAssocID="{AFAE01F1-1F7B-4540-8062-6032D12E193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01FD8FC-BAA5-478E-8BFC-8694C7C9BF4F}" type="presOf" srcId="{E553E88F-2F93-4E4A-A4AE-02B6E0848CA5}" destId="{86699359-3535-4E61-A1CB-25686EB88AA1}" srcOrd="0" destOrd="0" presId="urn:microsoft.com/office/officeart/2005/8/layout/cycle7"/>
    <dgm:cxn modelId="{B25223E1-7F40-4B46-8823-E7198F7BF3BF}" type="presOf" srcId="{AFAE01F1-1F7B-4540-8062-6032D12E193F}" destId="{3524AA5D-5585-4700-A2D4-0BAE99E68073}" srcOrd="0" destOrd="0" presId="urn:microsoft.com/office/officeart/2005/8/layout/cycle7"/>
    <dgm:cxn modelId="{384832DF-DC60-45E4-AECD-8C172588CDBC}" type="presOf" srcId="{A5C313FE-ECFB-4066-A847-72E49F71FE5C}" destId="{7A559BFF-B017-40E4-9E5E-DAE9AD3AA11E}" srcOrd="0" destOrd="0" presId="urn:microsoft.com/office/officeart/2005/8/layout/cycle7"/>
    <dgm:cxn modelId="{7F7168E2-042A-4632-B2CD-E47426944874}" srcId="{E553E88F-2F93-4E4A-A4AE-02B6E0848CA5}" destId="{C6BED032-4761-46AC-9508-AACA085E18C1}" srcOrd="0" destOrd="0" parTransId="{FDD52E43-E644-45F2-8FFF-69807176C7AD}" sibTransId="{9136B8A3-430C-406E-8E95-07A6C2E39EF7}"/>
    <dgm:cxn modelId="{FE37F700-2CB6-4409-8F2D-16F6ACD7BFFB}" type="presOf" srcId="{B2BCE862-B344-4CFF-9EB7-ACF536510088}" destId="{ECC9E4A2-8EE1-482B-9375-6C7262B8B0DF}" srcOrd="0" destOrd="0" presId="urn:microsoft.com/office/officeart/2005/8/layout/cycle7"/>
    <dgm:cxn modelId="{57A25EFD-0CE8-4A9F-9997-3075C0846F9F}" type="presOf" srcId="{9136B8A3-430C-406E-8E95-07A6C2E39EF7}" destId="{B0952772-6B4A-41FE-93E0-9A8255A07900}" srcOrd="1" destOrd="0" presId="urn:microsoft.com/office/officeart/2005/8/layout/cycle7"/>
    <dgm:cxn modelId="{F8C83F7F-8F93-4A0B-B7C5-F41F8837F208}" srcId="{E553E88F-2F93-4E4A-A4AE-02B6E0848CA5}" destId="{B2BCE862-B344-4CFF-9EB7-ACF536510088}" srcOrd="1" destOrd="0" parTransId="{AFDB873C-28E5-4EA3-8C16-4ED99F78593B}" sibTransId="{0A7A6FE6-C8A6-459C-A721-C20127E579FD}"/>
    <dgm:cxn modelId="{016589F9-E6EC-4D9B-BB60-384F6305A139}" type="presOf" srcId="{0A7A6FE6-C8A6-459C-A721-C20127E579FD}" destId="{20997DAD-6129-4D50-B7CD-94A0F785F2B3}" srcOrd="0" destOrd="0" presId="urn:microsoft.com/office/officeart/2005/8/layout/cycle7"/>
    <dgm:cxn modelId="{08675EAA-A781-4D2C-B325-3E99647D029E}" type="presOf" srcId="{C6BED032-4761-46AC-9508-AACA085E18C1}" destId="{9B29912E-45A0-4724-8B15-0E2413C493B1}" srcOrd="0" destOrd="0" presId="urn:microsoft.com/office/officeart/2005/8/layout/cycle7"/>
    <dgm:cxn modelId="{24CC0A7D-F683-45F9-B52F-1BA5455219C5}" type="presOf" srcId="{9136B8A3-430C-406E-8E95-07A6C2E39EF7}" destId="{0EEEC18B-4105-416E-B2E0-E227CDEDA176}" srcOrd="0" destOrd="0" presId="urn:microsoft.com/office/officeart/2005/8/layout/cycle7"/>
    <dgm:cxn modelId="{01A1A41A-B3E4-4C25-AA24-28604D1FBE8B}" srcId="{E553E88F-2F93-4E4A-A4AE-02B6E0848CA5}" destId="{A5C313FE-ECFB-4066-A847-72E49F71FE5C}" srcOrd="2" destOrd="0" parTransId="{374BF111-808D-4EB8-B9CA-EFC49FCDFEDB}" sibTransId="{AFAE01F1-1F7B-4540-8062-6032D12E193F}"/>
    <dgm:cxn modelId="{40E143A8-917C-4CC3-AB94-EE473696BA64}" type="presOf" srcId="{0A7A6FE6-C8A6-459C-A721-C20127E579FD}" destId="{29FDF3D1-6F3B-49DF-998D-0C354DEF8B6D}" srcOrd="1" destOrd="0" presId="urn:microsoft.com/office/officeart/2005/8/layout/cycle7"/>
    <dgm:cxn modelId="{4AEEDD7A-441A-4BC1-A584-7C9864C8B5D7}" type="presOf" srcId="{AFAE01F1-1F7B-4540-8062-6032D12E193F}" destId="{7E041499-B46D-4242-A9D4-C015FE06B16D}" srcOrd="1" destOrd="0" presId="urn:microsoft.com/office/officeart/2005/8/layout/cycle7"/>
    <dgm:cxn modelId="{F3837EFF-7134-4EAE-A4B7-239196072069}" type="presParOf" srcId="{86699359-3535-4E61-A1CB-25686EB88AA1}" destId="{9B29912E-45A0-4724-8B15-0E2413C493B1}" srcOrd="0" destOrd="0" presId="urn:microsoft.com/office/officeart/2005/8/layout/cycle7"/>
    <dgm:cxn modelId="{5DF3A655-23D1-49CF-ABCC-BBEEEF5975D9}" type="presParOf" srcId="{86699359-3535-4E61-A1CB-25686EB88AA1}" destId="{0EEEC18B-4105-416E-B2E0-E227CDEDA176}" srcOrd="1" destOrd="0" presId="urn:microsoft.com/office/officeart/2005/8/layout/cycle7"/>
    <dgm:cxn modelId="{9E43E3D9-4396-4C49-A8E4-0069AFE24E8D}" type="presParOf" srcId="{0EEEC18B-4105-416E-B2E0-E227CDEDA176}" destId="{B0952772-6B4A-41FE-93E0-9A8255A07900}" srcOrd="0" destOrd="0" presId="urn:microsoft.com/office/officeart/2005/8/layout/cycle7"/>
    <dgm:cxn modelId="{BD9A37B5-7606-46FC-A08C-B3063EE7DA66}" type="presParOf" srcId="{86699359-3535-4E61-A1CB-25686EB88AA1}" destId="{ECC9E4A2-8EE1-482B-9375-6C7262B8B0DF}" srcOrd="2" destOrd="0" presId="urn:microsoft.com/office/officeart/2005/8/layout/cycle7"/>
    <dgm:cxn modelId="{76473FC9-1ED8-45FD-AC96-166BDAFC22BF}" type="presParOf" srcId="{86699359-3535-4E61-A1CB-25686EB88AA1}" destId="{20997DAD-6129-4D50-B7CD-94A0F785F2B3}" srcOrd="3" destOrd="0" presId="urn:microsoft.com/office/officeart/2005/8/layout/cycle7"/>
    <dgm:cxn modelId="{E6D1BE81-DC1D-4DBB-9BDC-68F8FDA30E93}" type="presParOf" srcId="{20997DAD-6129-4D50-B7CD-94A0F785F2B3}" destId="{29FDF3D1-6F3B-49DF-998D-0C354DEF8B6D}" srcOrd="0" destOrd="0" presId="urn:microsoft.com/office/officeart/2005/8/layout/cycle7"/>
    <dgm:cxn modelId="{E7DF3F09-D556-40AB-97A1-CC6F55FAF0CB}" type="presParOf" srcId="{86699359-3535-4E61-A1CB-25686EB88AA1}" destId="{7A559BFF-B017-40E4-9E5E-DAE9AD3AA11E}" srcOrd="4" destOrd="0" presId="urn:microsoft.com/office/officeart/2005/8/layout/cycle7"/>
    <dgm:cxn modelId="{08EB14D6-3A6F-4577-B85A-DD021E303380}" type="presParOf" srcId="{86699359-3535-4E61-A1CB-25686EB88AA1}" destId="{3524AA5D-5585-4700-A2D4-0BAE99E68073}" srcOrd="5" destOrd="0" presId="urn:microsoft.com/office/officeart/2005/8/layout/cycle7"/>
    <dgm:cxn modelId="{DAFC0E0A-B55F-4E37-B9FF-24C02D7671B6}" type="presParOf" srcId="{3524AA5D-5585-4700-A2D4-0BAE99E68073}" destId="{7E041499-B46D-4242-A9D4-C015FE06B16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2E2586-95B9-4683-94AA-A57100507E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42E00-CCB5-4441-9994-1C38CE93325C}">
      <dgm:prSet phldrT="[Text]" custT="1"/>
      <dgm:spPr/>
      <dgm:t>
        <a:bodyPr/>
        <a:lstStyle/>
        <a:p>
          <a:r>
            <a:rPr lang="bn-BD" sz="2800" dirty="0" smtClean="0"/>
            <a:t>জনসংখ্যা নীতি</a:t>
          </a:r>
          <a:endParaRPr lang="en-US" sz="2800" dirty="0"/>
        </a:p>
      </dgm:t>
    </dgm:pt>
    <dgm:pt modelId="{04711CC7-7E90-4801-A8B8-C4ECD7E26100}" type="parTrans" cxnId="{B94C6E7F-5F45-44D5-AB2D-E68B6349EEDA}">
      <dgm:prSet/>
      <dgm:spPr/>
      <dgm:t>
        <a:bodyPr/>
        <a:lstStyle/>
        <a:p>
          <a:endParaRPr lang="en-US"/>
        </a:p>
      </dgm:t>
    </dgm:pt>
    <dgm:pt modelId="{D57BB584-73BC-4675-A6EC-C1C1B186EF79}" type="sibTrans" cxnId="{B94C6E7F-5F45-44D5-AB2D-E68B6349EEDA}">
      <dgm:prSet/>
      <dgm:spPr/>
      <dgm:t>
        <a:bodyPr/>
        <a:lstStyle/>
        <a:p>
          <a:endParaRPr lang="en-US"/>
        </a:p>
      </dgm:t>
    </dgm:pt>
    <dgm:pt modelId="{0D33C485-916A-4357-85E9-898E0612C1BF}">
      <dgm:prSet phldrT="[Text]" phldr="1"/>
      <dgm:spPr/>
      <dgm:t>
        <a:bodyPr/>
        <a:lstStyle/>
        <a:p>
          <a:endParaRPr lang="en-US"/>
        </a:p>
      </dgm:t>
    </dgm:pt>
    <dgm:pt modelId="{1793D25E-95A7-45D1-AD32-BA9F56C2331B}" type="parTrans" cxnId="{D0FFA3EF-A005-4FF6-A23E-B6FE07E7A8F3}">
      <dgm:prSet/>
      <dgm:spPr/>
      <dgm:t>
        <a:bodyPr/>
        <a:lstStyle/>
        <a:p>
          <a:endParaRPr lang="en-US"/>
        </a:p>
      </dgm:t>
    </dgm:pt>
    <dgm:pt modelId="{F857A400-95B5-4FBB-85D1-0B4D738ECAE0}" type="sibTrans" cxnId="{D0FFA3EF-A005-4FF6-A23E-B6FE07E7A8F3}">
      <dgm:prSet/>
      <dgm:spPr/>
      <dgm:t>
        <a:bodyPr/>
        <a:lstStyle/>
        <a:p>
          <a:endParaRPr lang="en-US"/>
        </a:p>
      </dgm:t>
    </dgm:pt>
    <dgm:pt modelId="{0D45025E-BD42-4735-B58C-AFD329327A6A}">
      <dgm:prSet phldrT="[Text]"/>
      <dgm:spPr/>
      <dgm:t>
        <a:bodyPr/>
        <a:lstStyle/>
        <a:p>
          <a:r>
            <a:rPr lang="bn-BD" dirty="0" smtClean="0"/>
            <a:t>পঞ্চবার্ষিক পরিকল্পনা</a:t>
          </a:r>
          <a:endParaRPr lang="en-US" dirty="0"/>
        </a:p>
      </dgm:t>
    </dgm:pt>
    <dgm:pt modelId="{355A2521-AE2C-48E1-A730-0DB8461EE566}" type="parTrans" cxnId="{F9BAD8D2-7692-4A18-BE42-53799C83A5B8}">
      <dgm:prSet/>
      <dgm:spPr/>
      <dgm:t>
        <a:bodyPr/>
        <a:lstStyle/>
        <a:p>
          <a:endParaRPr lang="en-US"/>
        </a:p>
      </dgm:t>
    </dgm:pt>
    <dgm:pt modelId="{15351B21-CB1D-4738-AF16-5B95BAFA8716}" type="sibTrans" cxnId="{F9BAD8D2-7692-4A18-BE42-53799C83A5B8}">
      <dgm:prSet/>
      <dgm:spPr/>
      <dgm:t>
        <a:bodyPr/>
        <a:lstStyle/>
        <a:p>
          <a:endParaRPr lang="en-US"/>
        </a:p>
      </dgm:t>
    </dgm:pt>
    <dgm:pt modelId="{8B1EFE80-4690-475B-8242-61373121610E}">
      <dgm:prSet phldrT="[Text]" phldr="1"/>
      <dgm:spPr/>
      <dgm:t>
        <a:bodyPr/>
        <a:lstStyle/>
        <a:p>
          <a:endParaRPr lang="en-US"/>
        </a:p>
      </dgm:t>
    </dgm:pt>
    <dgm:pt modelId="{482F4359-499F-4384-9A11-1B5D18FC07A1}" type="parTrans" cxnId="{9998B787-0C32-4EEB-8564-531BEB315085}">
      <dgm:prSet/>
      <dgm:spPr/>
      <dgm:t>
        <a:bodyPr/>
        <a:lstStyle/>
        <a:p>
          <a:endParaRPr lang="en-US"/>
        </a:p>
      </dgm:t>
    </dgm:pt>
    <dgm:pt modelId="{989AD843-A3D8-457F-98C2-3C6546B32425}" type="sibTrans" cxnId="{9998B787-0C32-4EEB-8564-531BEB315085}">
      <dgm:prSet/>
      <dgm:spPr/>
      <dgm:t>
        <a:bodyPr/>
        <a:lstStyle/>
        <a:p>
          <a:endParaRPr lang="en-US"/>
        </a:p>
      </dgm:t>
    </dgm:pt>
    <dgm:pt modelId="{C6D4961E-363B-4F77-B326-6C7D11697BD4}">
      <dgm:prSet phldrT="[Text]"/>
      <dgm:spPr/>
      <dgm:t>
        <a:bodyPr/>
        <a:lstStyle/>
        <a:p>
          <a:r>
            <a:rPr lang="bn-BD" dirty="0" smtClean="0"/>
            <a:t>শিক্ষা নীতি</a:t>
          </a:r>
          <a:endParaRPr lang="en-US" dirty="0"/>
        </a:p>
      </dgm:t>
    </dgm:pt>
    <dgm:pt modelId="{4DF709D1-2650-40DA-B8CD-BE6358F1D4AF}" type="parTrans" cxnId="{A948C132-C3A4-41F9-A091-2A1969BC00CE}">
      <dgm:prSet/>
      <dgm:spPr/>
      <dgm:t>
        <a:bodyPr/>
        <a:lstStyle/>
        <a:p>
          <a:endParaRPr lang="en-US"/>
        </a:p>
      </dgm:t>
    </dgm:pt>
    <dgm:pt modelId="{B840BFC5-89EA-4156-94B4-E93E7CEBA685}" type="sibTrans" cxnId="{A948C132-C3A4-41F9-A091-2A1969BC00CE}">
      <dgm:prSet/>
      <dgm:spPr/>
      <dgm:t>
        <a:bodyPr/>
        <a:lstStyle/>
        <a:p>
          <a:endParaRPr lang="en-US"/>
        </a:p>
      </dgm:t>
    </dgm:pt>
    <dgm:pt modelId="{7D1E9D59-DBB4-45E5-9457-B82C68D30747}">
      <dgm:prSet phldrT="[Text]"/>
      <dgm:spPr/>
      <dgm:t>
        <a:bodyPr/>
        <a:lstStyle/>
        <a:p>
          <a:r>
            <a:rPr lang="bn-BD" dirty="0" smtClean="0"/>
            <a:t>দ্বি-বার্ষিক পরিকল্পনা</a:t>
          </a:r>
          <a:endParaRPr lang="en-US" dirty="0"/>
        </a:p>
      </dgm:t>
    </dgm:pt>
    <dgm:pt modelId="{4E3B7B46-BFDE-451A-969B-E9BBD6289182}" type="parTrans" cxnId="{3DBCD2A9-3E77-444C-A50E-D77E3BABD547}">
      <dgm:prSet/>
      <dgm:spPr/>
      <dgm:t>
        <a:bodyPr/>
        <a:lstStyle/>
        <a:p>
          <a:endParaRPr lang="en-US"/>
        </a:p>
      </dgm:t>
    </dgm:pt>
    <dgm:pt modelId="{7B00C370-883B-44BC-9E34-B40DF8157D63}" type="sibTrans" cxnId="{3DBCD2A9-3E77-444C-A50E-D77E3BABD547}">
      <dgm:prSet/>
      <dgm:spPr/>
      <dgm:t>
        <a:bodyPr/>
        <a:lstStyle/>
        <a:p>
          <a:endParaRPr lang="en-US"/>
        </a:p>
      </dgm:t>
    </dgm:pt>
    <dgm:pt modelId="{78471888-DD79-4FED-978C-E61ABF881B21}">
      <dgm:prSet phldrT="[Text]"/>
      <dgm:spPr/>
      <dgm:t>
        <a:bodyPr/>
        <a:lstStyle/>
        <a:p>
          <a:r>
            <a:rPr lang="bn-BD" dirty="0" smtClean="0"/>
            <a:t>নারী উন্নয়ন নীতি</a:t>
          </a:r>
          <a:endParaRPr lang="en-US" dirty="0"/>
        </a:p>
      </dgm:t>
    </dgm:pt>
    <dgm:pt modelId="{2AF67562-01C3-4932-A623-73696BA8CA1B}" type="parTrans" cxnId="{F2D13C77-17BC-4C49-87C2-7ED219FE9FEB}">
      <dgm:prSet/>
      <dgm:spPr/>
      <dgm:t>
        <a:bodyPr/>
        <a:lstStyle/>
        <a:p>
          <a:endParaRPr lang="en-US"/>
        </a:p>
      </dgm:t>
    </dgm:pt>
    <dgm:pt modelId="{1F76C1C3-0837-4C04-91E6-F1605C4CC424}" type="sibTrans" cxnId="{F2D13C77-17BC-4C49-87C2-7ED219FE9FEB}">
      <dgm:prSet/>
      <dgm:spPr/>
      <dgm:t>
        <a:bodyPr/>
        <a:lstStyle/>
        <a:p>
          <a:endParaRPr lang="en-US"/>
        </a:p>
      </dgm:t>
    </dgm:pt>
    <dgm:pt modelId="{EFF7A0E9-27D7-49F4-AA5C-76C3B147D10C}" type="pres">
      <dgm:prSet presAssocID="{F72E2586-95B9-4683-94AA-A57100507E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30205C-B417-4A66-8F86-07AC3481F833}" type="pres">
      <dgm:prSet presAssocID="{06F42E00-CCB5-4441-9994-1C38CE93325C}" presName="parentText" presStyleLbl="node1" presStyleIdx="0" presStyleCnt="5" custLinFactNeighborY="-514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36DEB-7C3B-43F5-B596-87AC1D8876CC}" type="pres">
      <dgm:prSet presAssocID="{06F42E00-CCB5-4441-9994-1C38CE93325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53DFA-0B59-4CD9-9F3A-61BCBCEB5D80}" type="pres">
      <dgm:prSet presAssocID="{C6D4961E-363B-4F77-B326-6C7D11697BD4}" presName="parentText" presStyleLbl="node1" presStyleIdx="1" presStyleCnt="5" custLinFactY="-1434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5FAB4-11E2-49F3-97D2-3C2BF09F9778}" type="pres">
      <dgm:prSet presAssocID="{B840BFC5-89EA-4156-94B4-E93E7CEBA685}" presName="spacer" presStyleCnt="0"/>
      <dgm:spPr/>
    </dgm:pt>
    <dgm:pt modelId="{393C6FCB-04AC-4EA9-B632-4D9C6C9CC87D}" type="pres">
      <dgm:prSet presAssocID="{78471888-DD79-4FED-978C-E61ABF881B21}" presName="parentText" presStyleLbl="node1" presStyleIdx="2" presStyleCnt="5" custLinFactNeighborY="-785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A9066-645C-4358-9BD1-898A367DC6CE}" type="pres">
      <dgm:prSet presAssocID="{1F76C1C3-0837-4C04-91E6-F1605C4CC424}" presName="spacer" presStyleCnt="0"/>
      <dgm:spPr/>
    </dgm:pt>
    <dgm:pt modelId="{7DDCA96A-53DF-4E3A-B83F-0E90697A9C63}" type="pres">
      <dgm:prSet presAssocID="{7D1E9D59-DBB4-45E5-9457-B82C68D30747}" presName="parentText" presStyleLbl="node1" presStyleIdx="3" presStyleCnt="5" custLinFactY="239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3C988-45C0-40E9-AF37-7A5A2A61F82F}" type="pres">
      <dgm:prSet presAssocID="{7B00C370-883B-44BC-9E34-B40DF8157D63}" presName="spacer" presStyleCnt="0"/>
      <dgm:spPr/>
    </dgm:pt>
    <dgm:pt modelId="{7FEC713C-D860-47C0-ABD6-28FECBB2C2A5}" type="pres">
      <dgm:prSet presAssocID="{0D45025E-BD42-4735-B58C-AFD329327A6A}" presName="parentText" presStyleLbl="node1" presStyleIdx="4" presStyleCnt="5" custLinFactY="88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76CE4-2B04-44C4-BCF6-4D4D5726DA4E}" type="pres">
      <dgm:prSet presAssocID="{0D45025E-BD42-4735-B58C-AFD329327A6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FFA3EF-A005-4FF6-A23E-B6FE07E7A8F3}" srcId="{06F42E00-CCB5-4441-9994-1C38CE93325C}" destId="{0D33C485-916A-4357-85E9-898E0612C1BF}" srcOrd="0" destOrd="0" parTransId="{1793D25E-95A7-45D1-AD32-BA9F56C2331B}" sibTransId="{F857A400-95B5-4FBB-85D1-0B4D738ECAE0}"/>
    <dgm:cxn modelId="{9998B787-0C32-4EEB-8564-531BEB315085}" srcId="{0D45025E-BD42-4735-B58C-AFD329327A6A}" destId="{8B1EFE80-4690-475B-8242-61373121610E}" srcOrd="0" destOrd="0" parTransId="{482F4359-499F-4384-9A11-1B5D18FC07A1}" sibTransId="{989AD843-A3D8-457F-98C2-3C6546B32425}"/>
    <dgm:cxn modelId="{3DBCD2A9-3E77-444C-A50E-D77E3BABD547}" srcId="{F72E2586-95B9-4683-94AA-A57100507EB7}" destId="{7D1E9D59-DBB4-45E5-9457-B82C68D30747}" srcOrd="3" destOrd="0" parTransId="{4E3B7B46-BFDE-451A-969B-E9BBD6289182}" sibTransId="{7B00C370-883B-44BC-9E34-B40DF8157D63}"/>
    <dgm:cxn modelId="{EFF2071A-666F-4F98-89ED-DF36DBD0DF78}" type="presOf" srcId="{F72E2586-95B9-4683-94AA-A57100507EB7}" destId="{EFF7A0E9-27D7-49F4-AA5C-76C3B147D10C}" srcOrd="0" destOrd="0" presId="urn:microsoft.com/office/officeart/2005/8/layout/vList2"/>
    <dgm:cxn modelId="{F2D13C77-17BC-4C49-87C2-7ED219FE9FEB}" srcId="{F72E2586-95B9-4683-94AA-A57100507EB7}" destId="{78471888-DD79-4FED-978C-E61ABF881B21}" srcOrd="2" destOrd="0" parTransId="{2AF67562-01C3-4932-A623-73696BA8CA1B}" sibTransId="{1F76C1C3-0837-4C04-91E6-F1605C4CC424}"/>
    <dgm:cxn modelId="{A948C132-C3A4-41F9-A091-2A1969BC00CE}" srcId="{F72E2586-95B9-4683-94AA-A57100507EB7}" destId="{C6D4961E-363B-4F77-B326-6C7D11697BD4}" srcOrd="1" destOrd="0" parTransId="{4DF709D1-2650-40DA-B8CD-BE6358F1D4AF}" sibTransId="{B840BFC5-89EA-4156-94B4-E93E7CEBA685}"/>
    <dgm:cxn modelId="{4CB797F0-06E0-4947-A2AF-E36F7368CFF9}" type="presOf" srcId="{06F42E00-CCB5-4441-9994-1C38CE93325C}" destId="{5C30205C-B417-4A66-8F86-07AC3481F833}" srcOrd="0" destOrd="0" presId="urn:microsoft.com/office/officeart/2005/8/layout/vList2"/>
    <dgm:cxn modelId="{B94C6E7F-5F45-44D5-AB2D-E68B6349EEDA}" srcId="{F72E2586-95B9-4683-94AA-A57100507EB7}" destId="{06F42E00-CCB5-4441-9994-1C38CE93325C}" srcOrd="0" destOrd="0" parTransId="{04711CC7-7E90-4801-A8B8-C4ECD7E26100}" sibTransId="{D57BB584-73BC-4675-A6EC-C1C1B186EF79}"/>
    <dgm:cxn modelId="{F486E80B-41A3-4787-A31D-5E4EB56D5AD2}" type="presOf" srcId="{78471888-DD79-4FED-978C-E61ABF881B21}" destId="{393C6FCB-04AC-4EA9-B632-4D9C6C9CC87D}" srcOrd="0" destOrd="0" presId="urn:microsoft.com/office/officeart/2005/8/layout/vList2"/>
    <dgm:cxn modelId="{926CB8B8-99EA-4584-806D-2A5A9AAF7D72}" type="presOf" srcId="{C6D4961E-363B-4F77-B326-6C7D11697BD4}" destId="{F2B53DFA-0B59-4CD9-9F3A-61BCBCEB5D80}" srcOrd="0" destOrd="0" presId="urn:microsoft.com/office/officeart/2005/8/layout/vList2"/>
    <dgm:cxn modelId="{4DB6107A-B78A-410B-8298-85782CE601C7}" type="presOf" srcId="{7D1E9D59-DBB4-45E5-9457-B82C68D30747}" destId="{7DDCA96A-53DF-4E3A-B83F-0E90697A9C63}" srcOrd="0" destOrd="0" presId="urn:microsoft.com/office/officeart/2005/8/layout/vList2"/>
    <dgm:cxn modelId="{E70A3D45-9934-4F9F-82DD-9C1046A0B385}" type="presOf" srcId="{0D45025E-BD42-4735-B58C-AFD329327A6A}" destId="{7FEC713C-D860-47C0-ABD6-28FECBB2C2A5}" srcOrd="0" destOrd="0" presId="urn:microsoft.com/office/officeart/2005/8/layout/vList2"/>
    <dgm:cxn modelId="{F9BAD8D2-7692-4A18-BE42-53799C83A5B8}" srcId="{F72E2586-95B9-4683-94AA-A57100507EB7}" destId="{0D45025E-BD42-4735-B58C-AFD329327A6A}" srcOrd="4" destOrd="0" parTransId="{355A2521-AE2C-48E1-A730-0DB8461EE566}" sibTransId="{15351B21-CB1D-4738-AF16-5B95BAFA8716}"/>
    <dgm:cxn modelId="{66034B83-0FE2-415C-BE5D-B54294FF2403}" type="presOf" srcId="{8B1EFE80-4690-475B-8242-61373121610E}" destId="{D4F76CE4-2B04-44C4-BCF6-4D4D5726DA4E}" srcOrd="0" destOrd="0" presId="urn:microsoft.com/office/officeart/2005/8/layout/vList2"/>
    <dgm:cxn modelId="{7423CA1A-6DE7-4F2E-AA82-B51305A0F9F6}" type="presOf" srcId="{0D33C485-916A-4357-85E9-898E0612C1BF}" destId="{0B436DEB-7C3B-43F5-B596-87AC1D8876CC}" srcOrd="0" destOrd="0" presId="urn:microsoft.com/office/officeart/2005/8/layout/vList2"/>
    <dgm:cxn modelId="{386C50D1-D368-43FD-BB78-38CF1EE48351}" type="presParOf" srcId="{EFF7A0E9-27D7-49F4-AA5C-76C3B147D10C}" destId="{5C30205C-B417-4A66-8F86-07AC3481F833}" srcOrd="0" destOrd="0" presId="urn:microsoft.com/office/officeart/2005/8/layout/vList2"/>
    <dgm:cxn modelId="{3CF91915-5B0B-4119-8F71-750BAB5BE3B0}" type="presParOf" srcId="{EFF7A0E9-27D7-49F4-AA5C-76C3B147D10C}" destId="{0B436DEB-7C3B-43F5-B596-87AC1D8876CC}" srcOrd="1" destOrd="0" presId="urn:microsoft.com/office/officeart/2005/8/layout/vList2"/>
    <dgm:cxn modelId="{A5C5D7EA-7EE3-4534-AB3D-851A43A48833}" type="presParOf" srcId="{EFF7A0E9-27D7-49F4-AA5C-76C3B147D10C}" destId="{F2B53DFA-0B59-4CD9-9F3A-61BCBCEB5D80}" srcOrd="2" destOrd="0" presId="urn:microsoft.com/office/officeart/2005/8/layout/vList2"/>
    <dgm:cxn modelId="{61465E70-13B5-40EA-B591-D9C9FC7AE6B9}" type="presParOf" srcId="{EFF7A0E9-27D7-49F4-AA5C-76C3B147D10C}" destId="{BEA5FAB4-11E2-49F3-97D2-3C2BF09F9778}" srcOrd="3" destOrd="0" presId="urn:microsoft.com/office/officeart/2005/8/layout/vList2"/>
    <dgm:cxn modelId="{05C3BC46-08E1-4A2B-966A-1AE47B3BB348}" type="presParOf" srcId="{EFF7A0E9-27D7-49F4-AA5C-76C3B147D10C}" destId="{393C6FCB-04AC-4EA9-B632-4D9C6C9CC87D}" srcOrd="4" destOrd="0" presId="urn:microsoft.com/office/officeart/2005/8/layout/vList2"/>
    <dgm:cxn modelId="{1A0D267A-8B5C-48FF-80B1-731F4E2C70BD}" type="presParOf" srcId="{EFF7A0E9-27D7-49F4-AA5C-76C3B147D10C}" destId="{645A9066-645C-4358-9BD1-898A367DC6CE}" srcOrd="5" destOrd="0" presId="urn:microsoft.com/office/officeart/2005/8/layout/vList2"/>
    <dgm:cxn modelId="{5F02F4D4-2CE8-46EA-B3CA-3CA554BBD79F}" type="presParOf" srcId="{EFF7A0E9-27D7-49F4-AA5C-76C3B147D10C}" destId="{7DDCA96A-53DF-4E3A-B83F-0E90697A9C63}" srcOrd="6" destOrd="0" presId="urn:microsoft.com/office/officeart/2005/8/layout/vList2"/>
    <dgm:cxn modelId="{48C9C991-37C8-4287-AF26-8B5791925185}" type="presParOf" srcId="{EFF7A0E9-27D7-49F4-AA5C-76C3B147D10C}" destId="{2CC3C988-45C0-40E9-AF37-7A5A2A61F82F}" srcOrd="7" destOrd="0" presId="urn:microsoft.com/office/officeart/2005/8/layout/vList2"/>
    <dgm:cxn modelId="{BFBF5216-3A17-4C09-B9D5-BC0D59EE7106}" type="presParOf" srcId="{EFF7A0E9-27D7-49F4-AA5C-76C3B147D10C}" destId="{7FEC713C-D860-47C0-ABD6-28FECBB2C2A5}" srcOrd="8" destOrd="0" presId="urn:microsoft.com/office/officeart/2005/8/layout/vList2"/>
    <dgm:cxn modelId="{ADB908FE-4E31-4631-B428-57BC7D7FDDE4}" type="presParOf" srcId="{EFF7A0E9-27D7-49F4-AA5C-76C3B147D10C}" destId="{D4F76CE4-2B04-44C4-BCF6-4D4D5726DA4E}" srcOrd="9" destOrd="0" presId="urn:microsoft.com/office/officeart/2005/8/layout/vList2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84A88D-EDB0-4567-AB3C-3AF33D1B8E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0D2D61-86FF-4FB4-9E5E-2A5A39744584}">
      <dgm:prSet phldrT="[Text]"/>
      <dgm:spPr/>
      <dgm:t>
        <a:bodyPr/>
        <a:lstStyle/>
        <a:p>
          <a:r>
            <a:rPr lang="bn-BD" dirty="0" smtClean="0"/>
            <a:t>অর্থনীতি</a:t>
          </a:r>
          <a:endParaRPr lang="en-US" dirty="0"/>
        </a:p>
      </dgm:t>
    </dgm:pt>
    <dgm:pt modelId="{237DCAA6-1CDD-4B8A-B3E7-44DC0AC28F94}" type="parTrans" cxnId="{DF1C8559-302B-4E92-B23F-A2C1D8581CBE}">
      <dgm:prSet/>
      <dgm:spPr/>
      <dgm:t>
        <a:bodyPr/>
        <a:lstStyle/>
        <a:p>
          <a:endParaRPr lang="en-US"/>
        </a:p>
      </dgm:t>
    </dgm:pt>
    <dgm:pt modelId="{2F2E3F36-39A5-42CD-9A37-3E2D95CF0746}" type="sibTrans" cxnId="{DF1C8559-302B-4E92-B23F-A2C1D8581CBE}">
      <dgm:prSet/>
      <dgm:spPr/>
      <dgm:t>
        <a:bodyPr/>
        <a:lstStyle/>
        <a:p>
          <a:endParaRPr lang="en-US"/>
        </a:p>
      </dgm:t>
    </dgm:pt>
    <dgm:pt modelId="{105A079E-348A-484A-9F3E-7AFE76D61204}">
      <dgm:prSet phldrT="[Text]"/>
      <dgm:spPr/>
      <dgm:t>
        <a:bodyPr/>
        <a:lstStyle/>
        <a:p>
          <a:r>
            <a:rPr lang="bn-BD" dirty="0" smtClean="0"/>
            <a:t>জনবিজ্ঞান</a:t>
          </a:r>
          <a:endParaRPr lang="en-US" dirty="0"/>
        </a:p>
      </dgm:t>
    </dgm:pt>
    <dgm:pt modelId="{BA202B40-9BDA-43CB-BF89-069FC9B5B9D5}" type="parTrans" cxnId="{C3AD7985-4649-4FB8-87C1-220F889B64DF}">
      <dgm:prSet/>
      <dgm:spPr/>
      <dgm:t>
        <a:bodyPr/>
        <a:lstStyle/>
        <a:p>
          <a:endParaRPr lang="en-US"/>
        </a:p>
      </dgm:t>
    </dgm:pt>
    <dgm:pt modelId="{DF2F6945-80CA-48F6-83F8-A819C71CF01C}" type="sibTrans" cxnId="{C3AD7985-4649-4FB8-87C1-220F889B64DF}">
      <dgm:prSet/>
      <dgm:spPr/>
      <dgm:t>
        <a:bodyPr/>
        <a:lstStyle/>
        <a:p>
          <a:endParaRPr lang="en-US"/>
        </a:p>
      </dgm:t>
    </dgm:pt>
    <dgm:pt modelId="{CB0B5F1A-93CB-4582-8E05-6B4B9397FF35}">
      <dgm:prSet phldrT="[Text]"/>
      <dgm:spPr/>
      <dgm:t>
        <a:bodyPr/>
        <a:lstStyle/>
        <a:p>
          <a:r>
            <a:rPr lang="bn-BD" dirty="0" smtClean="0"/>
            <a:t>মনোবিজ্ঞান</a:t>
          </a:r>
          <a:endParaRPr lang="en-US" dirty="0"/>
        </a:p>
      </dgm:t>
    </dgm:pt>
    <dgm:pt modelId="{D84055B1-F815-43BB-A657-C72CDCB2A0A5}" type="parTrans" cxnId="{765EBBEB-0DDA-40B8-B3F5-D459450A5FC4}">
      <dgm:prSet/>
      <dgm:spPr/>
      <dgm:t>
        <a:bodyPr/>
        <a:lstStyle/>
        <a:p>
          <a:endParaRPr lang="en-US"/>
        </a:p>
      </dgm:t>
    </dgm:pt>
    <dgm:pt modelId="{15D1B81E-EF03-42F8-A6A4-F603A7466E63}" type="sibTrans" cxnId="{765EBBEB-0DDA-40B8-B3F5-D459450A5FC4}">
      <dgm:prSet/>
      <dgm:spPr/>
      <dgm:t>
        <a:bodyPr/>
        <a:lstStyle/>
        <a:p>
          <a:endParaRPr lang="en-US"/>
        </a:p>
      </dgm:t>
    </dgm:pt>
    <dgm:pt modelId="{0B828F0A-B083-4628-A6B3-60C52AB7FACE}">
      <dgm:prSet phldrT="[Text]"/>
      <dgm:spPr/>
      <dgm:t>
        <a:bodyPr/>
        <a:lstStyle/>
        <a:p>
          <a:r>
            <a:rPr lang="bn-BD" dirty="0" smtClean="0"/>
            <a:t>সমাজবিজ্ঞান</a:t>
          </a:r>
          <a:endParaRPr lang="en-US" dirty="0"/>
        </a:p>
      </dgm:t>
    </dgm:pt>
    <dgm:pt modelId="{10936CE2-8B45-4F42-89AC-399D1DE4CF51}" type="parTrans" cxnId="{13D5F9EF-AA25-4713-BC67-B1B8512E8942}">
      <dgm:prSet/>
      <dgm:spPr/>
      <dgm:t>
        <a:bodyPr/>
        <a:lstStyle/>
        <a:p>
          <a:endParaRPr lang="en-US"/>
        </a:p>
      </dgm:t>
    </dgm:pt>
    <dgm:pt modelId="{AC293D3B-E0C8-41FB-9396-08319584DD89}" type="sibTrans" cxnId="{13D5F9EF-AA25-4713-BC67-B1B8512E8942}">
      <dgm:prSet/>
      <dgm:spPr/>
      <dgm:t>
        <a:bodyPr/>
        <a:lstStyle/>
        <a:p>
          <a:endParaRPr lang="en-US"/>
        </a:p>
      </dgm:t>
    </dgm:pt>
    <dgm:pt modelId="{20CD48D9-2323-4232-AC52-2E0F51B85579}">
      <dgm:prSet phldrT="[Text]"/>
      <dgm:spPr/>
      <dgm:t>
        <a:bodyPr/>
        <a:lstStyle/>
        <a:p>
          <a:r>
            <a:rPr lang="bn-BD" dirty="0" smtClean="0"/>
            <a:t>রাষ্ট্রবিজ্ঞান</a:t>
          </a:r>
          <a:endParaRPr lang="en-US" dirty="0"/>
        </a:p>
      </dgm:t>
    </dgm:pt>
    <dgm:pt modelId="{27A7CCDE-4B55-47EE-B55D-214A4DD35E2A}" type="parTrans" cxnId="{E909F715-47B3-4BA2-A697-EC17F21F311C}">
      <dgm:prSet/>
      <dgm:spPr/>
      <dgm:t>
        <a:bodyPr/>
        <a:lstStyle/>
        <a:p>
          <a:endParaRPr lang="en-US"/>
        </a:p>
      </dgm:t>
    </dgm:pt>
    <dgm:pt modelId="{EAADA2CC-46E1-4A54-934B-0D146229CD3C}" type="sibTrans" cxnId="{E909F715-47B3-4BA2-A697-EC17F21F311C}">
      <dgm:prSet/>
      <dgm:spPr/>
      <dgm:t>
        <a:bodyPr/>
        <a:lstStyle/>
        <a:p>
          <a:endParaRPr lang="en-US"/>
        </a:p>
      </dgm:t>
    </dgm:pt>
    <dgm:pt modelId="{0E95F5C5-43D6-4BAB-A108-40EE98882B45}" type="pres">
      <dgm:prSet presAssocID="{1084A88D-EDB0-4567-AB3C-3AF33D1B8EC1}" presName="linear" presStyleCnt="0">
        <dgm:presLayoutVars>
          <dgm:dir/>
          <dgm:animLvl val="lvl"/>
          <dgm:resizeHandles val="exact"/>
        </dgm:presLayoutVars>
      </dgm:prSet>
      <dgm:spPr/>
    </dgm:pt>
    <dgm:pt modelId="{DD488367-F30E-44AD-BB7D-4B9919A4C84B}" type="pres">
      <dgm:prSet presAssocID="{950D2D61-86FF-4FB4-9E5E-2A5A39744584}" presName="parentLin" presStyleCnt="0"/>
      <dgm:spPr/>
    </dgm:pt>
    <dgm:pt modelId="{56B70C02-7D9C-4511-8951-9172529477A2}" type="pres">
      <dgm:prSet presAssocID="{950D2D61-86FF-4FB4-9E5E-2A5A39744584}" presName="parentLeftMargin" presStyleLbl="node1" presStyleIdx="0" presStyleCnt="5"/>
      <dgm:spPr/>
    </dgm:pt>
    <dgm:pt modelId="{3024C2C9-5702-4CF3-BE98-B1705BBCCF2B}" type="pres">
      <dgm:prSet presAssocID="{950D2D61-86FF-4FB4-9E5E-2A5A3974458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CFB40-93D4-4B67-9C83-220BF3DA8A7A}" type="pres">
      <dgm:prSet presAssocID="{950D2D61-86FF-4FB4-9E5E-2A5A39744584}" presName="negativeSpace" presStyleCnt="0"/>
      <dgm:spPr/>
    </dgm:pt>
    <dgm:pt modelId="{12301F32-15F3-4212-99D6-94B4EBC56BC1}" type="pres">
      <dgm:prSet presAssocID="{950D2D61-86FF-4FB4-9E5E-2A5A39744584}" presName="childText" presStyleLbl="conFgAcc1" presStyleIdx="0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  <a:ln>
          <a:solidFill>
            <a:schemeClr val="bg1">
              <a:lumMod val="95000"/>
            </a:schemeClr>
          </a:solidFill>
        </a:ln>
      </dgm:spPr>
    </dgm:pt>
    <dgm:pt modelId="{D1949D81-E7A9-405D-9CAA-CE5A4A107041}" type="pres">
      <dgm:prSet presAssocID="{2F2E3F36-39A5-42CD-9A37-3E2D95CF0746}" presName="spaceBetweenRectangles" presStyleCnt="0"/>
      <dgm:spPr/>
    </dgm:pt>
    <dgm:pt modelId="{83EF4AB9-27D5-4FE9-A6FF-9D0DC3CBB114}" type="pres">
      <dgm:prSet presAssocID="{0B828F0A-B083-4628-A6B3-60C52AB7FACE}" presName="parentLin" presStyleCnt="0"/>
      <dgm:spPr/>
    </dgm:pt>
    <dgm:pt modelId="{EC473101-95F3-49D7-B3FE-442168582362}" type="pres">
      <dgm:prSet presAssocID="{0B828F0A-B083-4628-A6B3-60C52AB7FACE}" presName="parentLeftMargin" presStyleLbl="node1" presStyleIdx="0" presStyleCnt="5"/>
      <dgm:spPr/>
    </dgm:pt>
    <dgm:pt modelId="{6AE43E07-1906-4B4F-9485-2468C5995A86}" type="pres">
      <dgm:prSet presAssocID="{0B828F0A-B083-4628-A6B3-60C52AB7FAC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EABA9-7151-4E60-B59F-078FE05750DE}" type="pres">
      <dgm:prSet presAssocID="{0B828F0A-B083-4628-A6B3-60C52AB7FACE}" presName="negativeSpace" presStyleCnt="0"/>
      <dgm:spPr/>
    </dgm:pt>
    <dgm:pt modelId="{7BBC6A0C-3831-4FCC-A1B9-04A1749F5388}" type="pres">
      <dgm:prSet presAssocID="{0B828F0A-B083-4628-A6B3-60C52AB7FACE}" presName="childText" presStyleLbl="conFgAcc1" presStyleIdx="1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A54C8562-3B52-418F-BDE2-8B5F68D4F65E}" type="pres">
      <dgm:prSet presAssocID="{AC293D3B-E0C8-41FB-9396-08319584DD89}" presName="spaceBetweenRectangles" presStyleCnt="0"/>
      <dgm:spPr/>
    </dgm:pt>
    <dgm:pt modelId="{0D5411C1-BB17-4FB3-B2F6-1EF9CBB03375}" type="pres">
      <dgm:prSet presAssocID="{20CD48D9-2323-4232-AC52-2E0F51B85579}" presName="parentLin" presStyleCnt="0"/>
      <dgm:spPr/>
    </dgm:pt>
    <dgm:pt modelId="{73F47F65-BBE9-4DCF-8FD0-CA89B69E9E50}" type="pres">
      <dgm:prSet presAssocID="{20CD48D9-2323-4232-AC52-2E0F51B85579}" presName="parentLeftMargin" presStyleLbl="node1" presStyleIdx="1" presStyleCnt="5"/>
      <dgm:spPr/>
    </dgm:pt>
    <dgm:pt modelId="{35AAAC45-92E2-4EC1-B0B3-31E02BD195B8}" type="pres">
      <dgm:prSet presAssocID="{20CD48D9-2323-4232-AC52-2E0F51B8557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168CB-F7F1-4CAC-B6C9-81A4B7440FD7}" type="pres">
      <dgm:prSet presAssocID="{20CD48D9-2323-4232-AC52-2E0F51B85579}" presName="negativeSpace" presStyleCnt="0"/>
      <dgm:spPr/>
    </dgm:pt>
    <dgm:pt modelId="{E6E19018-86F0-4450-85AC-D00969162D00}" type="pres">
      <dgm:prSet presAssocID="{20CD48D9-2323-4232-AC52-2E0F51B85579}" presName="childText" presStyleLbl="conFgAcc1" presStyleIdx="2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9FDA1158-5C0C-4823-B0DC-380C6D888333}" type="pres">
      <dgm:prSet presAssocID="{EAADA2CC-46E1-4A54-934B-0D146229CD3C}" presName="spaceBetweenRectangles" presStyleCnt="0"/>
      <dgm:spPr/>
    </dgm:pt>
    <dgm:pt modelId="{9B29912A-22BF-4CFF-99A7-E291C975B06A}" type="pres">
      <dgm:prSet presAssocID="{105A079E-348A-484A-9F3E-7AFE76D61204}" presName="parentLin" presStyleCnt="0"/>
      <dgm:spPr/>
    </dgm:pt>
    <dgm:pt modelId="{21568D68-545F-4EFF-BD0C-253E74B72EFB}" type="pres">
      <dgm:prSet presAssocID="{105A079E-348A-484A-9F3E-7AFE76D61204}" presName="parentLeftMargin" presStyleLbl="node1" presStyleIdx="2" presStyleCnt="5"/>
      <dgm:spPr/>
    </dgm:pt>
    <dgm:pt modelId="{2D58CBD9-3302-4698-9B5F-BE54CEF389C1}" type="pres">
      <dgm:prSet presAssocID="{105A079E-348A-484A-9F3E-7AFE76D6120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0ECE9-BA3B-4C48-9A39-4E3BEFCFF8B9}" type="pres">
      <dgm:prSet presAssocID="{105A079E-348A-484A-9F3E-7AFE76D61204}" presName="negativeSpace" presStyleCnt="0"/>
      <dgm:spPr/>
    </dgm:pt>
    <dgm:pt modelId="{E1BF9F58-B4C3-43A5-B1C7-8E1B5BF3DD38}" type="pres">
      <dgm:prSet presAssocID="{105A079E-348A-484A-9F3E-7AFE76D61204}" presName="childText" presStyleLbl="conFgAcc1" presStyleIdx="3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0356CAEF-7C75-4523-8760-7A609DF742A1}" type="pres">
      <dgm:prSet presAssocID="{DF2F6945-80CA-48F6-83F8-A819C71CF01C}" presName="spaceBetweenRectangles" presStyleCnt="0"/>
      <dgm:spPr/>
    </dgm:pt>
    <dgm:pt modelId="{16BE32B6-A9A4-45C7-95BA-4874637F7096}" type="pres">
      <dgm:prSet presAssocID="{CB0B5F1A-93CB-4582-8E05-6B4B9397FF35}" presName="parentLin" presStyleCnt="0"/>
      <dgm:spPr/>
    </dgm:pt>
    <dgm:pt modelId="{E3B8C4B8-4CBC-46BC-8FE2-C484FC4E48F6}" type="pres">
      <dgm:prSet presAssocID="{CB0B5F1A-93CB-4582-8E05-6B4B9397FF35}" presName="parentLeftMargin" presStyleLbl="node1" presStyleIdx="3" presStyleCnt="5"/>
      <dgm:spPr/>
    </dgm:pt>
    <dgm:pt modelId="{6F3152AF-7136-46A8-8CF5-CC95472A07E3}" type="pres">
      <dgm:prSet presAssocID="{CB0B5F1A-93CB-4582-8E05-6B4B9397FF3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D135C-BB76-4F02-949E-D2512023ADD4}" type="pres">
      <dgm:prSet presAssocID="{CB0B5F1A-93CB-4582-8E05-6B4B9397FF35}" presName="negativeSpace" presStyleCnt="0"/>
      <dgm:spPr/>
    </dgm:pt>
    <dgm:pt modelId="{301B6434-3E11-4F62-82D0-8861827AA254}" type="pres">
      <dgm:prSet presAssocID="{CB0B5F1A-93CB-4582-8E05-6B4B9397FF35}" presName="childText" presStyleLbl="conFgAcc1" presStyleIdx="4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</dgm:ptLst>
  <dgm:cxnLst>
    <dgm:cxn modelId="{DF1C8559-302B-4E92-B23F-A2C1D8581CBE}" srcId="{1084A88D-EDB0-4567-AB3C-3AF33D1B8EC1}" destId="{950D2D61-86FF-4FB4-9E5E-2A5A39744584}" srcOrd="0" destOrd="0" parTransId="{237DCAA6-1CDD-4B8A-B3E7-44DC0AC28F94}" sibTransId="{2F2E3F36-39A5-42CD-9A37-3E2D95CF0746}"/>
    <dgm:cxn modelId="{034B0A30-1AA0-40E1-94B2-6D419FDB5087}" type="presOf" srcId="{0B828F0A-B083-4628-A6B3-60C52AB7FACE}" destId="{6AE43E07-1906-4B4F-9485-2468C5995A86}" srcOrd="1" destOrd="0" presId="urn:microsoft.com/office/officeart/2005/8/layout/list1"/>
    <dgm:cxn modelId="{1DDC9E3C-D275-469A-81E7-1369E597E72A}" type="presOf" srcId="{105A079E-348A-484A-9F3E-7AFE76D61204}" destId="{2D58CBD9-3302-4698-9B5F-BE54CEF389C1}" srcOrd="1" destOrd="0" presId="urn:microsoft.com/office/officeart/2005/8/layout/list1"/>
    <dgm:cxn modelId="{C01277F6-EC56-4041-930F-D078A83CAE45}" type="presOf" srcId="{0B828F0A-B083-4628-A6B3-60C52AB7FACE}" destId="{EC473101-95F3-49D7-B3FE-442168582362}" srcOrd="0" destOrd="0" presId="urn:microsoft.com/office/officeart/2005/8/layout/list1"/>
    <dgm:cxn modelId="{4420A871-59EF-402B-8DF9-2F1EBD68BCC5}" type="presOf" srcId="{CB0B5F1A-93CB-4582-8E05-6B4B9397FF35}" destId="{E3B8C4B8-4CBC-46BC-8FE2-C484FC4E48F6}" srcOrd="0" destOrd="0" presId="urn:microsoft.com/office/officeart/2005/8/layout/list1"/>
    <dgm:cxn modelId="{13D5F9EF-AA25-4713-BC67-B1B8512E8942}" srcId="{1084A88D-EDB0-4567-AB3C-3AF33D1B8EC1}" destId="{0B828F0A-B083-4628-A6B3-60C52AB7FACE}" srcOrd="1" destOrd="0" parTransId="{10936CE2-8B45-4F42-89AC-399D1DE4CF51}" sibTransId="{AC293D3B-E0C8-41FB-9396-08319584DD89}"/>
    <dgm:cxn modelId="{C3AD7985-4649-4FB8-87C1-220F889B64DF}" srcId="{1084A88D-EDB0-4567-AB3C-3AF33D1B8EC1}" destId="{105A079E-348A-484A-9F3E-7AFE76D61204}" srcOrd="3" destOrd="0" parTransId="{BA202B40-9BDA-43CB-BF89-069FC9B5B9D5}" sibTransId="{DF2F6945-80CA-48F6-83F8-A819C71CF01C}"/>
    <dgm:cxn modelId="{A6985C69-3952-4074-8DB4-871A51D2FDB1}" type="presOf" srcId="{20CD48D9-2323-4232-AC52-2E0F51B85579}" destId="{35AAAC45-92E2-4EC1-B0B3-31E02BD195B8}" srcOrd="1" destOrd="0" presId="urn:microsoft.com/office/officeart/2005/8/layout/list1"/>
    <dgm:cxn modelId="{BA8AC91A-8FAB-4D99-804E-69EA4A24A5B2}" type="presOf" srcId="{20CD48D9-2323-4232-AC52-2E0F51B85579}" destId="{73F47F65-BBE9-4DCF-8FD0-CA89B69E9E50}" srcOrd="0" destOrd="0" presId="urn:microsoft.com/office/officeart/2005/8/layout/list1"/>
    <dgm:cxn modelId="{E909F715-47B3-4BA2-A697-EC17F21F311C}" srcId="{1084A88D-EDB0-4567-AB3C-3AF33D1B8EC1}" destId="{20CD48D9-2323-4232-AC52-2E0F51B85579}" srcOrd="2" destOrd="0" parTransId="{27A7CCDE-4B55-47EE-B55D-214A4DD35E2A}" sibTransId="{EAADA2CC-46E1-4A54-934B-0D146229CD3C}"/>
    <dgm:cxn modelId="{765EBBEB-0DDA-40B8-B3F5-D459450A5FC4}" srcId="{1084A88D-EDB0-4567-AB3C-3AF33D1B8EC1}" destId="{CB0B5F1A-93CB-4582-8E05-6B4B9397FF35}" srcOrd="4" destOrd="0" parTransId="{D84055B1-F815-43BB-A657-C72CDCB2A0A5}" sibTransId="{15D1B81E-EF03-42F8-A6A4-F603A7466E63}"/>
    <dgm:cxn modelId="{1A76DFA6-97BB-4C3D-9A12-B4725F844457}" type="presOf" srcId="{105A079E-348A-484A-9F3E-7AFE76D61204}" destId="{21568D68-545F-4EFF-BD0C-253E74B72EFB}" srcOrd="0" destOrd="0" presId="urn:microsoft.com/office/officeart/2005/8/layout/list1"/>
    <dgm:cxn modelId="{4B4679F9-8C66-4770-89E1-65B5B9E0A992}" type="presOf" srcId="{950D2D61-86FF-4FB4-9E5E-2A5A39744584}" destId="{56B70C02-7D9C-4511-8951-9172529477A2}" srcOrd="0" destOrd="0" presId="urn:microsoft.com/office/officeart/2005/8/layout/list1"/>
    <dgm:cxn modelId="{6B8BEFFC-75D8-4C2F-A9FF-9F260E243D1A}" type="presOf" srcId="{CB0B5F1A-93CB-4582-8E05-6B4B9397FF35}" destId="{6F3152AF-7136-46A8-8CF5-CC95472A07E3}" srcOrd="1" destOrd="0" presId="urn:microsoft.com/office/officeart/2005/8/layout/list1"/>
    <dgm:cxn modelId="{21FB0523-7280-4A90-AE23-55712AC45E8C}" type="presOf" srcId="{950D2D61-86FF-4FB4-9E5E-2A5A39744584}" destId="{3024C2C9-5702-4CF3-BE98-B1705BBCCF2B}" srcOrd="1" destOrd="0" presId="urn:microsoft.com/office/officeart/2005/8/layout/list1"/>
    <dgm:cxn modelId="{F2845419-A6C4-4F21-867F-2F7E3251C6CD}" type="presOf" srcId="{1084A88D-EDB0-4567-AB3C-3AF33D1B8EC1}" destId="{0E95F5C5-43D6-4BAB-A108-40EE98882B45}" srcOrd="0" destOrd="0" presId="urn:microsoft.com/office/officeart/2005/8/layout/list1"/>
    <dgm:cxn modelId="{BD810D4D-14DD-44F0-B898-EF24AA9124E9}" type="presParOf" srcId="{0E95F5C5-43D6-4BAB-A108-40EE98882B45}" destId="{DD488367-F30E-44AD-BB7D-4B9919A4C84B}" srcOrd="0" destOrd="0" presId="urn:microsoft.com/office/officeart/2005/8/layout/list1"/>
    <dgm:cxn modelId="{6088FBA1-823C-470B-8F46-CCF1A6DB98C0}" type="presParOf" srcId="{DD488367-F30E-44AD-BB7D-4B9919A4C84B}" destId="{56B70C02-7D9C-4511-8951-9172529477A2}" srcOrd="0" destOrd="0" presId="urn:microsoft.com/office/officeart/2005/8/layout/list1"/>
    <dgm:cxn modelId="{8C0B24FB-AB02-4EEA-AE8E-FB357C996516}" type="presParOf" srcId="{DD488367-F30E-44AD-BB7D-4B9919A4C84B}" destId="{3024C2C9-5702-4CF3-BE98-B1705BBCCF2B}" srcOrd="1" destOrd="0" presId="urn:microsoft.com/office/officeart/2005/8/layout/list1"/>
    <dgm:cxn modelId="{DA6ABD7F-F725-43AC-ACF3-84B179B8BEEA}" type="presParOf" srcId="{0E95F5C5-43D6-4BAB-A108-40EE98882B45}" destId="{C0BCFB40-93D4-4B67-9C83-220BF3DA8A7A}" srcOrd="1" destOrd="0" presId="urn:microsoft.com/office/officeart/2005/8/layout/list1"/>
    <dgm:cxn modelId="{96DD6CDF-4567-4E70-835B-AAA5253601BF}" type="presParOf" srcId="{0E95F5C5-43D6-4BAB-A108-40EE98882B45}" destId="{12301F32-15F3-4212-99D6-94B4EBC56BC1}" srcOrd="2" destOrd="0" presId="urn:microsoft.com/office/officeart/2005/8/layout/list1"/>
    <dgm:cxn modelId="{6368569B-FC39-456E-8C73-242532483D61}" type="presParOf" srcId="{0E95F5C5-43D6-4BAB-A108-40EE98882B45}" destId="{D1949D81-E7A9-405D-9CAA-CE5A4A107041}" srcOrd="3" destOrd="0" presId="urn:microsoft.com/office/officeart/2005/8/layout/list1"/>
    <dgm:cxn modelId="{503F67CB-AF15-4D77-991C-E10F7DC1EB21}" type="presParOf" srcId="{0E95F5C5-43D6-4BAB-A108-40EE98882B45}" destId="{83EF4AB9-27D5-4FE9-A6FF-9D0DC3CBB114}" srcOrd="4" destOrd="0" presId="urn:microsoft.com/office/officeart/2005/8/layout/list1"/>
    <dgm:cxn modelId="{52187274-B4D4-42FE-BDEF-4E8DA466C1B7}" type="presParOf" srcId="{83EF4AB9-27D5-4FE9-A6FF-9D0DC3CBB114}" destId="{EC473101-95F3-49D7-B3FE-442168582362}" srcOrd="0" destOrd="0" presId="urn:microsoft.com/office/officeart/2005/8/layout/list1"/>
    <dgm:cxn modelId="{4988E4CD-4F1D-4D64-BDA0-CECC4FB86CD1}" type="presParOf" srcId="{83EF4AB9-27D5-4FE9-A6FF-9D0DC3CBB114}" destId="{6AE43E07-1906-4B4F-9485-2468C5995A86}" srcOrd="1" destOrd="0" presId="urn:microsoft.com/office/officeart/2005/8/layout/list1"/>
    <dgm:cxn modelId="{FB9F4956-8029-43C6-80BD-B09736753798}" type="presParOf" srcId="{0E95F5C5-43D6-4BAB-A108-40EE98882B45}" destId="{7A2EABA9-7151-4E60-B59F-078FE05750DE}" srcOrd="5" destOrd="0" presId="urn:microsoft.com/office/officeart/2005/8/layout/list1"/>
    <dgm:cxn modelId="{A96581CD-3350-4C92-A932-E9F1CCD9ED06}" type="presParOf" srcId="{0E95F5C5-43D6-4BAB-A108-40EE98882B45}" destId="{7BBC6A0C-3831-4FCC-A1B9-04A1749F5388}" srcOrd="6" destOrd="0" presId="urn:microsoft.com/office/officeart/2005/8/layout/list1"/>
    <dgm:cxn modelId="{7D340654-E321-48B2-B696-495C3D8832C2}" type="presParOf" srcId="{0E95F5C5-43D6-4BAB-A108-40EE98882B45}" destId="{A54C8562-3B52-418F-BDE2-8B5F68D4F65E}" srcOrd="7" destOrd="0" presId="urn:microsoft.com/office/officeart/2005/8/layout/list1"/>
    <dgm:cxn modelId="{16645C05-A4CB-4FCC-BEE8-7554F0E92C6F}" type="presParOf" srcId="{0E95F5C5-43D6-4BAB-A108-40EE98882B45}" destId="{0D5411C1-BB17-4FB3-B2F6-1EF9CBB03375}" srcOrd="8" destOrd="0" presId="urn:microsoft.com/office/officeart/2005/8/layout/list1"/>
    <dgm:cxn modelId="{6779E256-02F3-4019-A066-D2E79B435765}" type="presParOf" srcId="{0D5411C1-BB17-4FB3-B2F6-1EF9CBB03375}" destId="{73F47F65-BBE9-4DCF-8FD0-CA89B69E9E50}" srcOrd="0" destOrd="0" presId="urn:microsoft.com/office/officeart/2005/8/layout/list1"/>
    <dgm:cxn modelId="{21BB4242-8805-448D-9921-93D99971BB30}" type="presParOf" srcId="{0D5411C1-BB17-4FB3-B2F6-1EF9CBB03375}" destId="{35AAAC45-92E2-4EC1-B0B3-31E02BD195B8}" srcOrd="1" destOrd="0" presId="urn:microsoft.com/office/officeart/2005/8/layout/list1"/>
    <dgm:cxn modelId="{6A4D6CD8-490D-4650-8F03-1939F6997A34}" type="presParOf" srcId="{0E95F5C5-43D6-4BAB-A108-40EE98882B45}" destId="{308168CB-F7F1-4CAC-B6C9-81A4B7440FD7}" srcOrd="9" destOrd="0" presId="urn:microsoft.com/office/officeart/2005/8/layout/list1"/>
    <dgm:cxn modelId="{FC22396B-25E3-442C-A473-95F798F6B700}" type="presParOf" srcId="{0E95F5C5-43D6-4BAB-A108-40EE98882B45}" destId="{E6E19018-86F0-4450-85AC-D00969162D00}" srcOrd="10" destOrd="0" presId="urn:microsoft.com/office/officeart/2005/8/layout/list1"/>
    <dgm:cxn modelId="{1975DC75-CBAB-4AEA-B827-78D52E451DAB}" type="presParOf" srcId="{0E95F5C5-43D6-4BAB-A108-40EE98882B45}" destId="{9FDA1158-5C0C-4823-B0DC-380C6D888333}" srcOrd="11" destOrd="0" presId="urn:microsoft.com/office/officeart/2005/8/layout/list1"/>
    <dgm:cxn modelId="{BDA01739-5C2F-4283-8D90-67E3AB2D0468}" type="presParOf" srcId="{0E95F5C5-43D6-4BAB-A108-40EE98882B45}" destId="{9B29912A-22BF-4CFF-99A7-E291C975B06A}" srcOrd="12" destOrd="0" presId="urn:microsoft.com/office/officeart/2005/8/layout/list1"/>
    <dgm:cxn modelId="{D33FE01C-2172-43F8-AE30-417BBBC4C431}" type="presParOf" srcId="{9B29912A-22BF-4CFF-99A7-E291C975B06A}" destId="{21568D68-545F-4EFF-BD0C-253E74B72EFB}" srcOrd="0" destOrd="0" presId="urn:microsoft.com/office/officeart/2005/8/layout/list1"/>
    <dgm:cxn modelId="{F8D6AD53-36AA-44EE-9ED1-F23B41480B21}" type="presParOf" srcId="{9B29912A-22BF-4CFF-99A7-E291C975B06A}" destId="{2D58CBD9-3302-4698-9B5F-BE54CEF389C1}" srcOrd="1" destOrd="0" presId="urn:microsoft.com/office/officeart/2005/8/layout/list1"/>
    <dgm:cxn modelId="{30730D78-00D8-483A-95CD-641D0CDF893C}" type="presParOf" srcId="{0E95F5C5-43D6-4BAB-A108-40EE98882B45}" destId="{9C60ECE9-BA3B-4C48-9A39-4E3BEFCFF8B9}" srcOrd="13" destOrd="0" presId="urn:microsoft.com/office/officeart/2005/8/layout/list1"/>
    <dgm:cxn modelId="{08BFC57E-5AAC-470F-ACCF-36FDE74D9845}" type="presParOf" srcId="{0E95F5C5-43D6-4BAB-A108-40EE98882B45}" destId="{E1BF9F58-B4C3-43A5-B1C7-8E1B5BF3DD38}" srcOrd="14" destOrd="0" presId="urn:microsoft.com/office/officeart/2005/8/layout/list1"/>
    <dgm:cxn modelId="{9C22BA81-FE95-490E-8D28-53F99FD3ADCD}" type="presParOf" srcId="{0E95F5C5-43D6-4BAB-A108-40EE98882B45}" destId="{0356CAEF-7C75-4523-8760-7A609DF742A1}" srcOrd="15" destOrd="0" presId="urn:microsoft.com/office/officeart/2005/8/layout/list1"/>
    <dgm:cxn modelId="{6F7BE35E-0125-48A7-B113-16BF0A17D7F5}" type="presParOf" srcId="{0E95F5C5-43D6-4BAB-A108-40EE98882B45}" destId="{16BE32B6-A9A4-45C7-95BA-4874637F7096}" srcOrd="16" destOrd="0" presId="urn:microsoft.com/office/officeart/2005/8/layout/list1"/>
    <dgm:cxn modelId="{66074F51-B05D-4459-AC1C-10D3DC70A6ED}" type="presParOf" srcId="{16BE32B6-A9A4-45C7-95BA-4874637F7096}" destId="{E3B8C4B8-4CBC-46BC-8FE2-C484FC4E48F6}" srcOrd="0" destOrd="0" presId="urn:microsoft.com/office/officeart/2005/8/layout/list1"/>
    <dgm:cxn modelId="{2CFB3271-3D87-4111-A7FB-D5C37B5BF9A5}" type="presParOf" srcId="{16BE32B6-A9A4-45C7-95BA-4874637F7096}" destId="{6F3152AF-7136-46A8-8CF5-CC95472A07E3}" srcOrd="1" destOrd="0" presId="urn:microsoft.com/office/officeart/2005/8/layout/list1"/>
    <dgm:cxn modelId="{78B45BBF-FA4F-4DD4-BB05-9B722597ADA8}" type="presParOf" srcId="{0E95F5C5-43D6-4BAB-A108-40EE98882B45}" destId="{89AD135C-BB76-4F02-949E-D2512023ADD4}" srcOrd="17" destOrd="0" presId="urn:microsoft.com/office/officeart/2005/8/layout/list1"/>
    <dgm:cxn modelId="{17046591-3359-4E9C-B810-B535B5F44DEA}" type="presParOf" srcId="{0E95F5C5-43D6-4BAB-A108-40EE98882B45}" destId="{301B6434-3E11-4F62-82D0-8861827AA25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CC313-B6EA-4C5B-A595-A17D502C14E4}">
      <dsp:nvSpPr>
        <dsp:cNvPr id="0" name=""/>
        <dsp:cNvSpPr/>
      </dsp:nvSpPr>
      <dsp:spPr>
        <a:xfrm>
          <a:off x="3903054" y="1678"/>
          <a:ext cx="1318840" cy="131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অধিক জনসংখ্যা</a:t>
          </a:r>
          <a:endParaRPr lang="en-US" sz="1600" kern="1200" dirty="0"/>
        </a:p>
      </dsp:txBody>
      <dsp:txXfrm>
        <a:off x="4096194" y="194818"/>
        <a:ext cx="932560" cy="932560"/>
      </dsp:txXfrm>
    </dsp:sp>
    <dsp:sp modelId="{0EDC401B-CFF8-48E6-BB15-558CB09AC674}">
      <dsp:nvSpPr>
        <dsp:cNvPr id="0" name=""/>
        <dsp:cNvSpPr/>
      </dsp:nvSpPr>
      <dsp:spPr>
        <a:xfrm rot="1800000">
          <a:off x="5236491" y="929284"/>
          <a:ext cx="351942" cy="44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243564" y="991910"/>
        <a:ext cx="246359" cy="267064"/>
      </dsp:txXfrm>
    </dsp:sp>
    <dsp:sp modelId="{2D067235-343C-4181-9F93-163581BC314A}">
      <dsp:nvSpPr>
        <dsp:cNvPr id="0" name=""/>
        <dsp:cNvSpPr/>
      </dsp:nvSpPr>
      <dsp:spPr>
        <a:xfrm>
          <a:off x="5620281" y="993119"/>
          <a:ext cx="1318840" cy="131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নিরক্ষরতা</a:t>
          </a:r>
          <a:r>
            <a:rPr lang="en-US" sz="1600" kern="1200" dirty="0" smtClean="0"/>
            <a:t/>
          </a:r>
          <a:br>
            <a:rPr lang="en-US" sz="1600" kern="1200" dirty="0" smtClean="0"/>
          </a:br>
          <a:endParaRPr lang="en-US" sz="1600" kern="1200" dirty="0"/>
        </a:p>
      </dsp:txBody>
      <dsp:txXfrm>
        <a:off x="5813421" y="1186259"/>
        <a:ext cx="932560" cy="932560"/>
      </dsp:txXfrm>
    </dsp:sp>
    <dsp:sp modelId="{4548B47D-1048-4922-8E75-16E270E028B5}">
      <dsp:nvSpPr>
        <dsp:cNvPr id="0" name=""/>
        <dsp:cNvSpPr/>
      </dsp:nvSpPr>
      <dsp:spPr>
        <a:xfrm rot="5400000">
          <a:off x="6103730" y="2411466"/>
          <a:ext cx="351942" cy="44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156522" y="2447697"/>
        <a:ext cx="246359" cy="267064"/>
      </dsp:txXfrm>
    </dsp:sp>
    <dsp:sp modelId="{8C8A1A25-CFD5-4922-819B-7012AD505E65}">
      <dsp:nvSpPr>
        <dsp:cNvPr id="0" name=""/>
        <dsp:cNvSpPr/>
      </dsp:nvSpPr>
      <dsp:spPr>
        <a:xfrm>
          <a:off x="5620281" y="2976002"/>
          <a:ext cx="1318840" cy="131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বেকারত্ব</a:t>
          </a:r>
          <a:endParaRPr lang="en-US" sz="1800" kern="1200" dirty="0"/>
        </a:p>
      </dsp:txBody>
      <dsp:txXfrm>
        <a:off x="5813421" y="3169142"/>
        <a:ext cx="932560" cy="932560"/>
      </dsp:txXfrm>
    </dsp:sp>
    <dsp:sp modelId="{85E96302-63BF-4380-87E6-5BD35BBC107D}">
      <dsp:nvSpPr>
        <dsp:cNvPr id="0" name=""/>
        <dsp:cNvSpPr/>
      </dsp:nvSpPr>
      <dsp:spPr>
        <a:xfrm rot="9000000">
          <a:off x="5253743" y="3903608"/>
          <a:ext cx="351942" cy="44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352253" y="3966234"/>
        <a:ext cx="246359" cy="267064"/>
      </dsp:txXfrm>
    </dsp:sp>
    <dsp:sp modelId="{7695F3D7-F2D5-4090-AE0F-AD87E38AE113}">
      <dsp:nvSpPr>
        <dsp:cNvPr id="0" name=""/>
        <dsp:cNvSpPr/>
      </dsp:nvSpPr>
      <dsp:spPr>
        <a:xfrm>
          <a:off x="3903054" y="3967443"/>
          <a:ext cx="1318840" cy="131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যৌতুক</a:t>
          </a:r>
          <a:endParaRPr lang="en-US" sz="1800" kern="1200" dirty="0"/>
        </a:p>
      </dsp:txBody>
      <dsp:txXfrm>
        <a:off x="4096194" y="4160583"/>
        <a:ext cx="932560" cy="932560"/>
      </dsp:txXfrm>
    </dsp:sp>
    <dsp:sp modelId="{9B2ACC04-23F9-4214-A40D-63E59F41D005}">
      <dsp:nvSpPr>
        <dsp:cNvPr id="0" name=""/>
        <dsp:cNvSpPr/>
      </dsp:nvSpPr>
      <dsp:spPr>
        <a:xfrm rot="12600000">
          <a:off x="3536516" y="3913568"/>
          <a:ext cx="351942" cy="44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635026" y="4028986"/>
        <a:ext cx="246359" cy="267064"/>
      </dsp:txXfrm>
    </dsp:sp>
    <dsp:sp modelId="{1DB4EB07-8540-498B-AF7F-0215E3B8BDFE}">
      <dsp:nvSpPr>
        <dsp:cNvPr id="0" name=""/>
        <dsp:cNvSpPr/>
      </dsp:nvSpPr>
      <dsp:spPr>
        <a:xfrm>
          <a:off x="2185828" y="2976002"/>
          <a:ext cx="1318840" cy="131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/>
            <a:t>পারিবারিক</a:t>
          </a:r>
          <a:r>
            <a:rPr lang="bn-BD" sz="1400" kern="1200" baseline="0" dirty="0" smtClean="0"/>
            <a:t> ভাঙ্গন</a:t>
          </a:r>
          <a:endParaRPr lang="en-US" sz="1400" kern="1200" dirty="0"/>
        </a:p>
      </dsp:txBody>
      <dsp:txXfrm>
        <a:off x="2378968" y="3169142"/>
        <a:ext cx="932560" cy="932560"/>
      </dsp:txXfrm>
    </dsp:sp>
    <dsp:sp modelId="{660BA4DB-DDF5-4800-8737-699770C3B723}">
      <dsp:nvSpPr>
        <dsp:cNvPr id="0" name=""/>
        <dsp:cNvSpPr/>
      </dsp:nvSpPr>
      <dsp:spPr>
        <a:xfrm rot="16200000">
          <a:off x="2669277" y="2431387"/>
          <a:ext cx="351942" cy="44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722069" y="2573201"/>
        <a:ext cx="246359" cy="267064"/>
      </dsp:txXfrm>
    </dsp:sp>
    <dsp:sp modelId="{D51CBBEB-47CF-4D2F-9DA8-A9D542D14986}">
      <dsp:nvSpPr>
        <dsp:cNvPr id="0" name=""/>
        <dsp:cNvSpPr/>
      </dsp:nvSpPr>
      <dsp:spPr>
        <a:xfrm>
          <a:off x="2185828" y="993119"/>
          <a:ext cx="1318840" cy="1318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100" kern="1200" dirty="0" smtClean="0"/>
            <a:t>নিরাপত্তাহীনতা</a:t>
          </a:r>
          <a:endParaRPr lang="en-US" sz="1100" kern="1200" dirty="0"/>
        </a:p>
      </dsp:txBody>
      <dsp:txXfrm>
        <a:off x="2378968" y="1186259"/>
        <a:ext cx="932560" cy="932560"/>
      </dsp:txXfrm>
    </dsp:sp>
    <dsp:sp modelId="{09DAFC98-EE50-49DE-9BF4-D543E008C170}">
      <dsp:nvSpPr>
        <dsp:cNvPr id="0" name=""/>
        <dsp:cNvSpPr/>
      </dsp:nvSpPr>
      <dsp:spPr>
        <a:xfrm rot="19800000">
          <a:off x="3519264" y="939245"/>
          <a:ext cx="351942" cy="445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526337" y="1054663"/>
        <a:ext cx="246359" cy="267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42D64-87C9-43A2-9A95-F9E21D2E866B}">
      <dsp:nvSpPr>
        <dsp:cNvPr id="0" name=""/>
        <dsp:cNvSpPr/>
      </dsp:nvSpPr>
      <dsp:spPr>
        <a:xfrm>
          <a:off x="0" y="847724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প্রবীণ</a:t>
          </a:r>
          <a:endParaRPr lang="en-US" sz="3200" kern="1200" dirty="0"/>
        </a:p>
      </dsp:txBody>
      <dsp:txXfrm>
        <a:off x="0" y="847724"/>
        <a:ext cx="2857499" cy="1714500"/>
      </dsp:txXfrm>
    </dsp:sp>
    <dsp:sp modelId="{11893FD1-96E2-41AB-B527-6B7210C73E0C}">
      <dsp:nvSpPr>
        <dsp:cNvPr id="0" name=""/>
        <dsp:cNvSpPr/>
      </dsp:nvSpPr>
      <dsp:spPr>
        <a:xfrm>
          <a:off x="3143250" y="847724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যুবক</a:t>
          </a:r>
          <a:endParaRPr lang="en-US" sz="3600" kern="1200" dirty="0"/>
        </a:p>
      </dsp:txBody>
      <dsp:txXfrm>
        <a:off x="3143250" y="847724"/>
        <a:ext cx="2857499" cy="1714500"/>
      </dsp:txXfrm>
    </dsp:sp>
    <dsp:sp modelId="{020B70AB-78A6-4035-A119-46B7FD265BF8}">
      <dsp:nvSpPr>
        <dsp:cNvPr id="0" name=""/>
        <dsp:cNvSpPr/>
      </dsp:nvSpPr>
      <dsp:spPr>
        <a:xfrm>
          <a:off x="6286500" y="847724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শিশু</a:t>
          </a:r>
          <a:endParaRPr lang="en-US" sz="3600" kern="1200" dirty="0"/>
        </a:p>
      </dsp:txBody>
      <dsp:txXfrm>
        <a:off x="6286500" y="847724"/>
        <a:ext cx="2857499" cy="1714500"/>
      </dsp:txXfrm>
    </dsp:sp>
    <dsp:sp modelId="{AC9E8C94-191C-443F-96B2-29932F46F1B8}">
      <dsp:nvSpPr>
        <dsp:cNvPr id="0" name=""/>
        <dsp:cNvSpPr/>
      </dsp:nvSpPr>
      <dsp:spPr>
        <a:xfrm>
          <a:off x="1571625" y="2847975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ধণী</a:t>
          </a:r>
          <a:endParaRPr lang="en-US" sz="3600" kern="1200" dirty="0"/>
        </a:p>
      </dsp:txBody>
      <dsp:txXfrm>
        <a:off x="1571625" y="2847975"/>
        <a:ext cx="2857499" cy="1714500"/>
      </dsp:txXfrm>
    </dsp:sp>
    <dsp:sp modelId="{ACE84A3E-3B45-44B0-A695-CB8A4D42DAD2}">
      <dsp:nvSpPr>
        <dsp:cNvPr id="0" name=""/>
        <dsp:cNvSpPr/>
      </dsp:nvSpPr>
      <dsp:spPr>
        <a:xfrm>
          <a:off x="4714875" y="2847974"/>
          <a:ext cx="2857499" cy="1714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গরীব</a:t>
          </a:r>
          <a:endParaRPr lang="en-US" sz="3200" kern="1200" dirty="0"/>
        </a:p>
      </dsp:txBody>
      <dsp:txXfrm>
        <a:off x="4714875" y="2847974"/>
        <a:ext cx="2857499" cy="1714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8157B-BF7A-418C-8933-0802C22B7C91}">
      <dsp:nvSpPr>
        <dsp:cNvPr id="0" name=""/>
        <dsp:cNvSpPr/>
      </dsp:nvSpPr>
      <dsp:spPr>
        <a:xfrm>
          <a:off x="11192" y="0"/>
          <a:ext cx="7772400" cy="1623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ধর্মীয়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অনুভূতি</a:t>
          </a:r>
          <a:r>
            <a:rPr lang="en-US" sz="3200" kern="1200" dirty="0" smtClean="0"/>
            <a:t> ও </a:t>
          </a:r>
          <a:r>
            <a:rPr lang="en-US" sz="3200" kern="1200" dirty="0" err="1" smtClean="0"/>
            <a:t>মানবীয়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মূল্যবোধ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8730" y="47538"/>
        <a:ext cx="6020991" cy="1527984"/>
      </dsp:txXfrm>
    </dsp:sp>
    <dsp:sp modelId="{4CE6CFDB-E092-4009-B0E8-88A5AE16C656}">
      <dsp:nvSpPr>
        <dsp:cNvPr id="0" name=""/>
        <dsp:cNvSpPr/>
      </dsp:nvSpPr>
      <dsp:spPr>
        <a:xfrm>
          <a:off x="900085" y="1893570"/>
          <a:ext cx="7315227" cy="1623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শিল্প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বিপ্লবোত্তর</a:t>
          </a:r>
          <a:r>
            <a:rPr lang="en-US" sz="3200" kern="1200" dirty="0" smtClean="0"/>
            <a:t> </a:t>
          </a:r>
          <a:r>
            <a:rPr lang="bn-BD" sz="3200" kern="1200" dirty="0" smtClean="0"/>
            <a:t>সৃষ্ট সামাজিক সমস্যাসমূহ</a:t>
          </a:r>
          <a:endParaRPr lang="en-US" sz="3200" kern="1200" dirty="0"/>
        </a:p>
      </dsp:txBody>
      <dsp:txXfrm>
        <a:off x="947623" y="1941108"/>
        <a:ext cx="5581755" cy="1527984"/>
      </dsp:txXfrm>
    </dsp:sp>
    <dsp:sp modelId="{E7A89FE2-5F93-427F-B3C4-A7A391DA6697}">
      <dsp:nvSpPr>
        <dsp:cNvPr id="0" name=""/>
        <dsp:cNvSpPr/>
      </dsp:nvSpPr>
      <dsp:spPr>
        <a:xfrm>
          <a:off x="1947768" y="3787140"/>
          <a:ext cx="7162888" cy="1623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আধুনিক সমাজকর্মের উদ্ভব</a:t>
          </a:r>
          <a:endParaRPr lang="en-US" sz="3200" kern="1200" dirty="0"/>
        </a:p>
      </dsp:txBody>
      <dsp:txXfrm>
        <a:off x="1995306" y="3834678"/>
        <a:ext cx="5463536" cy="1527984"/>
      </dsp:txXfrm>
    </dsp:sp>
    <dsp:sp modelId="{05A64261-94B4-4F57-A55B-2D3C2C66DC22}">
      <dsp:nvSpPr>
        <dsp:cNvPr id="0" name=""/>
        <dsp:cNvSpPr/>
      </dsp:nvSpPr>
      <dsp:spPr>
        <a:xfrm>
          <a:off x="6717411" y="123082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54784" y="1230820"/>
        <a:ext cx="580243" cy="793879"/>
      </dsp:txXfrm>
    </dsp:sp>
    <dsp:sp modelId="{399517F3-91B0-420E-9FE7-1183811BFB78}">
      <dsp:nvSpPr>
        <dsp:cNvPr id="0" name=""/>
        <dsp:cNvSpPr/>
      </dsp:nvSpPr>
      <dsp:spPr>
        <a:xfrm>
          <a:off x="7403211" y="3113570"/>
          <a:ext cx="1054989" cy="10549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640584" y="3113570"/>
        <a:ext cx="580243" cy="793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692E9-2C08-4B29-A245-6ABE6C901409}">
      <dsp:nvSpPr>
        <dsp:cNvPr id="0" name=""/>
        <dsp:cNvSpPr/>
      </dsp:nvSpPr>
      <dsp:spPr>
        <a:xfrm>
          <a:off x="3683496" y="1189"/>
          <a:ext cx="1777007" cy="1155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সামাজিক</a:t>
          </a:r>
          <a:endParaRPr lang="en-US" sz="2400" kern="1200" dirty="0"/>
        </a:p>
      </dsp:txBody>
      <dsp:txXfrm>
        <a:off x="3739881" y="57574"/>
        <a:ext cx="1664237" cy="1042285"/>
      </dsp:txXfrm>
    </dsp:sp>
    <dsp:sp modelId="{3F87B063-A4D3-43D1-8FEA-01009DAD9440}">
      <dsp:nvSpPr>
        <dsp:cNvPr id="0" name=""/>
        <dsp:cNvSpPr/>
      </dsp:nvSpPr>
      <dsp:spPr>
        <a:xfrm>
          <a:off x="2263473" y="578717"/>
          <a:ext cx="4617052" cy="4617052"/>
        </a:xfrm>
        <a:custGeom>
          <a:avLst/>
          <a:gdLst/>
          <a:ahLst/>
          <a:cxnLst/>
          <a:rect l="0" t="0" r="0" b="0"/>
          <a:pathLst>
            <a:path>
              <a:moveTo>
                <a:pt x="3209247" y="182969"/>
              </a:moveTo>
              <a:arcTo wR="2308526" hR="2308526" stAng="17577912" swAng="19623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85525-D327-420C-A046-7FB6AF702AD8}">
      <dsp:nvSpPr>
        <dsp:cNvPr id="0" name=""/>
        <dsp:cNvSpPr/>
      </dsp:nvSpPr>
      <dsp:spPr>
        <a:xfrm>
          <a:off x="5879034" y="1596341"/>
          <a:ext cx="1777007" cy="1155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অর্থনৈতিক</a:t>
          </a:r>
          <a:endParaRPr lang="en-US" sz="2400" kern="1200" dirty="0"/>
        </a:p>
      </dsp:txBody>
      <dsp:txXfrm>
        <a:off x="5935419" y="1652726"/>
        <a:ext cx="1664237" cy="1042285"/>
      </dsp:txXfrm>
    </dsp:sp>
    <dsp:sp modelId="{8CF2AF73-6803-4503-A70E-7F17EB6BFB46}">
      <dsp:nvSpPr>
        <dsp:cNvPr id="0" name=""/>
        <dsp:cNvSpPr/>
      </dsp:nvSpPr>
      <dsp:spPr>
        <a:xfrm>
          <a:off x="2263587" y="580627"/>
          <a:ext cx="4617052" cy="4617052"/>
        </a:xfrm>
        <a:custGeom>
          <a:avLst/>
          <a:gdLst/>
          <a:ahLst/>
          <a:cxnLst/>
          <a:rect l="0" t="0" r="0" b="0"/>
          <a:pathLst>
            <a:path>
              <a:moveTo>
                <a:pt x="4613646" y="2183181"/>
              </a:moveTo>
              <a:arcTo wR="2308526" hR="2308526" stAng="21413251" swAng="18375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58143-240C-46F3-B690-AA8C5E7E3A26}">
      <dsp:nvSpPr>
        <dsp:cNvPr id="0" name=""/>
        <dsp:cNvSpPr/>
      </dsp:nvSpPr>
      <dsp:spPr>
        <a:xfrm>
          <a:off x="5292427" y="3966584"/>
          <a:ext cx="1777007" cy="1155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রাজনৈতিক</a:t>
          </a:r>
          <a:endParaRPr lang="en-US" sz="2400" kern="1200" dirty="0"/>
        </a:p>
      </dsp:txBody>
      <dsp:txXfrm>
        <a:off x="5348812" y="4022969"/>
        <a:ext cx="1664237" cy="1042285"/>
      </dsp:txXfrm>
    </dsp:sp>
    <dsp:sp modelId="{C991AFE9-D860-4225-BF7D-6E170A2C7FB6}">
      <dsp:nvSpPr>
        <dsp:cNvPr id="0" name=""/>
        <dsp:cNvSpPr/>
      </dsp:nvSpPr>
      <dsp:spPr>
        <a:xfrm>
          <a:off x="2234151" y="589611"/>
          <a:ext cx="4617052" cy="4617052"/>
        </a:xfrm>
        <a:custGeom>
          <a:avLst/>
          <a:gdLst/>
          <a:ahLst/>
          <a:cxnLst/>
          <a:rect l="0" t="0" r="0" b="0"/>
          <a:pathLst>
            <a:path>
              <a:moveTo>
                <a:pt x="3044381" y="4496632"/>
              </a:moveTo>
              <a:arcTo wR="2308526" hR="2308526" stAng="4284739" swAng="21801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E6D70-81D1-4A20-B37E-EDE3137BCA0E}">
      <dsp:nvSpPr>
        <dsp:cNvPr id="0" name=""/>
        <dsp:cNvSpPr/>
      </dsp:nvSpPr>
      <dsp:spPr>
        <a:xfrm>
          <a:off x="2047971" y="3966588"/>
          <a:ext cx="1777007" cy="1155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মনস্তাত্বিক</a:t>
          </a:r>
          <a:endParaRPr lang="en-US" sz="2400" kern="1200" dirty="0"/>
        </a:p>
      </dsp:txBody>
      <dsp:txXfrm>
        <a:off x="2104356" y="4022973"/>
        <a:ext cx="1664237" cy="1042285"/>
      </dsp:txXfrm>
    </dsp:sp>
    <dsp:sp modelId="{7F79DDF9-9207-4ADA-A4D6-55D662C97C9B}">
      <dsp:nvSpPr>
        <dsp:cNvPr id="0" name=""/>
        <dsp:cNvSpPr/>
      </dsp:nvSpPr>
      <dsp:spPr>
        <a:xfrm>
          <a:off x="2260926" y="616615"/>
          <a:ext cx="4617052" cy="4617052"/>
        </a:xfrm>
        <a:custGeom>
          <a:avLst/>
          <a:gdLst/>
          <a:ahLst/>
          <a:cxnLst/>
          <a:rect l="0" t="0" r="0" b="0"/>
          <a:pathLst>
            <a:path>
              <a:moveTo>
                <a:pt x="242704" y="3338901"/>
              </a:moveTo>
              <a:arcTo wR="2308526" hR="2308526" stAng="9209474" swAng="18310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DD015-F152-4C03-8757-BC08FD6EF181}">
      <dsp:nvSpPr>
        <dsp:cNvPr id="0" name=""/>
        <dsp:cNvSpPr/>
      </dsp:nvSpPr>
      <dsp:spPr>
        <a:xfrm>
          <a:off x="1487957" y="1596341"/>
          <a:ext cx="1777007" cy="1155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সাংস্কৃতিক</a:t>
          </a:r>
          <a:endParaRPr lang="en-US" sz="2400" kern="1200" dirty="0"/>
        </a:p>
      </dsp:txBody>
      <dsp:txXfrm>
        <a:off x="1544342" y="1652726"/>
        <a:ext cx="1664237" cy="1042285"/>
      </dsp:txXfrm>
    </dsp:sp>
    <dsp:sp modelId="{429F38AB-A4FE-493B-A558-C28C75D48AEE}">
      <dsp:nvSpPr>
        <dsp:cNvPr id="0" name=""/>
        <dsp:cNvSpPr/>
      </dsp:nvSpPr>
      <dsp:spPr>
        <a:xfrm>
          <a:off x="2263473" y="578717"/>
          <a:ext cx="4617052" cy="4617052"/>
        </a:xfrm>
        <a:custGeom>
          <a:avLst/>
          <a:gdLst/>
          <a:ahLst/>
          <a:cxnLst/>
          <a:rect l="0" t="0" r="0" b="0"/>
          <a:pathLst>
            <a:path>
              <a:moveTo>
                <a:pt x="402107" y="1006658"/>
              </a:moveTo>
              <a:arcTo wR="2308526" hR="2308526" stAng="12859719" swAng="19623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3A029-7E20-4403-AB79-99F0A7BC95D8}">
      <dsp:nvSpPr>
        <dsp:cNvPr id="0" name=""/>
        <dsp:cNvSpPr/>
      </dsp:nvSpPr>
      <dsp:spPr>
        <a:xfrm rot="5400000">
          <a:off x="1772963" y="799727"/>
          <a:ext cx="688386" cy="783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2A00C-2124-4BA4-BBF9-1987D7ED8C21}">
      <dsp:nvSpPr>
        <dsp:cNvPr id="0" name=""/>
        <dsp:cNvSpPr/>
      </dsp:nvSpPr>
      <dsp:spPr>
        <a:xfrm>
          <a:off x="1590582" y="36637"/>
          <a:ext cx="1158837" cy="8111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খাদ্য</a:t>
          </a:r>
          <a:endParaRPr lang="en-US" sz="1800" kern="1200" dirty="0"/>
        </a:p>
      </dsp:txBody>
      <dsp:txXfrm>
        <a:off x="1630186" y="76241"/>
        <a:ext cx="1079629" cy="731940"/>
      </dsp:txXfrm>
    </dsp:sp>
    <dsp:sp modelId="{C1E8A9B4-C641-4091-B464-1EF0A630523C}">
      <dsp:nvSpPr>
        <dsp:cNvPr id="0" name=""/>
        <dsp:cNvSpPr/>
      </dsp:nvSpPr>
      <dsp:spPr>
        <a:xfrm>
          <a:off x="2749420" y="113999"/>
          <a:ext cx="842827" cy="65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/>
        </a:p>
      </dsp:txBody>
      <dsp:txXfrm>
        <a:off x="2749420" y="113999"/>
        <a:ext cx="842827" cy="655606"/>
      </dsp:txXfrm>
    </dsp:sp>
    <dsp:sp modelId="{7CF2BD0E-30E8-4511-8AAD-27C8ED7E6B5D}">
      <dsp:nvSpPr>
        <dsp:cNvPr id="0" name=""/>
        <dsp:cNvSpPr/>
      </dsp:nvSpPr>
      <dsp:spPr>
        <a:xfrm rot="5400000">
          <a:off x="2733762" y="1710915"/>
          <a:ext cx="688386" cy="783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9F64C-3608-402D-9AD0-45A58E6BDB21}">
      <dsp:nvSpPr>
        <dsp:cNvPr id="0" name=""/>
        <dsp:cNvSpPr/>
      </dsp:nvSpPr>
      <dsp:spPr>
        <a:xfrm>
          <a:off x="2551382" y="947825"/>
          <a:ext cx="1158837" cy="8111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বস্ত্র</a:t>
          </a:r>
          <a:endParaRPr lang="en-US" sz="1800" kern="1200" dirty="0"/>
        </a:p>
      </dsp:txBody>
      <dsp:txXfrm>
        <a:off x="2590986" y="987429"/>
        <a:ext cx="1079629" cy="731940"/>
      </dsp:txXfrm>
    </dsp:sp>
    <dsp:sp modelId="{8DE24274-0199-4862-9FB9-B9B2CC264335}">
      <dsp:nvSpPr>
        <dsp:cNvPr id="0" name=""/>
        <dsp:cNvSpPr/>
      </dsp:nvSpPr>
      <dsp:spPr>
        <a:xfrm>
          <a:off x="3710219" y="1025186"/>
          <a:ext cx="842827" cy="65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/>
        </a:p>
      </dsp:txBody>
      <dsp:txXfrm>
        <a:off x="3710219" y="1025186"/>
        <a:ext cx="842827" cy="655606"/>
      </dsp:txXfrm>
    </dsp:sp>
    <dsp:sp modelId="{94D473B8-4D53-4F4E-B01D-611D50C52EE1}">
      <dsp:nvSpPr>
        <dsp:cNvPr id="0" name=""/>
        <dsp:cNvSpPr/>
      </dsp:nvSpPr>
      <dsp:spPr>
        <a:xfrm rot="5400000">
          <a:off x="3694562" y="2622103"/>
          <a:ext cx="688386" cy="783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3E64C-9479-42E2-8535-B45618556EBF}">
      <dsp:nvSpPr>
        <dsp:cNvPr id="0" name=""/>
        <dsp:cNvSpPr/>
      </dsp:nvSpPr>
      <dsp:spPr>
        <a:xfrm>
          <a:off x="3512181" y="1859012"/>
          <a:ext cx="1158837" cy="8111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বাসস্থান</a:t>
          </a:r>
          <a:endParaRPr lang="en-US" sz="1800" kern="1200" dirty="0"/>
        </a:p>
      </dsp:txBody>
      <dsp:txXfrm>
        <a:off x="3551785" y="1898616"/>
        <a:ext cx="1079629" cy="731940"/>
      </dsp:txXfrm>
    </dsp:sp>
    <dsp:sp modelId="{80CBE88F-D606-4D91-93EA-64D584AB7D1B}">
      <dsp:nvSpPr>
        <dsp:cNvPr id="0" name=""/>
        <dsp:cNvSpPr/>
      </dsp:nvSpPr>
      <dsp:spPr>
        <a:xfrm>
          <a:off x="4671019" y="1936374"/>
          <a:ext cx="842827" cy="65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/>
        </a:p>
      </dsp:txBody>
      <dsp:txXfrm>
        <a:off x="4671019" y="1936374"/>
        <a:ext cx="842827" cy="655606"/>
      </dsp:txXfrm>
    </dsp:sp>
    <dsp:sp modelId="{41F439ED-1BC9-4942-BFFF-E54C2E378A2D}">
      <dsp:nvSpPr>
        <dsp:cNvPr id="0" name=""/>
        <dsp:cNvSpPr/>
      </dsp:nvSpPr>
      <dsp:spPr>
        <a:xfrm rot="5400000">
          <a:off x="4655361" y="3533290"/>
          <a:ext cx="688386" cy="783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3D5F5-6C89-433E-9274-9982D8614030}">
      <dsp:nvSpPr>
        <dsp:cNvPr id="0" name=""/>
        <dsp:cNvSpPr/>
      </dsp:nvSpPr>
      <dsp:spPr>
        <a:xfrm>
          <a:off x="4472980" y="2770200"/>
          <a:ext cx="1158837" cy="8111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শিক্ষা</a:t>
          </a:r>
          <a:endParaRPr lang="en-US" sz="1800" kern="1200" dirty="0"/>
        </a:p>
      </dsp:txBody>
      <dsp:txXfrm>
        <a:off x="4512584" y="2809804"/>
        <a:ext cx="1079629" cy="731940"/>
      </dsp:txXfrm>
    </dsp:sp>
    <dsp:sp modelId="{6C82D028-B7CA-4836-8CD7-8CB057C8DEB6}">
      <dsp:nvSpPr>
        <dsp:cNvPr id="0" name=""/>
        <dsp:cNvSpPr/>
      </dsp:nvSpPr>
      <dsp:spPr>
        <a:xfrm>
          <a:off x="5631818" y="2847561"/>
          <a:ext cx="842827" cy="65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27AB0-1C90-402C-BFFC-1B7663F126BB}">
      <dsp:nvSpPr>
        <dsp:cNvPr id="0" name=""/>
        <dsp:cNvSpPr/>
      </dsp:nvSpPr>
      <dsp:spPr>
        <a:xfrm rot="5400000">
          <a:off x="5616161" y="4444478"/>
          <a:ext cx="688386" cy="7837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14D81-2023-4946-886E-9648CD9F5E79}">
      <dsp:nvSpPr>
        <dsp:cNvPr id="0" name=""/>
        <dsp:cNvSpPr/>
      </dsp:nvSpPr>
      <dsp:spPr>
        <a:xfrm>
          <a:off x="5433780" y="3681388"/>
          <a:ext cx="1158837" cy="8111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চিকিৎসা</a:t>
          </a:r>
          <a:endParaRPr lang="en-US" sz="1800" kern="1200" dirty="0"/>
        </a:p>
      </dsp:txBody>
      <dsp:txXfrm>
        <a:off x="5473384" y="3720992"/>
        <a:ext cx="1079629" cy="731940"/>
      </dsp:txXfrm>
    </dsp:sp>
    <dsp:sp modelId="{67FC5CD2-CE29-4AF5-9497-DFF7B7C90505}">
      <dsp:nvSpPr>
        <dsp:cNvPr id="0" name=""/>
        <dsp:cNvSpPr/>
      </dsp:nvSpPr>
      <dsp:spPr>
        <a:xfrm>
          <a:off x="6592617" y="3758749"/>
          <a:ext cx="842827" cy="655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49C5-A769-4804-A122-1E58B1B0A35F}">
      <dsp:nvSpPr>
        <dsp:cNvPr id="0" name=""/>
        <dsp:cNvSpPr/>
      </dsp:nvSpPr>
      <dsp:spPr>
        <a:xfrm>
          <a:off x="6394579" y="4592575"/>
          <a:ext cx="1158837" cy="81114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/>
            <a:t>চিত্ত বিনোদন</a:t>
          </a:r>
          <a:endParaRPr lang="en-US" sz="1800" kern="1200" dirty="0"/>
        </a:p>
      </dsp:txBody>
      <dsp:txXfrm>
        <a:off x="6434183" y="4632179"/>
        <a:ext cx="1079629" cy="7319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9912E-45A0-4724-8B15-0E2413C493B1}">
      <dsp:nvSpPr>
        <dsp:cNvPr id="0" name=""/>
        <dsp:cNvSpPr/>
      </dsp:nvSpPr>
      <dsp:spPr>
        <a:xfrm>
          <a:off x="2667005" y="533396"/>
          <a:ext cx="2368153" cy="1184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প্রতিকারমূলক সমাজকর্ম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2701685" y="568076"/>
        <a:ext cx="2298793" cy="1114716"/>
      </dsp:txXfrm>
    </dsp:sp>
    <dsp:sp modelId="{0EEEC18B-4105-416E-B2E0-E227CDEDA176}">
      <dsp:nvSpPr>
        <dsp:cNvPr id="0" name=""/>
        <dsp:cNvSpPr/>
      </dsp:nvSpPr>
      <dsp:spPr>
        <a:xfrm rot="2936723">
          <a:off x="4286773" y="2099322"/>
          <a:ext cx="1186004" cy="4144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411101" y="2182207"/>
        <a:ext cx="937348" cy="248656"/>
      </dsp:txXfrm>
    </dsp:sp>
    <dsp:sp modelId="{ECC9E4A2-8EE1-482B-9375-6C7262B8B0DF}">
      <dsp:nvSpPr>
        <dsp:cNvPr id="0" name=""/>
        <dsp:cNvSpPr/>
      </dsp:nvSpPr>
      <dsp:spPr>
        <a:xfrm>
          <a:off x="4724393" y="2895599"/>
          <a:ext cx="2368153" cy="1184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উন্নয়নমূলক সমাজকর্ম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4759073" y="2930279"/>
        <a:ext cx="2298793" cy="1114716"/>
      </dsp:txXfrm>
    </dsp:sp>
    <dsp:sp modelId="{20997DAD-6129-4D50-B7CD-94A0F785F2B3}">
      <dsp:nvSpPr>
        <dsp:cNvPr id="0" name=""/>
        <dsp:cNvSpPr/>
      </dsp:nvSpPr>
      <dsp:spPr>
        <a:xfrm rot="10863644">
          <a:off x="3258070" y="3242330"/>
          <a:ext cx="1186004" cy="4144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382398" y="3325215"/>
        <a:ext cx="937348" cy="248656"/>
      </dsp:txXfrm>
    </dsp:sp>
    <dsp:sp modelId="{7A559BFF-B017-40E4-9E5E-DAE9AD3AA11E}">
      <dsp:nvSpPr>
        <dsp:cNvPr id="0" name=""/>
        <dsp:cNvSpPr/>
      </dsp:nvSpPr>
      <dsp:spPr>
        <a:xfrm>
          <a:off x="609598" y="2819412"/>
          <a:ext cx="2368153" cy="1184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kern="1200" dirty="0" smtClean="0">
              <a:solidFill>
                <a:schemeClr val="bg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প্রতিরোধমূলক সমাজকর্ম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644278" y="2854092"/>
        <a:ext cx="2298793" cy="1114716"/>
      </dsp:txXfrm>
    </dsp:sp>
    <dsp:sp modelId="{3524AA5D-5585-4700-A2D4-0BAE99E68073}">
      <dsp:nvSpPr>
        <dsp:cNvPr id="0" name=""/>
        <dsp:cNvSpPr/>
      </dsp:nvSpPr>
      <dsp:spPr>
        <a:xfrm rot="18719227">
          <a:off x="2229376" y="2061229"/>
          <a:ext cx="1186004" cy="4144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53704" y="2144114"/>
        <a:ext cx="937348" cy="2486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205C-B417-4A66-8F86-07AC3481F833}">
      <dsp:nvSpPr>
        <dsp:cNvPr id="0" name=""/>
        <dsp:cNvSpPr/>
      </dsp:nvSpPr>
      <dsp:spPr>
        <a:xfrm>
          <a:off x="0" y="0"/>
          <a:ext cx="9067800" cy="76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/>
            <a:t>জনসংখ্যা নীতি</a:t>
          </a:r>
          <a:endParaRPr lang="en-US" sz="2800" kern="1200" dirty="0"/>
        </a:p>
      </dsp:txBody>
      <dsp:txXfrm>
        <a:off x="37578" y="37578"/>
        <a:ext cx="8992644" cy="694630"/>
      </dsp:txXfrm>
    </dsp:sp>
    <dsp:sp modelId="{0B436DEB-7C3B-43F5-B596-87AC1D8876CC}">
      <dsp:nvSpPr>
        <dsp:cNvPr id="0" name=""/>
        <dsp:cNvSpPr/>
      </dsp:nvSpPr>
      <dsp:spPr>
        <a:xfrm>
          <a:off x="0" y="868699"/>
          <a:ext cx="90678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300" kern="1200"/>
        </a:p>
      </dsp:txBody>
      <dsp:txXfrm>
        <a:off x="0" y="868699"/>
        <a:ext cx="9067800" cy="480240"/>
      </dsp:txXfrm>
    </dsp:sp>
    <dsp:sp modelId="{F2B53DFA-0B59-4CD9-9F3A-61BCBCEB5D80}">
      <dsp:nvSpPr>
        <dsp:cNvPr id="0" name=""/>
        <dsp:cNvSpPr/>
      </dsp:nvSpPr>
      <dsp:spPr>
        <a:xfrm>
          <a:off x="0" y="1154986"/>
          <a:ext cx="9067800" cy="76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শিক্ষা নীতি</a:t>
          </a:r>
          <a:endParaRPr lang="en-US" sz="2900" kern="1200" dirty="0"/>
        </a:p>
      </dsp:txBody>
      <dsp:txXfrm>
        <a:off x="37578" y="1192564"/>
        <a:ext cx="8992644" cy="694630"/>
      </dsp:txXfrm>
    </dsp:sp>
    <dsp:sp modelId="{393C6FCB-04AC-4EA9-B632-4D9C6C9CC87D}">
      <dsp:nvSpPr>
        <dsp:cNvPr id="0" name=""/>
        <dsp:cNvSpPr/>
      </dsp:nvSpPr>
      <dsp:spPr>
        <a:xfrm>
          <a:off x="0" y="2195688"/>
          <a:ext cx="9067800" cy="76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নারী উন্নয়ন নীতি</a:t>
          </a:r>
          <a:endParaRPr lang="en-US" sz="2900" kern="1200" dirty="0"/>
        </a:p>
      </dsp:txBody>
      <dsp:txXfrm>
        <a:off x="37578" y="2233266"/>
        <a:ext cx="8992644" cy="694630"/>
      </dsp:txXfrm>
    </dsp:sp>
    <dsp:sp modelId="{7DDCA96A-53DF-4E3A-B83F-0E90697A9C63}">
      <dsp:nvSpPr>
        <dsp:cNvPr id="0" name=""/>
        <dsp:cNvSpPr/>
      </dsp:nvSpPr>
      <dsp:spPr>
        <a:xfrm>
          <a:off x="0" y="3323106"/>
          <a:ext cx="9067800" cy="76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দ্বি-বার্ষিক পরিকল্পনা</a:t>
          </a:r>
          <a:endParaRPr lang="en-US" sz="2900" kern="1200" dirty="0"/>
        </a:p>
      </dsp:txBody>
      <dsp:txXfrm>
        <a:off x="37578" y="3360684"/>
        <a:ext cx="8992644" cy="694630"/>
      </dsp:txXfrm>
    </dsp:sp>
    <dsp:sp modelId="{7FEC713C-D860-47C0-ABD6-28FECBB2C2A5}">
      <dsp:nvSpPr>
        <dsp:cNvPr id="0" name=""/>
        <dsp:cNvSpPr/>
      </dsp:nvSpPr>
      <dsp:spPr>
        <a:xfrm>
          <a:off x="0" y="4457341"/>
          <a:ext cx="9067800" cy="76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পঞ্চবার্ষিক পরিকল্পনা</a:t>
          </a:r>
          <a:endParaRPr lang="en-US" sz="2900" kern="1200" dirty="0"/>
        </a:p>
      </dsp:txBody>
      <dsp:txXfrm>
        <a:off x="37578" y="4494919"/>
        <a:ext cx="8992644" cy="694630"/>
      </dsp:txXfrm>
    </dsp:sp>
    <dsp:sp modelId="{D4F76CE4-2B04-44C4-BCF6-4D4D5726DA4E}">
      <dsp:nvSpPr>
        <dsp:cNvPr id="0" name=""/>
        <dsp:cNvSpPr/>
      </dsp:nvSpPr>
      <dsp:spPr>
        <a:xfrm>
          <a:off x="0" y="4678647"/>
          <a:ext cx="90678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903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300" kern="1200"/>
        </a:p>
      </dsp:txBody>
      <dsp:txXfrm>
        <a:off x="0" y="4678647"/>
        <a:ext cx="9067800" cy="480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01F32-15F3-4212-99D6-94B4EBC56BC1}">
      <dsp:nvSpPr>
        <dsp:cNvPr id="0" name=""/>
        <dsp:cNvSpPr/>
      </dsp:nvSpPr>
      <dsp:spPr>
        <a:xfrm>
          <a:off x="0" y="437361"/>
          <a:ext cx="8991600" cy="579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4C2C9-5702-4CF3-BE98-B1705BBCCF2B}">
      <dsp:nvSpPr>
        <dsp:cNvPr id="0" name=""/>
        <dsp:cNvSpPr/>
      </dsp:nvSpPr>
      <dsp:spPr>
        <a:xfrm>
          <a:off x="449580" y="97881"/>
          <a:ext cx="62941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300" kern="1200" dirty="0" smtClean="0"/>
            <a:t>অর্থনীতি</a:t>
          </a:r>
          <a:endParaRPr lang="en-US" sz="2300" kern="1200" dirty="0"/>
        </a:p>
      </dsp:txBody>
      <dsp:txXfrm>
        <a:off x="482724" y="131025"/>
        <a:ext cx="6227832" cy="612672"/>
      </dsp:txXfrm>
    </dsp:sp>
    <dsp:sp modelId="{7BBC6A0C-3831-4FCC-A1B9-04A1749F5388}">
      <dsp:nvSpPr>
        <dsp:cNvPr id="0" name=""/>
        <dsp:cNvSpPr/>
      </dsp:nvSpPr>
      <dsp:spPr>
        <a:xfrm>
          <a:off x="0" y="1480641"/>
          <a:ext cx="8991600" cy="579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43E07-1906-4B4F-9485-2468C5995A86}">
      <dsp:nvSpPr>
        <dsp:cNvPr id="0" name=""/>
        <dsp:cNvSpPr/>
      </dsp:nvSpPr>
      <dsp:spPr>
        <a:xfrm>
          <a:off x="449580" y="1141161"/>
          <a:ext cx="62941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300" kern="1200" dirty="0" smtClean="0"/>
            <a:t>সমাজবিজ্ঞান</a:t>
          </a:r>
          <a:endParaRPr lang="en-US" sz="2300" kern="1200" dirty="0"/>
        </a:p>
      </dsp:txBody>
      <dsp:txXfrm>
        <a:off x="482724" y="1174305"/>
        <a:ext cx="6227832" cy="612672"/>
      </dsp:txXfrm>
    </dsp:sp>
    <dsp:sp modelId="{E6E19018-86F0-4450-85AC-D00969162D00}">
      <dsp:nvSpPr>
        <dsp:cNvPr id="0" name=""/>
        <dsp:cNvSpPr/>
      </dsp:nvSpPr>
      <dsp:spPr>
        <a:xfrm>
          <a:off x="0" y="2523921"/>
          <a:ext cx="8991600" cy="579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AAC45-92E2-4EC1-B0B3-31E02BD195B8}">
      <dsp:nvSpPr>
        <dsp:cNvPr id="0" name=""/>
        <dsp:cNvSpPr/>
      </dsp:nvSpPr>
      <dsp:spPr>
        <a:xfrm>
          <a:off x="449580" y="2184441"/>
          <a:ext cx="62941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300" kern="1200" dirty="0" smtClean="0"/>
            <a:t>রাষ্ট্রবিজ্ঞান</a:t>
          </a:r>
          <a:endParaRPr lang="en-US" sz="2300" kern="1200" dirty="0"/>
        </a:p>
      </dsp:txBody>
      <dsp:txXfrm>
        <a:off x="482724" y="2217585"/>
        <a:ext cx="6227832" cy="612672"/>
      </dsp:txXfrm>
    </dsp:sp>
    <dsp:sp modelId="{E1BF9F58-B4C3-43A5-B1C7-8E1B5BF3DD38}">
      <dsp:nvSpPr>
        <dsp:cNvPr id="0" name=""/>
        <dsp:cNvSpPr/>
      </dsp:nvSpPr>
      <dsp:spPr>
        <a:xfrm>
          <a:off x="0" y="3567201"/>
          <a:ext cx="8991600" cy="579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8CBD9-3302-4698-9B5F-BE54CEF389C1}">
      <dsp:nvSpPr>
        <dsp:cNvPr id="0" name=""/>
        <dsp:cNvSpPr/>
      </dsp:nvSpPr>
      <dsp:spPr>
        <a:xfrm>
          <a:off x="449580" y="3227721"/>
          <a:ext cx="62941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300" kern="1200" dirty="0" smtClean="0"/>
            <a:t>জনবিজ্ঞান</a:t>
          </a:r>
          <a:endParaRPr lang="en-US" sz="2300" kern="1200" dirty="0"/>
        </a:p>
      </dsp:txBody>
      <dsp:txXfrm>
        <a:off x="482724" y="3260865"/>
        <a:ext cx="6227832" cy="612672"/>
      </dsp:txXfrm>
    </dsp:sp>
    <dsp:sp modelId="{301B6434-3E11-4F62-82D0-8861827AA254}">
      <dsp:nvSpPr>
        <dsp:cNvPr id="0" name=""/>
        <dsp:cNvSpPr/>
      </dsp:nvSpPr>
      <dsp:spPr>
        <a:xfrm>
          <a:off x="0" y="4610481"/>
          <a:ext cx="8991600" cy="5796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152AF-7136-46A8-8CF5-CC95472A07E3}">
      <dsp:nvSpPr>
        <dsp:cNvPr id="0" name=""/>
        <dsp:cNvSpPr/>
      </dsp:nvSpPr>
      <dsp:spPr>
        <a:xfrm>
          <a:off x="449580" y="4271001"/>
          <a:ext cx="62941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300" kern="1200" dirty="0" smtClean="0"/>
            <a:t>মনোবিজ্ঞান</a:t>
          </a:r>
          <a:endParaRPr lang="en-US" sz="2300" kern="1200" dirty="0"/>
        </a:p>
      </dsp:txBody>
      <dsp:txXfrm>
        <a:off x="482724" y="4304145"/>
        <a:ext cx="622783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13AE1-6656-43E3-A913-10C544A83BC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95FCC-FA3E-4589-808A-3814B8F630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61523-925F-43DB-97A5-18D275C1E2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B6D3E-0F06-423B-8506-629074B1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CD236F-46FB-4A67-9F0E-377DDD011302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95136D-8050-42F1-8754-77506943B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5835252" cy="20082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245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245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1e661462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895600"/>
            <a:ext cx="4572817" cy="382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মৌলিক </a:t>
            </a:r>
            <a:r>
              <a:rPr lang="bn-BD" sz="60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মানবিক চাহিদা</a:t>
            </a:r>
            <a:endParaRPr lang="en-US" sz="6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3450819"/>
              </p:ext>
            </p:extLst>
          </p:nvPr>
        </p:nvGraphicFramePr>
        <p:xfrm>
          <a:off x="0" y="1417638"/>
          <a:ext cx="914400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47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প্রতিকার, প্রতিরোধ ও উন্নয়নমূলক সমাজকর্ম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496870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80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সামাজিক নীতি ও   পরিকল্পনা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8454409"/>
              </p:ext>
            </p:extLst>
          </p:nvPr>
        </p:nvGraphicFramePr>
        <p:xfrm>
          <a:off x="76200" y="1447800"/>
          <a:ext cx="9067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611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575"/>
            <a:ext cx="9143999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সমাজকর্ম </a:t>
            </a:r>
            <a:r>
              <a:rPr lang="bn-BD" sz="66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ও  পদ্ধতি 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971800" y="1295400"/>
            <a:ext cx="3048000" cy="723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সমাজকর্মের পদ্ধতি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flipH="1">
            <a:off x="4305300" y="2019300"/>
            <a:ext cx="381000" cy="328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13432" y="2375280"/>
            <a:ext cx="4620768" cy="347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311717" y="2733418"/>
            <a:ext cx="484632" cy="480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262116" y="2736974"/>
            <a:ext cx="484632" cy="480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14312" y="3297076"/>
            <a:ext cx="4076700" cy="352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</a:t>
            </a:r>
            <a:r>
              <a:rPr lang="en-US" dirty="0" err="1" smtClean="0"/>
              <a:t>মৌলিক</a:t>
            </a:r>
            <a:r>
              <a:rPr lang="bn-BD" dirty="0" smtClean="0"/>
              <a:t> পদ্ধতি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806220" y="3278149"/>
            <a:ext cx="4114800" cy="364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সহায়ক</a:t>
            </a:r>
            <a:r>
              <a:rPr lang="bn-BD" dirty="0" smtClean="0"/>
              <a:t> পদ্ধতি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29768" y="3628991"/>
            <a:ext cx="484632" cy="518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060638" y="3635641"/>
            <a:ext cx="484632" cy="528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620071" y="3641184"/>
            <a:ext cx="484632" cy="54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085969" y="3626370"/>
            <a:ext cx="484632" cy="54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8202168" y="3606767"/>
            <a:ext cx="484632" cy="533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21304" y="3649851"/>
            <a:ext cx="484632" cy="523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4297" y="4157420"/>
            <a:ext cx="136512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ব্যক্তি সমাজকর্ম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655636" y="4188522"/>
            <a:ext cx="127158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দল সমাজকর্ম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223450" y="4188522"/>
            <a:ext cx="125425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সমষ্ঠি সমাজকর্ম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634866" y="4188522"/>
            <a:ext cx="138493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সমাজকর্ম গবেষণা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259640" y="4188522"/>
            <a:ext cx="13110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সামাজিক প্রশাসন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7810500" y="4147405"/>
            <a:ext cx="1219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সামাজিক কার্যক্রম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অন্যান্য সামাজিক </a:t>
            </a:r>
            <a:r>
              <a:rPr lang="bn-BD" sz="60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বিজ্ঞান</a:t>
            </a:r>
            <a:endParaRPr lang="en-US" sz="6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5532559"/>
              </p:ext>
            </p:extLst>
          </p:nvPr>
        </p:nvGraphicFramePr>
        <p:xfrm>
          <a:off x="0" y="1417638"/>
          <a:ext cx="8991600" cy="528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5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bn-BD" sz="66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মূল্যায়ন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60000" endA="900" endPos="58000" dir="5400000" sy="-100000" algn="bl" rotWithShape="0"/>
                </a:effectLst>
              </a:rPr>
              <a:t>সমাজকর্মের বিস্তর পরিধি সম্পর্কে ধারণা লাভ</a:t>
            </a:r>
            <a:endParaRPr lang="en-US" sz="5400" b="1" dirty="0">
              <a:ln w="13462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3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একক ও দলীয় কাজ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17638"/>
            <a:ext cx="9144000" cy="528796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sz="4400" b="1" dirty="0" smtClean="0">
                <a:solidFill>
                  <a:srgbClr val="00B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একক কাজ: </a:t>
            </a:r>
            <a:r>
              <a:rPr lang="bn-BD" sz="3600" b="1" dirty="0" smtClean="0"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সমাজকর্মের ২টি করে নতুন পরিধিভূক্ত বিষয় লিখে নিয়ে আসা ।</a:t>
            </a:r>
          </a:p>
          <a:p>
            <a:pPr marL="0" indent="0">
              <a:buNone/>
            </a:pPr>
            <a:endParaRPr lang="bn-BD" sz="3600" b="1" dirty="0" smtClean="0"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bn-BD" sz="4400" b="1" dirty="0" smtClean="0">
                <a:solidFill>
                  <a:srgbClr val="00B05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দলীয় কাজ: </a:t>
            </a:r>
            <a:r>
              <a:rPr lang="bn-BD" sz="3600" b="1" dirty="0" smtClean="0"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প্রতি ৫ জন মিলে একটি করে দল গঠন এবং প্রতিটি দল একটি করে পরিধিভূক্ত বিষয় নিয়ে আলোচনা করা ।</a:t>
            </a:r>
            <a:endParaRPr lang="en-US" sz="3600" b="1" dirty="0"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47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103" y="2514600"/>
            <a:ext cx="4349059" cy="4094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" y="685800"/>
            <a:ext cx="5582993" cy="1336812"/>
          </a:xfrm>
        </p:spPr>
        <p:txBody>
          <a:bodyPr>
            <a:no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sz="8800" b="1" dirty="0" err="1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ধন্যবাদ</a:t>
            </a:r>
            <a:r>
              <a:rPr lang="en-US" sz="8800" b="1" dirty="0" smtClean="0">
                <a:ln>
                  <a:solidFill>
                    <a:srgbClr val="0070C0"/>
                  </a:solidFill>
                </a:ln>
                <a:effectLst>
                  <a:reflection blurRad="6350" stA="55000" endA="50" endPos="85000" dist="60007" dir="5400000" sy="-100000" algn="bl" rotWithShape="0"/>
                </a:effectLst>
              </a:rPr>
              <a:t> </a:t>
            </a:r>
            <a:endParaRPr lang="en-US" sz="8800" b="1" dirty="0">
              <a:ln>
                <a:solidFill>
                  <a:srgbClr val="0070C0"/>
                </a:solidFill>
              </a:ln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69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title"/>
          </p:nvPr>
        </p:nvSpPr>
        <p:spPr>
          <a:xfrm>
            <a:off x="2362200" y="1143000"/>
            <a:ext cx="6019800" cy="116759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bn-BD" sz="7200" b="1" dirty="0" smtClean="0">
                <a:ln>
                  <a:solidFill>
                    <a:schemeClr val="accent1"/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6000" b="1" dirty="0" smtClean="0">
                <a:ln>
                  <a:solidFill>
                    <a:schemeClr val="accent1"/>
                  </a:solidFill>
                </a:ln>
                <a:solidFill>
                  <a:srgbClr val="FF0066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 smtClean="0">
              <a:ln>
                <a:solidFill>
                  <a:schemeClr val="accent1"/>
                </a:solidFill>
              </a:ln>
              <a:solidFill>
                <a:srgbClr val="FF0066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1752600" y="2971800"/>
            <a:ext cx="5638800" cy="228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2000" b="1" i="1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এস  এম  সাখাওয়াত হোসেন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i="1" dirty="0">
              <a:solidFill>
                <a:schemeClr val="accent1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bn-BD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, সমাজকর্ম বিভাগ,</a:t>
            </a:r>
          </a:p>
          <a:p>
            <a:pPr algn="ctr">
              <a:buNone/>
            </a:pPr>
            <a:r>
              <a:rPr lang="bn-BD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কুমুদিনী সরকারি কলেজ, টা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ংগা</a:t>
            </a:r>
            <a:r>
              <a:rPr lang="bn-BD" sz="2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ইল </a:t>
            </a:r>
            <a:endParaRPr lang="en-US" sz="2400" b="1" i="1" dirty="0" smtClean="0">
              <a:solidFill>
                <a:schemeClr val="accent1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2000" b="1" i="1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96098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7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8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28650" y="3052095"/>
            <a:ext cx="7886700" cy="3188285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</a:t>
            </a:r>
            <a:r>
              <a:rPr lang="bn-BD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6600" b="1" dirty="0" smtClean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পরিধি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5872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764194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33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5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5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7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7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7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7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7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◊ </a:t>
            </a:r>
            <a:r>
              <a:rPr lang="en-US" sz="27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27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u="sng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2700" u="sng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7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7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7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27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7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700" u="sng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85812" y="2362200"/>
            <a:ext cx="3532909" cy="1163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sz="1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2090385" y="457200"/>
            <a:ext cx="4343400" cy="1222049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298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bn-BD" sz="6000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সমাজকর্মের পরিধি</a:t>
            </a:r>
            <a:endParaRPr lang="en-US" sz="6000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17638"/>
            <a:ext cx="9144000" cy="54403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chemeClr val="accent1"/>
                </a:solidFill>
              </a:rPr>
              <a:t>  </a:t>
            </a: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সমস্যা ও    সমাধান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সব মানুষের কল্যাণ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সমাজকর্মের ইতিহাস ও   দর্শন 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সামগ্রিক কল্যাণ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মৌলিক মানবিক চাহিদা 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প্রতিকার, প্রতিরোধ ও </a:t>
            </a:r>
            <a:r>
              <a:rPr lang="bn-BD" sz="32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উন্নয়নমূলক </a:t>
            </a: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সমাজকর্ম </a:t>
            </a: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সামাজিক </a:t>
            </a:r>
            <a:r>
              <a:rPr lang="bn-BD" sz="32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নীতি ও   পরিকল্পনা </a:t>
            </a:r>
            <a:endParaRPr lang="bn-BD" sz="3200" dirty="0" smtClean="0">
              <a:solidFill>
                <a:srgbClr val="0070C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সমাজকর্ম </a:t>
            </a:r>
            <a:r>
              <a:rPr lang="bn-BD" sz="32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ও   পদ্ধতি </a:t>
            </a:r>
            <a:endParaRPr lang="bn-BD" sz="3200" dirty="0" smtClean="0">
              <a:solidFill>
                <a:srgbClr val="0070C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অন্যান্য </a:t>
            </a:r>
            <a:r>
              <a:rPr lang="bn-BD" sz="32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সামাজিক বিজ্ঞান</a:t>
            </a:r>
          </a:p>
          <a:p>
            <a:pPr>
              <a:buFont typeface="Wingdings" pitchFamily="2" charset="2"/>
              <a:buChar char="ü"/>
            </a:pPr>
            <a:endParaRPr lang="bn-BD" sz="3200" dirty="0">
              <a:solidFill>
                <a:srgbClr val="00B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endParaRPr lang="bn-BD" sz="3200" dirty="0">
              <a:solidFill>
                <a:srgbClr val="00B05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endParaRPr lang="bn-BD" sz="3200" dirty="0" smtClean="0">
              <a:solidFill>
                <a:srgbClr val="0070C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marL="0" indent="0">
              <a:buNone/>
            </a:pPr>
            <a:endParaRPr lang="bn-BD" sz="3200" dirty="0" smtClean="0">
              <a:solidFill>
                <a:srgbClr val="0070C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-7620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</a:t>
            </a:r>
            <a:r>
              <a:rPr lang="bn-BD" sz="48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সমস্যা  ও  সমাধান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72423516"/>
              </p:ext>
            </p:extLst>
          </p:nvPr>
        </p:nvGraphicFramePr>
        <p:xfrm>
          <a:off x="19050" y="1341438"/>
          <a:ext cx="9124950" cy="528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42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bn-BD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bn-BD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</a:t>
            </a:r>
            <a:r>
              <a:rPr lang="bn-BD" sz="48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সব </a:t>
            </a:r>
            <a:r>
              <a:rPr lang="bn-BD" sz="48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মানুষের কল্যাণ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0151880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20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সমাজকর্মের ইতিহাস ও   দর্শন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4979819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8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সামগ্রিক কল্যাণ</a:t>
            </a:r>
            <a:endParaRPr lang="en-US" sz="6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7611948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614</TotalTime>
  <Words>245</Words>
  <Application>Microsoft Office PowerPoint</Application>
  <PresentationFormat>On-screen Show (4:3)</PresentationFormat>
  <Paragraphs>100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Franklin Gothic Book</vt:lpstr>
      <vt:lpstr>NikoshBAN</vt:lpstr>
      <vt:lpstr>Perpetua</vt:lpstr>
      <vt:lpstr>Vrinda</vt:lpstr>
      <vt:lpstr>Wingdings</vt:lpstr>
      <vt:lpstr>Wingdings 2</vt:lpstr>
      <vt:lpstr>Equity</vt:lpstr>
      <vt:lpstr>PowerPoint Presentation</vt:lpstr>
      <vt:lpstr>পরিচিতি </vt:lpstr>
      <vt:lpstr>পাঠ পরিচিতি</vt:lpstr>
      <vt:lpstr>PowerPoint Presentation</vt:lpstr>
      <vt:lpstr> সমাজকর্মের পরিধি</vt:lpstr>
      <vt:lpstr>           সমস্যা  ও  সমাধান</vt:lpstr>
      <vt:lpstr>             সব মানুষের কল্যাণ</vt:lpstr>
      <vt:lpstr>সমাজকর্মের ইতিহাস ও   দর্শন</vt:lpstr>
      <vt:lpstr>        সামগ্রিক কল্যাণ</vt:lpstr>
      <vt:lpstr>   মৌলিক মানবিক চাহিদা</vt:lpstr>
      <vt:lpstr>প্রতিকার, প্রতিরোধ ও উন্নয়নমূলক সমাজকর্ম</vt:lpstr>
      <vt:lpstr>সামাজিক নীতি ও   পরিকল্পনা</vt:lpstr>
      <vt:lpstr>সমাজকর্ম  ও  পদ্ধতি </vt:lpstr>
      <vt:lpstr>অন্যান্য সামাজিক বিজ্ঞান</vt:lpstr>
      <vt:lpstr>            মূল্যায়ন</vt:lpstr>
      <vt:lpstr>     একক ও দলীয় কাজ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সমাজক</dc:title>
  <dc:creator>USER</dc:creator>
  <cp:lastModifiedBy>Admin</cp:lastModifiedBy>
  <cp:revision>160</cp:revision>
  <dcterms:created xsi:type="dcterms:W3CDTF">2017-07-07T06:34:30Z</dcterms:created>
  <dcterms:modified xsi:type="dcterms:W3CDTF">2019-12-01T18:17:51Z</dcterms:modified>
</cp:coreProperties>
</file>