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57" r:id="rId4"/>
    <p:sldId id="256" r:id="rId5"/>
    <p:sldId id="260" r:id="rId6"/>
    <p:sldId id="261" r:id="rId7"/>
    <p:sldId id="269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60" userDrawn="1">
          <p15:clr>
            <a:srgbClr val="A4A3A4"/>
          </p15:clr>
        </p15:guide>
        <p15:guide id="4" pos="2712" userDrawn="1">
          <p15:clr>
            <a:srgbClr val="A4A3A4"/>
          </p15:clr>
        </p15:guide>
        <p15:guide id="5" pos="1248" userDrawn="1">
          <p15:clr>
            <a:srgbClr val="A4A3A4"/>
          </p15:clr>
        </p15:guide>
        <p15:guide id="6" orient="horz" pos="1584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  <p15:guide id="8" pos="3288" userDrawn="1">
          <p15:clr>
            <a:srgbClr val="A4A3A4"/>
          </p15:clr>
        </p15:guide>
        <p15:guide id="9" pos="4152" userDrawn="1">
          <p15:clr>
            <a:srgbClr val="A4A3A4"/>
          </p15:clr>
        </p15:guide>
        <p15:guide id="10" pos="24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936" y="48"/>
      </p:cViewPr>
      <p:guideLst>
        <p:guide orient="horz" pos="2736"/>
        <p:guide pos="3840"/>
        <p:guide pos="2160"/>
        <p:guide pos="2712"/>
        <p:guide pos="1248"/>
        <p:guide orient="horz" pos="1584"/>
        <p:guide orient="horz" pos="2160"/>
        <p:guide pos="3288"/>
        <p:guide pos="4152"/>
        <p:guide pos="24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A1AFA7-1501-4614-B9A3-3EB657E82E2E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4E7B1B-0D38-40B4-91B9-34D547EF2249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বৃত্তের স্পর্শক কী বলতে পারবে, 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3BCE6F-3B71-427C-A8C2-2B13AEE67FA6}" type="parTrans" cxnId="{B2D6FD86-6A66-4384-AB89-66F40BD4BD0A}">
      <dgm:prSet/>
      <dgm:spPr/>
      <dgm:t>
        <a:bodyPr/>
        <a:lstStyle/>
        <a:p>
          <a:endParaRPr lang="en-US"/>
        </a:p>
      </dgm:t>
    </dgm:pt>
    <dgm:pt modelId="{6A3A9163-A9AA-48B1-8E14-851EAB255249}" type="sibTrans" cxnId="{B2D6FD86-6A66-4384-AB89-66F40BD4BD0A}">
      <dgm:prSet/>
      <dgm:spPr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DF357C91-82B6-47C0-8577-123E40D11815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বৃত্তের বহিস্থ কোনো বিন্দু থেকে স্পর্শক আকঁতে পারবে, 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15C824-EA6D-4909-A6FB-B71C5D0D060F}" type="parTrans" cxnId="{27F07FA5-53B5-410A-B045-740EC2817F7D}">
      <dgm:prSet/>
      <dgm:spPr/>
      <dgm:t>
        <a:bodyPr/>
        <a:lstStyle/>
        <a:p>
          <a:endParaRPr lang="en-US"/>
        </a:p>
      </dgm:t>
    </dgm:pt>
    <dgm:pt modelId="{41BE9A1F-27E8-49D0-B0AD-80255D913F2B}" type="sibTrans" cxnId="{27F07FA5-53B5-410A-B045-740EC2817F7D}">
      <dgm:prSet/>
      <dgm:spPr/>
      <dgm:t>
        <a:bodyPr/>
        <a:lstStyle/>
        <a:p>
          <a:endParaRPr lang="en-US"/>
        </a:p>
      </dgm:t>
    </dgm:pt>
    <dgm:pt modelId="{07A6270C-7A5F-4BFE-BB22-C829903C8061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বৃত্তের স্পর্শক অংক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নের</a:t>
          </a:r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বিবরণ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পারবে।</a:t>
          </a:r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36C9CD-CE49-48D2-B117-9BB7B53BF9E8}" type="parTrans" cxnId="{523B6FAE-340D-4B5C-9726-48E9AC223314}">
      <dgm:prSet/>
      <dgm:spPr/>
      <dgm:t>
        <a:bodyPr/>
        <a:lstStyle/>
        <a:p>
          <a:endParaRPr lang="en-US"/>
        </a:p>
      </dgm:t>
    </dgm:pt>
    <dgm:pt modelId="{2F62449D-DCDC-4226-84C6-B6218634AB62}" type="sibTrans" cxnId="{523B6FAE-340D-4B5C-9726-48E9AC223314}">
      <dgm:prSet/>
      <dgm:spPr/>
      <dgm:t>
        <a:bodyPr/>
        <a:lstStyle/>
        <a:p>
          <a:endParaRPr lang="en-US"/>
        </a:p>
      </dgm:t>
    </dgm:pt>
    <dgm:pt modelId="{C174D509-050E-4481-866F-BB1446B13039}" type="pres">
      <dgm:prSet presAssocID="{87A1AFA7-1501-4614-B9A3-3EB657E82E2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839DB44-03AE-43AC-9220-922E377E92DB}" type="pres">
      <dgm:prSet presAssocID="{87A1AFA7-1501-4614-B9A3-3EB657E82E2E}" presName="Name1" presStyleCnt="0"/>
      <dgm:spPr/>
    </dgm:pt>
    <dgm:pt modelId="{F9941FEC-7C4D-4305-B928-D784A572C07D}" type="pres">
      <dgm:prSet presAssocID="{87A1AFA7-1501-4614-B9A3-3EB657E82E2E}" presName="cycle" presStyleCnt="0"/>
      <dgm:spPr/>
    </dgm:pt>
    <dgm:pt modelId="{9D43B98D-4BD4-4E84-9258-1591AE6EDB81}" type="pres">
      <dgm:prSet presAssocID="{87A1AFA7-1501-4614-B9A3-3EB657E82E2E}" presName="srcNode" presStyleLbl="node1" presStyleIdx="0" presStyleCnt="3"/>
      <dgm:spPr/>
    </dgm:pt>
    <dgm:pt modelId="{2B8179A6-AC1D-4CA1-87E8-9895BC60AF11}" type="pres">
      <dgm:prSet presAssocID="{87A1AFA7-1501-4614-B9A3-3EB657E82E2E}" presName="conn" presStyleLbl="parChTrans1D2" presStyleIdx="0" presStyleCnt="1"/>
      <dgm:spPr/>
      <dgm:t>
        <a:bodyPr/>
        <a:lstStyle/>
        <a:p>
          <a:endParaRPr lang="en-US"/>
        </a:p>
      </dgm:t>
    </dgm:pt>
    <dgm:pt modelId="{8793CBA4-4FF9-4412-A2C1-789F349F3762}" type="pres">
      <dgm:prSet presAssocID="{87A1AFA7-1501-4614-B9A3-3EB657E82E2E}" presName="extraNode" presStyleLbl="node1" presStyleIdx="0" presStyleCnt="3"/>
      <dgm:spPr/>
    </dgm:pt>
    <dgm:pt modelId="{1566B077-8F66-4190-9C11-3B2580FC9156}" type="pres">
      <dgm:prSet presAssocID="{87A1AFA7-1501-4614-B9A3-3EB657E82E2E}" presName="dstNode" presStyleLbl="node1" presStyleIdx="0" presStyleCnt="3"/>
      <dgm:spPr/>
    </dgm:pt>
    <dgm:pt modelId="{DD2475BE-C2A6-4FF9-A719-B7DB619A3773}" type="pres">
      <dgm:prSet presAssocID="{3C4E7B1B-0D38-40B4-91B9-34D547EF224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5DC67-EE64-4DFA-A3EE-425135B6A7FC}" type="pres">
      <dgm:prSet presAssocID="{3C4E7B1B-0D38-40B4-91B9-34D547EF2249}" presName="accent_1" presStyleCnt="0"/>
      <dgm:spPr/>
    </dgm:pt>
    <dgm:pt modelId="{6BE9AF8B-2729-4245-9206-E155341495D8}" type="pres">
      <dgm:prSet presAssocID="{3C4E7B1B-0D38-40B4-91B9-34D547EF2249}" presName="accentRepeatNode" presStyleLbl="solidFgAcc1" presStyleIdx="0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A5C5CD-B607-4361-9AE9-3348C16AE93F}" type="pres">
      <dgm:prSet presAssocID="{DF357C91-82B6-47C0-8577-123E40D1181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8A471-7C10-4FD8-B8DB-6028E3E8921E}" type="pres">
      <dgm:prSet presAssocID="{DF357C91-82B6-47C0-8577-123E40D11815}" presName="accent_2" presStyleCnt="0"/>
      <dgm:spPr/>
    </dgm:pt>
    <dgm:pt modelId="{8F772EFF-2B37-449E-BFD6-4F5211E687AF}" type="pres">
      <dgm:prSet presAssocID="{DF357C91-82B6-47C0-8577-123E40D11815}" presName="accentRepeatNode" presStyleLbl="solidFgAcc1" presStyleIdx="1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DD31CE3-D680-47F1-9A64-1AD5A966625C}" type="pres">
      <dgm:prSet presAssocID="{07A6270C-7A5F-4BFE-BB22-C829903C806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4A9CB-7B4F-4268-9E7B-2C7301E0ADAB}" type="pres">
      <dgm:prSet presAssocID="{07A6270C-7A5F-4BFE-BB22-C829903C8061}" presName="accent_3" presStyleCnt="0"/>
      <dgm:spPr/>
    </dgm:pt>
    <dgm:pt modelId="{70F2644F-DBDF-41B7-8455-243AF9ED2C3C}" type="pres">
      <dgm:prSet presAssocID="{07A6270C-7A5F-4BFE-BB22-C829903C8061}" presName="accentRepeatNode" presStyleLbl="solidFgAcc1" presStyleIdx="2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64CD41E4-1469-49F0-96BE-7D07C0C393A0}" type="presOf" srcId="{DF357C91-82B6-47C0-8577-123E40D11815}" destId="{ADA5C5CD-B607-4361-9AE9-3348C16AE93F}" srcOrd="0" destOrd="0" presId="urn:microsoft.com/office/officeart/2008/layout/VerticalCurvedList"/>
    <dgm:cxn modelId="{F6DFC339-AF45-48C3-A6B7-F7D3E3639763}" type="presOf" srcId="{07A6270C-7A5F-4BFE-BB22-C829903C8061}" destId="{7DD31CE3-D680-47F1-9A64-1AD5A966625C}" srcOrd="0" destOrd="0" presId="urn:microsoft.com/office/officeart/2008/layout/VerticalCurvedList"/>
    <dgm:cxn modelId="{B2D6FD86-6A66-4384-AB89-66F40BD4BD0A}" srcId="{87A1AFA7-1501-4614-B9A3-3EB657E82E2E}" destId="{3C4E7B1B-0D38-40B4-91B9-34D547EF2249}" srcOrd="0" destOrd="0" parTransId="{2B3BCE6F-3B71-427C-A8C2-2B13AEE67FA6}" sibTransId="{6A3A9163-A9AA-48B1-8E14-851EAB255249}"/>
    <dgm:cxn modelId="{6C67CBD0-A2AE-4AA9-919C-B33229DCFDFC}" type="presOf" srcId="{87A1AFA7-1501-4614-B9A3-3EB657E82E2E}" destId="{C174D509-050E-4481-866F-BB1446B13039}" srcOrd="0" destOrd="0" presId="urn:microsoft.com/office/officeart/2008/layout/VerticalCurvedList"/>
    <dgm:cxn modelId="{523B6FAE-340D-4B5C-9726-48E9AC223314}" srcId="{87A1AFA7-1501-4614-B9A3-3EB657E82E2E}" destId="{07A6270C-7A5F-4BFE-BB22-C829903C8061}" srcOrd="2" destOrd="0" parTransId="{9D36C9CD-CE49-48D2-B117-9BB7B53BF9E8}" sibTransId="{2F62449D-DCDC-4226-84C6-B6218634AB62}"/>
    <dgm:cxn modelId="{9E9FE957-53AD-4EAF-976F-2379DEAECA16}" type="presOf" srcId="{3C4E7B1B-0D38-40B4-91B9-34D547EF2249}" destId="{DD2475BE-C2A6-4FF9-A719-B7DB619A3773}" srcOrd="0" destOrd="0" presId="urn:microsoft.com/office/officeart/2008/layout/VerticalCurvedList"/>
    <dgm:cxn modelId="{8B2153B5-73B9-4C7E-9114-40F90EA3FBEE}" type="presOf" srcId="{6A3A9163-A9AA-48B1-8E14-851EAB255249}" destId="{2B8179A6-AC1D-4CA1-87E8-9895BC60AF11}" srcOrd="0" destOrd="0" presId="urn:microsoft.com/office/officeart/2008/layout/VerticalCurvedList"/>
    <dgm:cxn modelId="{27F07FA5-53B5-410A-B045-740EC2817F7D}" srcId="{87A1AFA7-1501-4614-B9A3-3EB657E82E2E}" destId="{DF357C91-82B6-47C0-8577-123E40D11815}" srcOrd="1" destOrd="0" parTransId="{E415C824-EA6D-4909-A6FB-B71C5D0D060F}" sibTransId="{41BE9A1F-27E8-49D0-B0AD-80255D913F2B}"/>
    <dgm:cxn modelId="{DD124FE5-D3FC-4ACF-8EA7-687012C1318E}" type="presParOf" srcId="{C174D509-050E-4481-866F-BB1446B13039}" destId="{B839DB44-03AE-43AC-9220-922E377E92DB}" srcOrd="0" destOrd="0" presId="urn:microsoft.com/office/officeart/2008/layout/VerticalCurvedList"/>
    <dgm:cxn modelId="{85B88600-F6D8-41CF-A88D-D32A4400102D}" type="presParOf" srcId="{B839DB44-03AE-43AC-9220-922E377E92DB}" destId="{F9941FEC-7C4D-4305-B928-D784A572C07D}" srcOrd="0" destOrd="0" presId="urn:microsoft.com/office/officeart/2008/layout/VerticalCurvedList"/>
    <dgm:cxn modelId="{A52DBD36-34B7-42AB-A21C-E02388A354B2}" type="presParOf" srcId="{F9941FEC-7C4D-4305-B928-D784A572C07D}" destId="{9D43B98D-4BD4-4E84-9258-1591AE6EDB81}" srcOrd="0" destOrd="0" presId="urn:microsoft.com/office/officeart/2008/layout/VerticalCurvedList"/>
    <dgm:cxn modelId="{33A5C22E-1A69-4A20-BF3F-7E6B7963D19C}" type="presParOf" srcId="{F9941FEC-7C4D-4305-B928-D784A572C07D}" destId="{2B8179A6-AC1D-4CA1-87E8-9895BC60AF11}" srcOrd="1" destOrd="0" presId="urn:microsoft.com/office/officeart/2008/layout/VerticalCurvedList"/>
    <dgm:cxn modelId="{411FE788-CAC0-4461-9344-F90C0F28905E}" type="presParOf" srcId="{F9941FEC-7C4D-4305-B928-D784A572C07D}" destId="{8793CBA4-4FF9-4412-A2C1-789F349F3762}" srcOrd="2" destOrd="0" presId="urn:microsoft.com/office/officeart/2008/layout/VerticalCurvedList"/>
    <dgm:cxn modelId="{0CADD0BC-6FCB-46CB-9344-0DF78027749A}" type="presParOf" srcId="{F9941FEC-7C4D-4305-B928-D784A572C07D}" destId="{1566B077-8F66-4190-9C11-3B2580FC9156}" srcOrd="3" destOrd="0" presId="urn:microsoft.com/office/officeart/2008/layout/VerticalCurvedList"/>
    <dgm:cxn modelId="{64FDCBA4-C630-4098-8170-0A484A431419}" type="presParOf" srcId="{B839DB44-03AE-43AC-9220-922E377E92DB}" destId="{DD2475BE-C2A6-4FF9-A719-B7DB619A3773}" srcOrd="1" destOrd="0" presId="urn:microsoft.com/office/officeart/2008/layout/VerticalCurvedList"/>
    <dgm:cxn modelId="{49AEC112-3235-433A-BBB7-A473DD09BCB6}" type="presParOf" srcId="{B839DB44-03AE-43AC-9220-922E377E92DB}" destId="{F1D5DC67-EE64-4DFA-A3EE-425135B6A7FC}" srcOrd="2" destOrd="0" presId="urn:microsoft.com/office/officeart/2008/layout/VerticalCurvedList"/>
    <dgm:cxn modelId="{053D1B2F-50B4-488F-BE34-4C7DD094F9B4}" type="presParOf" srcId="{F1D5DC67-EE64-4DFA-A3EE-425135B6A7FC}" destId="{6BE9AF8B-2729-4245-9206-E155341495D8}" srcOrd="0" destOrd="0" presId="urn:microsoft.com/office/officeart/2008/layout/VerticalCurvedList"/>
    <dgm:cxn modelId="{1BE95923-3006-4562-8960-7F6845F22793}" type="presParOf" srcId="{B839DB44-03AE-43AC-9220-922E377E92DB}" destId="{ADA5C5CD-B607-4361-9AE9-3348C16AE93F}" srcOrd="3" destOrd="0" presId="urn:microsoft.com/office/officeart/2008/layout/VerticalCurvedList"/>
    <dgm:cxn modelId="{4E979B2D-840B-4D2B-B2C8-F52E27F29028}" type="presParOf" srcId="{B839DB44-03AE-43AC-9220-922E377E92DB}" destId="{2C18A471-7C10-4FD8-B8DB-6028E3E8921E}" srcOrd="4" destOrd="0" presId="urn:microsoft.com/office/officeart/2008/layout/VerticalCurvedList"/>
    <dgm:cxn modelId="{010CA83F-F141-47FA-94A3-D7216B117B99}" type="presParOf" srcId="{2C18A471-7C10-4FD8-B8DB-6028E3E8921E}" destId="{8F772EFF-2B37-449E-BFD6-4F5211E687AF}" srcOrd="0" destOrd="0" presId="urn:microsoft.com/office/officeart/2008/layout/VerticalCurvedList"/>
    <dgm:cxn modelId="{1B0F23AD-C649-49F4-8F4A-2E073C0247C3}" type="presParOf" srcId="{B839DB44-03AE-43AC-9220-922E377E92DB}" destId="{7DD31CE3-D680-47F1-9A64-1AD5A966625C}" srcOrd="5" destOrd="0" presId="urn:microsoft.com/office/officeart/2008/layout/VerticalCurvedList"/>
    <dgm:cxn modelId="{3BA3BA1A-7060-4BC9-8E5E-FF867B281693}" type="presParOf" srcId="{B839DB44-03AE-43AC-9220-922E377E92DB}" destId="{68F4A9CB-7B4F-4268-9E7B-2C7301E0ADAB}" srcOrd="6" destOrd="0" presId="urn:microsoft.com/office/officeart/2008/layout/VerticalCurvedList"/>
    <dgm:cxn modelId="{0359FEEF-9473-4F4B-9ED0-FB6A0693210D}" type="presParOf" srcId="{68F4A9CB-7B4F-4268-9E7B-2C7301E0ADAB}" destId="{70F2644F-DBDF-41B7-8455-243AF9ED2C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3E5FDAB-0431-40D3-81BC-F0E6AABA038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E680C35-5748-4BBD-9828-A1E29CB25FF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41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FDAB-0431-40D3-81BC-F0E6AABA038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0C35-5748-4BBD-9828-A1E29CB25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2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FDAB-0431-40D3-81BC-F0E6AABA038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0C35-5748-4BBD-9828-A1E29CB25FF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19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FDAB-0431-40D3-81BC-F0E6AABA038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0C35-5748-4BBD-9828-A1E29CB25FF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94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FDAB-0431-40D3-81BC-F0E6AABA038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0C35-5748-4BBD-9828-A1E29CB25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78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FDAB-0431-40D3-81BC-F0E6AABA038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0C35-5748-4BBD-9828-A1E29CB25F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367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FDAB-0431-40D3-81BC-F0E6AABA038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0C35-5748-4BBD-9828-A1E29CB25FF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481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FDAB-0431-40D3-81BC-F0E6AABA038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0C35-5748-4BBD-9828-A1E29CB25FF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851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FDAB-0431-40D3-81BC-F0E6AABA038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0C35-5748-4BBD-9828-A1E29CB25FF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78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FDAB-0431-40D3-81BC-F0E6AABA038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0C35-5748-4BBD-9828-A1E29CB25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8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FDAB-0431-40D3-81BC-F0E6AABA038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0C35-5748-4BBD-9828-A1E29CB25FF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94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FDAB-0431-40D3-81BC-F0E6AABA038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0C35-5748-4BBD-9828-A1E29CB25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6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FDAB-0431-40D3-81BC-F0E6AABA038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0C35-5748-4BBD-9828-A1E29CB25FF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86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FDAB-0431-40D3-81BC-F0E6AABA038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0C35-5748-4BBD-9828-A1E29CB25FF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4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331720" y="6400800"/>
            <a:ext cx="755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9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FDAB-0431-40D3-81BC-F0E6AABA038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0C35-5748-4BBD-9828-A1E29CB25FF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56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FDAB-0431-40D3-81BC-F0E6AABA038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0C35-5748-4BBD-9828-A1E29CB25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E5FDAB-0431-40D3-81BC-F0E6AABA0382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680C35-5748-4BBD-9828-A1E29CB25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6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85311" y="2301240"/>
            <a:ext cx="5347209" cy="3784264"/>
            <a:chOff x="1610804" y="2143126"/>
            <a:chExt cx="5893819" cy="42687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804" y="2143126"/>
              <a:ext cx="5893819" cy="426878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4383216">
              <a:off x="2452326" y="2426462"/>
              <a:ext cx="1752600" cy="15684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25881" y="664845"/>
            <a:ext cx="4160519" cy="14382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15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15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15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9658" y="915354"/>
            <a:ext cx="3528302" cy="152304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0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4300086" y="1956335"/>
            <a:ext cx="16043" cy="30319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358640" y="3550920"/>
            <a:ext cx="274320" cy="2590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/>
              <a:t>Q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38350" y="2032686"/>
            <a:ext cx="4572000" cy="2792628"/>
            <a:chOff x="2038350" y="2032686"/>
            <a:chExt cx="4572000" cy="2792628"/>
          </a:xfrm>
        </p:grpSpPr>
        <p:sp>
          <p:nvSpPr>
            <p:cNvPr id="14" name="Oval 13"/>
            <p:cNvSpPr/>
            <p:nvPr/>
          </p:nvSpPr>
          <p:spPr>
            <a:xfrm>
              <a:off x="2771214" y="2817495"/>
              <a:ext cx="1315571" cy="129921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418377" y="3412848"/>
              <a:ext cx="92964" cy="11144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173980" y="3383280"/>
              <a:ext cx="137160" cy="1676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3416060" y="3467100"/>
              <a:ext cx="1796020" cy="7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2038350" y="2032686"/>
              <a:ext cx="2781300" cy="2767915"/>
              <a:chOff x="7299960" y="1554481"/>
              <a:chExt cx="3566160" cy="3328487"/>
            </a:xfrm>
          </p:grpSpPr>
          <p:sp>
            <p:nvSpPr>
              <p:cNvPr id="20" name="Arc 19"/>
              <p:cNvSpPr/>
              <p:nvPr/>
            </p:nvSpPr>
            <p:spPr>
              <a:xfrm>
                <a:off x="7299960" y="1599439"/>
                <a:ext cx="3566160" cy="3283529"/>
              </a:xfrm>
              <a:prstGeom prst="arc">
                <a:avLst>
                  <a:gd name="adj1" fmla="val 17498060"/>
                  <a:gd name="adj2" fmla="val 2008177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Arc 20"/>
              <p:cNvSpPr/>
              <p:nvPr/>
            </p:nvSpPr>
            <p:spPr>
              <a:xfrm>
                <a:off x="7299960" y="1554481"/>
                <a:ext cx="3550920" cy="3291840"/>
              </a:xfrm>
              <a:prstGeom prst="arc">
                <a:avLst>
                  <a:gd name="adj1" fmla="val 1461612"/>
                  <a:gd name="adj2" fmla="val 4233102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829050" y="2057400"/>
              <a:ext cx="2781300" cy="2767914"/>
              <a:chOff x="6096000" y="1143000"/>
              <a:chExt cx="2202180" cy="2306595"/>
            </a:xfrm>
          </p:grpSpPr>
          <p:sp>
            <p:nvSpPr>
              <p:cNvPr id="23" name="Arc 22"/>
              <p:cNvSpPr/>
              <p:nvPr/>
            </p:nvSpPr>
            <p:spPr>
              <a:xfrm>
                <a:off x="6096000" y="1163595"/>
                <a:ext cx="2202180" cy="2286000"/>
              </a:xfrm>
              <a:prstGeom prst="arc">
                <a:avLst>
                  <a:gd name="adj1" fmla="val 12531286"/>
                  <a:gd name="adj2" fmla="val 1489270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/>
              <p:cNvSpPr/>
              <p:nvPr/>
            </p:nvSpPr>
            <p:spPr>
              <a:xfrm>
                <a:off x="6096000" y="1143000"/>
                <a:ext cx="2202180" cy="2286000"/>
              </a:xfrm>
              <a:prstGeom prst="arc">
                <a:avLst>
                  <a:gd name="adj1" fmla="val 6779582"/>
                  <a:gd name="adj2" fmla="val 9207519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364480" y="3398520"/>
              <a:ext cx="243840" cy="21336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/>
                <a:t>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63240" y="3352800"/>
              <a:ext cx="274320" cy="25908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/>
                <a:t>O</a:t>
              </a:r>
              <a:endParaRPr lang="en-US" b="1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117" y="1675488"/>
            <a:ext cx="5379720" cy="349178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7106587" y="2129102"/>
            <a:ext cx="2938072" cy="2203554"/>
            <a:chOff x="7929797" y="1214203"/>
            <a:chExt cx="2938072" cy="2203554"/>
          </a:xfrm>
        </p:grpSpPr>
        <p:sp>
          <p:nvSpPr>
            <p:cNvPr id="29" name="Rectangle 28"/>
            <p:cNvSpPr/>
            <p:nvPr/>
          </p:nvSpPr>
          <p:spPr>
            <a:xfrm>
              <a:off x="7929797" y="1214203"/>
              <a:ext cx="2938072" cy="2203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14610" y="1528996"/>
              <a:ext cx="2188564" cy="47968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অংকনের বিবরণ </a:t>
              </a:r>
              <a:endPara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124669" y="2338466"/>
              <a:ext cx="2533338" cy="28481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/>
                <a:t>OP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মধ্যবিন্দু</a:t>
              </a:r>
              <a:r>
                <a:rPr lang="en-US" b="1" dirty="0" smtClean="0"/>
                <a:t> </a:t>
              </a:r>
              <a:r>
                <a:rPr lang="en-US" b="1" dirty="0" smtClean="0">
                  <a:cs typeface="NikoshBAN" panose="02000000000000000000" pitchFamily="2" charset="0"/>
                </a:rPr>
                <a:t>Q </a:t>
              </a:r>
              <a:r>
                <a:rPr lang="en-US" b="1" dirty="0" err="1" smtClean="0">
                  <a:cs typeface="NikoshBAN" panose="02000000000000000000" pitchFamily="2" charset="0"/>
                </a:rPr>
                <a:t>নির্ণয়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b="1" dirty="0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9189">
            <a:off x="4049900" y="1377822"/>
            <a:ext cx="4419983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-0.00338 0.5212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2606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3429001" y="2546684"/>
            <a:ext cx="1790700" cy="182880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006266" y="1941095"/>
            <a:ext cx="4572000" cy="3050630"/>
            <a:chOff x="2006266" y="1941095"/>
            <a:chExt cx="4572000" cy="3050630"/>
          </a:xfrm>
        </p:grpSpPr>
        <p:grpSp>
          <p:nvGrpSpPr>
            <p:cNvPr id="15" name="Group 14"/>
            <p:cNvGrpSpPr/>
            <p:nvPr/>
          </p:nvGrpSpPr>
          <p:grpSpPr>
            <a:xfrm>
              <a:off x="2006266" y="1941095"/>
              <a:ext cx="4572000" cy="3050630"/>
              <a:chOff x="2006266" y="1941095"/>
              <a:chExt cx="4572000" cy="305063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2739130" y="2817495"/>
                <a:ext cx="1315571" cy="129921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3386293" y="3412848"/>
                <a:ext cx="92964" cy="11144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5141896" y="3383280"/>
                <a:ext cx="137160" cy="16764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 flipV="1">
                <a:off x="3383976" y="3467100"/>
                <a:ext cx="1796020" cy="71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5"/>
              <p:cNvGrpSpPr/>
              <p:nvPr/>
            </p:nvGrpSpPr>
            <p:grpSpPr>
              <a:xfrm>
                <a:off x="2006266" y="2032686"/>
                <a:ext cx="2781300" cy="2767915"/>
                <a:chOff x="7299960" y="1554481"/>
                <a:chExt cx="3566160" cy="3328487"/>
              </a:xfrm>
            </p:grpSpPr>
            <p:sp>
              <p:nvSpPr>
                <p:cNvPr id="7" name="Arc 6"/>
                <p:cNvSpPr/>
                <p:nvPr/>
              </p:nvSpPr>
              <p:spPr>
                <a:xfrm>
                  <a:off x="7299960" y="1599439"/>
                  <a:ext cx="3566160" cy="3283529"/>
                </a:xfrm>
                <a:prstGeom prst="arc">
                  <a:avLst>
                    <a:gd name="adj1" fmla="val 17498060"/>
                    <a:gd name="adj2" fmla="val 20081777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Arc 7"/>
                <p:cNvSpPr/>
                <p:nvPr/>
              </p:nvSpPr>
              <p:spPr>
                <a:xfrm>
                  <a:off x="7299960" y="1554481"/>
                  <a:ext cx="3550920" cy="3291840"/>
                </a:xfrm>
                <a:prstGeom prst="arc">
                  <a:avLst>
                    <a:gd name="adj1" fmla="val 1461612"/>
                    <a:gd name="adj2" fmla="val 4233102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3796966" y="2057400"/>
                <a:ext cx="2781300" cy="2767914"/>
                <a:chOff x="6096000" y="1143000"/>
                <a:chExt cx="2202180" cy="2306595"/>
              </a:xfrm>
            </p:grpSpPr>
            <p:sp>
              <p:nvSpPr>
                <p:cNvPr id="10" name="Arc 9"/>
                <p:cNvSpPr/>
                <p:nvPr/>
              </p:nvSpPr>
              <p:spPr>
                <a:xfrm>
                  <a:off x="6096000" y="1163595"/>
                  <a:ext cx="2202180" cy="2286000"/>
                </a:xfrm>
                <a:prstGeom prst="arc">
                  <a:avLst>
                    <a:gd name="adj1" fmla="val 12531286"/>
                    <a:gd name="adj2" fmla="val 14892704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Arc 10"/>
                <p:cNvSpPr/>
                <p:nvPr/>
              </p:nvSpPr>
              <p:spPr>
                <a:xfrm>
                  <a:off x="6096000" y="1143000"/>
                  <a:ext cx="2202180" cy="2286000"/>
                </a:xfrm>
                <a:prstGeom prst="arc">
                  <a:avLst>
                    <a:gd name="adj1" fmla="val 6779582"/>
                    <a:gd name="adj2" fmla="val 9207519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" name="Straight Connector 11"/>
              <p:cNvCxnSpPr/>
              <p:nvPr/>
            </p:nvCxnSpPr>
            <p:spPr>
              <a:xfrm flipH="1">
                <a:off x="4272197" y="1941095"/>
                <a:ext cx="27089" cy="30506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3072982" y="3342805"/>
              <a:ext cx="239843" cy="26982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/>
                <a:t>O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21510" y="3432749"/>
              <a:ext cx="224852" cy="23984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47146" y="3507699"/>
              <a:ext cx="239844" cy="23984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/>
                <a:t>Q</a:t>
              </a:r>
              <a:endParaRPr lang="en-US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32746" y="2473377"/>
            <a:ext cx="209863" cy="28481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462728" y="4182256"/>
            <a:ext cx="224853" cy="2398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7135318" y="1791323"/>
            <a:ext cx="2938072" cy="3080480"/>
            <a:chOff x="7255239" y="1941225"/>
            <a:chExt cx="2938072" cy="3132946"/>
          </a:xfrm>
        </p:grpSpPr>
        <p:sp>
          <p:nvSpPr>
            <p:cNvPr id="28" name="TextBox 27"/>
            <p:cNvSpPr txBox="1"/>
            <p:nvPr/>
          </p:nvSpPr>
          <p:spPr>
            <a:xfrm>
              <a:off x="7585023" y="2128602"/>
              <a:ext cx="2188564" cy="47968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অংকনের বিবরণ </a:t>
              </a:r>
              <a:endPara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55239" y="1941225"/>
              <a:ext cx="2938072" cy="3132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35122" y="2936566"/>
              <a:ext cx="2593298" cy="154021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just"/>
              <a:r>
                <a:rPr lang="en-US" b="1" dirty="0" err="1" smtClean="0"/>
                <a:t>Q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কেন্দ্র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QP</a:t>
              </a:r>
              <a:r>
                <a:rPr lang="en-US" b="1" dirty="0" smtClean="0"/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QO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ব্যাসার্ধ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নিয়ে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বৃত্ত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প্রদত্ত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বৃত্তকে</a:t>
              </a:r>
              <a:r>
                <a:rPr lang="en-US" b="1" dirty="0" smtClean="0">
                  <a:cs typeface="NikoshBAN" panose="02000000000000000000" pitchFamily="2" charset="0"/>
                </a:rPr>
                <a:t> </a:t>
              </a:r>
              <a:r>
                <a:rPr lang="en-US" b="1" dirty="0" smtClean="0">
                  <a:cs typeface="Arial" panose="020B0604020202020204" pitchFamily="34" charset="0"/>
                </a:rPr>
                <a:t>A</a:t>
              </a:r>
              <a:r>
                <a:rPr lang="en-US" b="1" dirty="0" smtClean="0">
                  <a:cs typeface="NikoshBAN" panose="02000000000000000000" pitchFamily="2" charset="0"/>
                </a:rPr>
                <a:t>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ও </a:t>
              </a:r>
              <a:r>
                <a:rPr lang="en-US" b="1" dirty="0" smtClean="0">
                  <a:cs typeface="NikoshBAN" panose="02000000000000000000" pitchFamily="2" charset="0"/>
                </a:rPr>
                <a:t>B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বিন্দুতে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ছেদ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b="1" dirty="0" smtClean="0"/>
                <a:t> </a:t>
              </a:r>
              <a:endParaRPr lang="en-US" b="1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4655">
            <a:off x="1661843" y="891557"/>
            <a:ext cx="5277289" cy="520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2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endCxn id="23" idx="6"/>
          </p:cNvCxnSpPr>
          <p:nvPr/>
        </p:nvCxnSpPr>
        <p:spPr>
          <a:xfrm>
            <a:off x="3002529" y="2789169"/>
            <a:ext cx="1630432" cy="5788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1381426" y="1880135"/>
            <a:ext cx="4572000" cy="3031958"/>
            <a:chOff x="1381426" y="1880135"/>
            <a:chExt cx="4572000" cy="3031958"/>
          </a:xfrm>
        </p:grpSpPr>
        <p:sp>
          <p:nvSpPr>
            <p:cNvPr id="12" name="Oval 11"/>
            <p:cNvSpPr/>
            <p:nvPr/>
          </p:nvSpPr>
          <p:spPr>
            <a:xfrm>
              <a:off x="2114290" y="2756535"/>
              <a:ext cx="1315571" cy="12992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761453" y="3351888"/>
              <a:ext cx="92964" cy="11144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578016" y="3291840"/>
              <a:ext cx="137160" cy="1676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2759136" y="3383030"/>
              <a:ext cx="1873825" cy="38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1381426" y="2002206"/>
              <a:ext cx="2781300" cy="2767915"/>
              <a:chOff x="7299960" y="1554481"/>
              <a:chExt cx="3566160" cy="3328487"/>
            </a:xfrm>
          </p:grpSpPr>
          <p:sp>
            <p:nvSpPr>
              <p:cNvPr id="17" name="Arc 16"/>
              <p:cNvSpPr/>
              <p:nvPr/>
            </p:nvSpPr>
            <p:spPr>
              <a:xfrm>
                <a:off x="7299960" y="1599439"/>
                <a:ext cx="3566160" cy="3283529"/>
              </a:xfrm>
              <a:prstGeom prst="arc">
                <a:avLst>
                  <a:gd name="adj1" fmla="val 17498060"/>
                  <a:gd name="adj2" fmla="val 2008177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rc 17"/>
              <p:cNvSpPr/>
              <p:nvPr/>
            </p:nvSpPr>
            <p:spPr>
              <a:xfrm>
                <a:off x="7299960" y="1554481"/>
                <a:ext cx="3550920" cy="3291840"/>
              </a:xfrm>
              <a:prstGeom prst="arc">
                <a:avLst>
                  <a:gd name="adj1" fmla="val 1461612"/>
                  <a:gd name="adj2" fmla="val 4233102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172126" y="1996440"/>
              <a:ext cx="2781300" cy="2767914"/>
              <a:chOff x="6096000" y="1143000"/>
              <a:chExt cx="2202180" cy="2306595"/>
            </a:xfrm>
          </p:grpSpPr>
          <p:sp>
            <p:nvSpPr>
              <p:cNvPr id="20" name="Arc 19"/>
              <p:cNvSpPr/>
              <p:nvPr/>
            </p:nvSpPr>
            <p:spPr>
              <a:xfrm>
                <a:off x="6096000" y="1163595"/>
                <a:ext cx="2202180" cy="2286000"/>
              </a:xfrm>
              <a:prstGeom prst="arc">
                <a:avLst>
                  <a:gd name="adj1" fmla="val 12531286"/>
                  <a:gd name="adj2" fmla="val 1489270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Arc 20"/>
              <p:cNvSpPr/>
              <p:nvPr/>
            </p:nvSpPr>
            <p:spPr>
              <a:xfrm>
                <a:off x="6096000" y="1143000"/>
                <a:ext cx="2202180" cy="2286000"/>
              </a:xfrm>
              <a:prstGeom prst="arc">
                <a:avLst>
                  <a:gd name="adj1" fmla="val 6779582"/>
                  <a:gd name="adj2" fmla="val 9207519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 flipH="1">
              <a:off x="3658402" y="1880135"/>
              <a:ext cx="16043" cy="30319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2804161" y="2453639"/>
              <a:ext cx="1828800" cy="182880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03160" y="2413416"/>
              <a:ext cx="269823" cy="26982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24399" y="3252866"/>
              <a:ext cx="237345" cy="27232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/>
                <a:t>P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702320" y="3117953"/>
              <a:ext cx="269823" cy="26982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/>
                <a:t>Q</a:t>
              </a:r>
              <a:endParaRPr lang="en-US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20911" y="3260360"/>
              <a:ext cx="269823" cy="26982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/>
                <a:t>O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53193" y="4132288"/>
              <a:ext cx="269823" cy="26982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1359">
            <a:off x="846408" y="3182218"/>
            <a:ext cx="6104433" cy="34917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487">
            <a:off x="2419220" y="-313819"/>
            <a:ext cx="4419983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21784 0.1247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622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81426" y="2002206"/>
            <a:ext cx="2781300" cy="2767915"/>
            <a:chOff x="7299960" y="1554481"/>
            <a:chExt cx="3566160" cy="3328487"/>
          </a:xfrm>
        </p:grpSpPr>
        <p:sp>
          <p:nvSpPr>
            <p:cNvPr id="13" name="Arc 12"/>
            <p:cNvSpPr/>
            <p:nvPr/>
          </p:nvSpPr>
          <p:spPr>
            <a:xfrm>
              <a:off x="7299960" y="1599439"/>
              <a:ext cx="3566160" cy="3283529"/>
            </a:xfrm>
            <a:prstGeom prst="arc">
              <a:avLst>
                <a:gd name="adj1" fmla="val 17498060"/>
                <a:gd name="adj2" fmla="val 20081777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>
              <a:off x="7299960" y="1554481"/>
              <a:ext cx="3550920" cy="3291840"/>
            </a:xfrm>
            <a:prstGeom prst="arc">
              <a:avLst>
                <a:gd name="adj1" fmla="val 1461612"/>
                <a:gd name="adj2" fmla="val 423310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72126" y="1996440"/>
            <a:ext cx="2781300" cy="2767914"/>
            <a:chOff x="6096000" y="1143000"/>
            <a:chExt cx="2202180" cy="2306595"/>
          </a:xfrm>
        </p:grpSpPr>
        <p:sp>
          <p:nvSpPr>
            <p:cNvPr id="11" name="Arc 10"/>
            <p:cNvSpPr/>
            <p:nvPr/>
          </p:nvSpPr>
          <p:spPr>
            <a:xfrm>
              <a:off x="6096000" y="1163595"/>
              <a:ext cx="2202180" cy="2286000"/>
            </a:xfrm>
            <a:prstGeom prst="arc">
              <a:avLst>
                <a:gd name="adj1" fmla="val 12531286"/>
                <a:gd name="adj2" fmla="val 1489270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>
              <a:off x="6096000" y="1143000"/>
              <a:ext cx="2202180" cy="2286000"/>
            </a:xfrm>
            <a:prstGeom prst="arc">
              <a:avLst>
                <a:gd name="adj1" fmla="val 6779582"/>
                <a:gd name="adj2" fmla="val 9207519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V="1">
            <a:off x="3011523" y="3383031"/>
            <a:ext cx="1591458" cy="6313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114290" y="1880135"/>
            <a:ext cx="2982366" cy="3031958"/>
            <a:chOff x="2114290" y="1880135"/>
            <a:chExt cx="2982366" cy="3031958"/>
          </a:xfrm>
        </p:grpSpPr>
        <p:sp>
          <p:nvSpPr>
            <p:cNvPr id="3" name="Oval 2"/>
            <p:cNvSpPr/>
            <p:nvPr/>
          </p:nvSpPr>
          <p:spPr>
            <a:xfrm>
              <a:off x="2114290" y="2756535"/>
              <a:ext cx="1315571" cy="12992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2761453" y="3351888"/>
              <a:ext cx="92964" cy="11144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578016" y="3291840"/>
              <a:ext cx="137160" cy="1676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endCxn id="10" idx="6"/>
            </p:cNvCxnSpPr>
            <p:nvPr/>
          </p:nvCxnSpPr>
          <p:spPr>
            <a:xfrm flipV="1">
              <a:off x="2759136" y="3368040"/>
              <a:ext cx="1873825" cy="38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658402" y="1880135"/>
              <a:ext cx="16043" cy="30319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2804161" y="2453639"/>
              <a:ext cx="1828800" cy="182880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017520" y="2804160"/>
              <a:ext cx="1691640" cy="579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751882" y="3312825"/>
              <a:ext cx="344774" cy="23984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/>
                <a:t>P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90079" y="3150434"/>
              <a:ext cx="267324" cy="22235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/>
                <a:t>Q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58453" y="3242871"/>
              <a:ext cx="344774" cy="23984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/>
                <a:t>O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5705" y="4144779"/>
              <a:ext cx="307298" cy="23234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93233" y="2453389"/>
              <a:ext cx="344774" cy="23984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3724">
            <a:off x="1276972" y="282289"/>
            <a:ext cx="4419983" cy="34750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5131">
            <a:off x="1697851" y="3457786"/>
            <a:ext cx="6104433" cy="349178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181038" y="1837043"/>
            <a:ext cx="3304082" cy="3080480"/>
            <a:chOff x="7927798" y="1623683"/>
            <a:chExt cx="3304082" cy="3080480"/>
          </a:xfrm>
        </p:grpSpPr>
        <p:sp>
          <p:nvSpPr>
            <p:cNvPr id="27" name="TextBox 26"/>
            <p:cNvSpPr txBox="1"/>
            <p:nvPr/>
          </p:nvSpPr>
          <p:spPr>
            <a:xfrm>
              <a:off x="8283425" y="1945082"/>
              <a:ext cx="2461204" cy="47165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অংকনের বিবরণ </a:t>
              </a:r>
              <a:endPara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927798" y="1623683"/>
              <a:ext cx="3304082" cy="3080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88218" y="2922394"/>
              <a:ext cx="2915062" cy="111620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just"/>
              <a:r>
                <a:rPr lang="en-US" sz="1600" b="1" dirty="0" smtClean="0"/>
                <a:t> </a:t>
              </a:r>
              <a:r>
                <a:rPr lang="en-US" sz="1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1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P</a:t>
              </a:r>
              <a:r>
                <a:rPr lang="en-US" sz="1600" b="1" dirty="0" smtClean="0"/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b="1" dirty="0"/>
                <a:t> </a:t>
              </a:r>
              <a:r>
                <a:rPr lang="en-US" sz="1600" b="1" dirty="0" smtClean="0"/>
                <a:t>B</a:t>
              </a:r>
              <a:r>
                <a:rPr lang="en-US" b="1" dirty="0" smtClean="0"/>
                <a:t>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ও </a:t>
              </a:r>
              <a:r>
                <a:rPr lang="en-US" sz="1600" b="1" dirty="0" smtClean="0"/>
                <a:t>P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যোগ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তাহলে</a:t>
              </a:r>
              <a:r>
                <a:rPr lang="en-US" b="1" dirty="0" smtClean="0">
                  <a:cs typeface="NikoshBAN" panose="02000000000000000000" pitchFamily="2" charset="0"/>
                </a:rPr>
                <a:t> </a:t>
              </a:r>
              <a:r>
                <a:rPr lang="en-US" sz="1600" b="1" dirty="0" smtClean="0">
                  <a:cs typeface="Arial" panose="020B0604020202020204" pitchFamily="34" charset="0"/>
                </a:rPr>
                <a:t>AP</a:t>
              </a:r>
              <a:r>
                <a:rPr lang="en-US" b="1" dirty="0" smtClean="0"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smtClean="0">
                  <a:cs typeface="NikoshBAN" panose="02000000000000000000" pitchFamily="2" charset="0"/>
                </a:rPr>
                <a:t>BP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নির্ণেয়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স্পর্শক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  <a:r>
                <a:rPr lang="en-US" b="1" dirty="0" smtClean="0"/>
                <a:t> 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4174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23633 -0.161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-805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4563" y="879040"/>
            <a:ext cx="9663545" cy="2359355"/>
            <a:chOff x="879867" y="447808"/>
            <a:chExt cx="6312503" cy="1392927"/>
          </a:xfrm>
        </p:grpSpPr>
        <p:sp>
          <p:nvSpPr>
            <p:cNvPr id="3" name="Rectangular Callout 2"/>
            <p:cNvSpPr/>
            <p:nvPr/>
          </p:nvSpPr>
          <p:spPr>
            <a:xfrm>
              <a:off x="3668313" y="447808"/>
              <a:ext cx="3524057" cy="1379279"/>
            </a:xfrm>
            <a:prstGeom prst="wedgeRectCallout">
              <a:avLst>
                <a:gd name="adj1" fmla="val -41763"/>
                <a:gd name="adj2" fmla="val 83157"/>
              </a:avLst>
            </a:prstGeom>
            <a:solidFill>
              <a:srgbClr val="00FF00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sz="6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867" y="447808"/>
              <a:ext cx="3375300" cy="1392927"/>
            </a:xfrm>
            <a:prstGeom prst="rect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</p:pic>
      </p:grpSp>
      <p:sp>
        <p:nvSpPr>
          <p:cNvPr id="5" name="Horizontal Scroll 4"/>
          <p:cNvSpPr/>
          <p:nvPr/>
        </p:nvSpPr>
        <p:spPr>
          <a:xfrm>
            <a:off x="1249671" y="3977392"/>
            <a:ext cx="9640002" cy="1973169"/>
          </a:xfrm>
          <a:prstGeom prst="horizontalScroll">
            <a:avLst/>
          </a:prstGeom>
          <a:solidFill>
            <a:srgbClr val="CFF9FD"/>
          </a:solidFill>
          <a:ln w="28575">
            <a:solidFill>
              <a:srgbClr val="FC2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স্পর্শক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60</a:t>
            </a:r>
            <a:r>
              <a:rPr lang="en-US" sz="32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0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0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451067"/>
            <a:ext cx="11323320" cy="5964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5962" y="726797"/>
            <a:ext cx="5174673" cy="1642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3800" b="1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3800" b="1" dirty="0" smtClean="0">
                <a:solidFill>
                  <a:srgbClr val="00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3800" b="1" dirty="0" smtClean="0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3800" b="1" dirty="0" smtClean="0">
                <a:solidFill>
                  <a:srgbClr val="FF33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2400" b="1" dirty="0">
              <a:solidFill>
                <a:srgbClr val="FF33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2299" y="1255534"/>
            <a:ext cx="4416137" cy="16123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9600" b="1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600" b="1" dirty="0" smtClean="0">
                <a:solidFill>
                  <a:srgbClr val="00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9600" b="1" dirty="0" smtClean="0">
                <a:solidFill>
                  <a:srgbClr val="FF33C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8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777481" y="746759"/>
            <a:ext cx="8174239" cy="967343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FF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6000" dirty="0" smtClean="0">
                <a:solidFill>
                  <a:srgbClr val="F757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IN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40642" y="1950720"/>
            <a:ext cx="416318" cy="3982414"/>
            <a:chOff x="4418097" y="2115403"/>
            <a:chExt cx="458533" cy="3712191"/>
          </a:xfrm>
        </p:grpSpPr>
        <p:cxnSp>
          <p:nvCxnSpPr>
            <p:cNvPr id="4" name="Straight Connector 3"/>
            <p:cNvCxnSpPr/>
            <p:nvPr/>
          </p:nvCxnSpPr>
          <p:spPr>
            <a:xfrm flipH="1" flipV="1">
              <a:off x="4629132" y="2115403"/>
              <a:ext cx="65698" cy="3712191"/>
            </a:xfrm>
            <a:prstGeom prst="line">
              <a:avLst/>
            </a:prstGeom>
            <a:ln w="82550" cmpd="thickThin">
              <a:gradFill>
                <a:gsLst>
                  <a:gs pos="13000">
                    <a:srgbClr val="002060"/>
                  </a:gs>
                  <a:gs pos="39000">
                    <a:srgbClr val="FFFF00"/>
                  </a:gs>
                  <a:gs pos="62000">
                    <a:srgbClr val="FFC000"/>
                  </a:gs>
                  <a:gs pos="89000">
                    <a:srgbClr val="C00000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876630" y="2897831"/>
              <a:ext cx="0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4418097" y="2897831"/>
              <a:ext cx="27708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816068" y="1844039"/>
            <a:ext cx="3487452" cy="4242803"/>
            <a:chOff x="1816068" y="1844039"/>
            <a:chExt cx="3487452" cy="4242803"/>
          </a:xfrm>
        </p:grpSpPr>
        <p:sp>
          <p:nvSpPr>
            <p:cNvPr id="8" name="TextBox 7"/>
            <p:cNvSpPr txBox="1"/>
            <p:nvPr/>
          </p:nvSpPr>
          <p:spPr>
            <a:xfrm>
              <a:off x="1816068" y="1844039"/>
              <a:ext cx="3487452" cy="4242803"/>
            </a:xfrm>
            <a:prstGeom prst="rect">
              <a:avLst/>
            </a:prstGeom>
            <a:solidFill>
              <a:srgbClr val="37F95C"/>
            </a:solidFill>
            <a:ln>
              <a:solidFill>
                <a:srgbClr val="C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8040" y="3753470"/>
              <a:ext cx="2913695" cy="509782"/>
            </a:xfrm>
            <a:prstGeom prst="rect">
              <a:avLst/>
            </a:prstGeom>
            <a:solidFill>
              <a:srgbClr val="37F95C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 আব্দুল মজিদ মিঞা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04342" y="4313754"/>
              <a:ext cx="1942351" cy="310428"/>
            </a:xfrm>
            <a:prstGeom prst="rect">
              <a:avLst/>
            </a:prstGeom>
            <a:solidFill>
              <a:srgbClr val="37F95C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গণিত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81302" y="4662514"/>
              <a:ext cx="2919393" cy="283156"/>
            </a:xfrm>
            <a:prstGeom prst="rect">
              <a:avLst/>
            </a:prstGeom>
            <a:solidFill>
              <a:srgbClr val="37F95C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কামাল বাজার ফাজিল মাদরাসা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21126" y="5109906"/>
              <a:ext cx="2919393" cy="255712"/>
            </a:xfrm>
            <a:prstGeom prst="rect">
              <a:avLst/>
            </a:prstGeom>
            <a:solidFill>
              <a:srgbClr val="37F95C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বিশ্বনাথ , সিলেট ।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54753" y="5466159"/>
              <a:ext cx="2919393" cy="245835"/>
            </a:xfrm>
            <a:prstGeom prst="rect">
              <a:avLst/>
            </a:prstGeom>
            <a:solidFill>
              <a:srgbClr val="37F95C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০১৭২০-৫৬৫২৫২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49914" y="5786195"/>
              <a:ext cx="3398228" cy="27776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1600" b="1" dirty="0" smtClean="0"/>
                <a:t>E-mail:- mazidmiyan31@gmail.com</a:t>
              </a:r>
              <a:endParaRPr lang="en-US" sz="1600" b="1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1" y="2011985"/>
              <a:ext cx="1447800" cy="1711905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6" name="Group 25"/>
          <p:cNvGrpSpPr/>
          <p:nvPr/>
        </p:nvGrpSpPr>
        <p:grpSpPr>
          <a:xfrm>
            <a:off x="6587179" y="1920239"/>
            <a:ext cx="3562662" cy="4157427"/>
            <a:chOff x="6587179" y="1950719"/>
            <a:chExt cx="3562662" cy="4157427"/>
          </a:xfrm>
        </p:grpSpPr>
        <p:sp>
          <p:nvSpPr>
            <p:cNvPr id="17" name="TextBox 16"/>
            <p:cNvSpPr txBox="1"/>
            <p:nvPr/>
          </p:nvSpPr>
          <p:spPr>
            <a:xfrm>
              <a:off x="6587179" y="1950719"/>
              <a:ext cx="3562662" cy="4157427"/>
            </a:xfrm>
            <a:prstGeom prst="rect">
              <a:avLst/>
            </a:prstGeom>
            <a:solidFill>
              <a:srgbClr val="37F95C"/>
            </a:solidFill>
            <a:ln>
              <a:solidFill>
                <a:srgbClr val="C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75348" y="4237839"/>
              <a:ext cx="3065254" cy="297694"/>
            </a:xfrm>
            <a:prstGeom prst="rect">
              <a:avLst/>
            </a:prstGeom>
            <a:solidFill>
              <a:srgbClr val="37F95C"/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– </a:t>
              </a:r>
              <a:r>
                <a:rPr lang="bn-IN" sz="1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নবম-দশম</a:t>
              </a:r>
              <a:r>
                <a:rPr lang="en-US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1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75348" y="4701652"/>
              <a:ext cx="3022002" cy="252133"/>
            </a:xfrm>
            <a:prstGeom prst="rect">
              <a:avLst/>
            </a:prstGeom>
            <a:solidFill>
              <a:srgbClr val="37F95C"/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   –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56122" y="5143892"/>
              <a:ext cx="3060455" cy="292001"/>
            </a:xfrm>
            <a:prstGeom prst="rect">
              <a:avLst/>
            </a:prstGeom>
            <a:solidFill>
              <a:srgbClr val="37F95C"/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–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অষ্টম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406" y="2367079"/>
              <a:ext cx="1339754" cy="16664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6419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09773" y="1779814"/>
            <a:ext cx="3372454" cy="3256643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63342" y="3396342"/>
            <a:ext cx="73479" cy="1143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96366">
            <a:off x="1305686" y="-1292272"/>
            <a:ext cx="9580629" cy="94425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807720"/>
            <a:ext cx="9418320" cy="5943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2420" y="5181600"/>
            <a:ext cx="3909060" cy="6553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বৃত্তের ছবি।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5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8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30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88266" y="2518229"/>
            <a:ext cx="2771623" cy="271417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59230" y="792480"/>
            <a:ext cx="9273540" cy="4724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2720" y="5547360"/>
            <a:ext cx="6766560" cy="5181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তীর, বৃত্তকে স্পর্শ করে চলে যাচ্ছে।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267201" y="1897425"/>
            <a:ext cx="3064933" cy="18796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6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35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3 0.19838 L -0.06719 -0.07084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1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95" y="1661397"/>
            <a:ext cx="6547410" cy="45628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93520" y="762000"/>
            <a:ext cx="9204960" cy="8534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স্পর্শক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8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ular Callout 12"/>
          <p:cNvSpPr/>
          <p:nvPr/>
        </p:nvSpPr>
        <p:spPr>
          <a:xfrm>
            <a:off x="2248098" y="967341"/>
            <a:ext cx="8496102" cy="815739"/>
          </a:xfrm>
          <a:prstGeom prst="wedgeRectCallout">
            <a:avLst>
              <a:gd name="adj1" fmla="val -453"/>
              <a:gd name="adj2" fmla="val 10347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355262066"/>
              </p:ext>
            </p:extLst>
          </p:nvPr>
        </p:nvGraphicFramePr>
        <p:xfrm>
          <a:off x="1689363" y="2164080"/>
          <a:ext cx="9221425" cy="3850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994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B8179A6-AC1D-4CA1-87E8-9895BC60A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graphicEl>
                                              <a:dgm id="{2B8179A6-AC1D-4CA1-87E8-9895BC60A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graphicEl>
                                              <a:dgm id="{2B8179A6-AC1D-4CA1-87E8-9895BC60A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graphicEl>
                                              <a:dgm id="{2B8179A6-AC1D-4CA1-87E8-9895BC60A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BE9AF8B-2729-4245-9206-E15534149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graphicEl>
                                              <a:dgm id="{6BE9AF8B-2729-4245-9206-E15534149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graphicEl>
                                              <a:dgm id="{6BE9AF8B-2729-4245-9206-E15534149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graphicEl>
                                              <a:dgm id="{6BE9AF8B-2729-4245-9206-E15534149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D2475BE-C2A6-4FF9-A719-B7DB619A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>
                                            <p:graphicEl>
                                              <a:dgm id="{DD2475BE-C2A6-4FF9-A719-B7DB619A3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>
                                            <p:graphicEl>
                                              <a:dgm id="{DD2475BE-C2A6-4FF9-A719-B7DB619A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graphicEl>
                                              <a:dgm id="{DD2475BE-C2A6-4FF9-A719-B7DB619A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F772EFF-2B37-449E-BFD6-4F5211E68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>
                                            <p:graphicEl>
                                              <a:dgm id="{8F772EFF-2B37-449E-BFD6-4F5211E68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>
                                            <p:graphicEl>
                                              <a:dgm id="{8F772EFF-2B37-449E-BFD6-4F5211E68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graphicEl>
                                              <a:dgm id="{8F772EFF-2B37-449E-BFD6-4F5211E68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DA5C5CD-B607-4361-9AE9-3348C16AE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>
                                            <p:graphicEl>
                                              <a:dgm id="{ADA5C5CD-B607-4361-9AE9-3348C16AE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graphicEl>
                                              <a:dgm id="{ADA5C5CD-B607-4361-9AE9-3348C16AE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graphicEl>
                                              <a:dgm id="{ADA5C5CD-B607-4361-9AE9-3348C16AE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0F2644F-DBDF-41B7-8455-243AF9ED2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>
                                            <p:graphicEl>
                                              <a:dgm id="{70F2644F-DBDF-41B7-8455-243AF9ED2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graphicEl>
                                              <a:dgm id="{70F2644F-DBDF-41B7-8455-243AF9ED2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graphicEl>
                                              <a:dgm id="{70F2644F-DBDF-41B7-8455-243AF9ED2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DD31CE3-D680-47F1-9A64-1AD5A9666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>
                                            <p:graphicEl>
                                              <a:dgm id="{7DD31CE3-D680-47F1-9A64-1AD5A9666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>
                                            <p:graphicEl>
                                              <a:dgm id="{7DD31CE3-D680-47F1-9A64-1AD5A9666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graphicEl>
                                              <a:dgm id="{7DD31CE3-D680-47F1-9A64-1AD5A9666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1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41706" y="1131389"/>
            <a:ext cx="2771623" cy="271417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169920" y="3840480"/>
            <a:ext cx="51511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91" y="607403"/>
            <a:ext cx="4419983" cy="3475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2480" y="4953000"/>
            <a:ext cx="10226040" cy="5486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/>
              <a:t>সমতলস্ত একটি বৃত্ত ও একটি সরলরেখার কেবল মাত্র একটি সাধারণ বিন্দু থাকলে রেখাটিকে বৃত্তটির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স্পর্শক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/>
              <a:t>বলা হয়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82" y="3826645"/>
            <a:ext cx="5725785" cy="327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8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417 L 0.44961 0.002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34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35219" y="2522220"/>
            <a:ext cx="1859280" cy="181356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418377" y="3412848"/>
            <a:ext cx="92964" cy="111448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27420" y="3345180"/>
            <a:ext cx="137160" cy="1676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96366">
            <a:off x="774058" y="834842"/>
            <a:ext cx="5334208" cy="525732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3416060" y="3446253"/>
            <a:ext cx="2748520" cy="215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02" y="3429000"/>
            <a:ext cx="5725785" cy="32751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551" y="224998"/>
            <a:ext cx="4419983" cy="3475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7080" y="2987040"/>
            <a:ext cx="243840" cy="2590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/>
              <a:t>O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43600" y="2971800"/>
            <a:ext cx="228600" cy="2743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/>
              <a:t>P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944787" y="2098622"/>
            <a:ext cx="2938072" cy="2203554"/>
            <a:chOff x="7929797" y="1214203"/>
            <a:chExt cx="2938072" cy="2203554"/>
          </a:xfrm>
        </p:grpSpPr>
        <p:sp>
          <p:nvSpPr>
            <p:cNvPr id="8" name="Rectangle 7"/>
            <p:cNvSpPr/>
            <p:nvPr/>
          </p:nvSpPr>
          <p:spPr>
            <a:xfrm>
              <a:off x="7929797" y="1214203"/>
              <a:ext cx="2938072" cy="2203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14610" y="1528996"/>
              <a:ext cx="2188564" cy="47968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অংকনের বিবরণ </a:t>
              </a:r>
              <a:endPara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24669" y="2338466"/>
              <a:ext cx="2533338" cy="28481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/>
                <a:t>O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b="1" dirty="0" smtClean="0"/>
                <a:t> P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যোগ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5737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417 L 0.32787 -0.0041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17614">
            <a:off x="1250092" y="-430269"/>
            <a:ext cx="7906218" cy="779226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771214" y="2817495"/>
            <a:ext cx="1315571" cy="12992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418377" y="3412848"/>
            <a:ext cx="92964" cy="111448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173980" y="3383280"/>
            <a:ext cx="137160" cy="1676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416060" y="3467100"/>
            <a:ext cx="1796020" cy="7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2038350" y="2070072"/>
            <a:ext cx="2781300" cy="2730529"/>
          </a:xfrm>
          <a:prstGeom prst="arc">
            <a:avLst>
              <a:gd name="adj1" fmla="val 17498060"/>
              <a:gd name="adj2" fmla="val 2008177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2038350" y="2032686"/>
            <a:ext cx="2769414" cy="2737440"/>
          </a:xfrm>
          <a:prstGeom prst="arc">
            <a:avLst>
              <a:gd name="adj1" fmla="val 1966815"/>
              <a:gd name="adj2" fmla="val 423310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3829050" y="2082114"/>
            <a:ext cx="2781300" cy="2743200"/>
          </a:xfrm>
          <a:prstGeom prst="arc">
            <a:avLst>
              <a:gd name="adj1" fmla="val 12531286"/>
              <a:gd name="adj2" fmla="val 1489270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3829050" y="2057400"/>
            <a:ext cx="2781300" cy="2743200"/>
          </a:xfrm>
          <a:prstGeom prst="arc">
            <a:avLst>
              <a:gd name="adj1" fmla="val 6779582"/>
              <a:gd name="adj2" fmla="val 918996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24053" y="3366654"/>
            <a:ext cx="311729" cy="20781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/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96491" y="3311236"/>
            <a:ext cx="207818" cy="284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/>
              <a:t>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706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14544 -0.0023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9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Custom 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1017</TotalTime>
  <Words>218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Abdul Mazid Miyan</dc:creator>
  <cp:lastModifiedBy>Mohammad Abdul Mazid Miyan</cp:lastModifiedBy>
  <cp:revision>111</cp:revision>
  <dcterms:created xsi:type="dcterms:W3CDTF">2019-08-21T04:01:56Z</dcterms:created>
  <dcterms:modified xsi:type="dcterms:W3CDTF">2019-10-26T13:55:35Z</dcterms:modified>
</cp:coreProperties>
</file>