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5" r:id="rId4"/>
    <p:sldId id="258" r:id="rId5"/>
    <p:sldId id="272" r:id="rId6"/>
    <p:sldId id="273" r:id="rId7"/>
    <p:sldId id="259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099BD59-7591-46D3-8C75-86703124CB63}">
          <p14:sldIdLst>
            <p14:sldId id="256"/>
            <p14:sldId id="271"/>
            <p14:sldId id="265"/>
          </p14:sldIdLst>
        </p14:section>
        <p14:section name="Untitled Section" id="{02819FA2-B5DD-4EFE-B295-7B2AE1108262}">
          <p14:sldIdLst>
            <p14:sldId id="258"/>
            <p14:sldId id="272"/>
            <p14:sldId id="273"/>
            <p14:sldId id="259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25" autoAdjust="0"/>
    <p:restoredTop sz="94660"/>
  </p:normalViewPr>
  <p:slideViewPr>
    <p:cSldViewPr>
      <p:cViewPr varScale="1">
        <p:scale>
          <a:sx n="68" d="100"/>
          <a:sy n="68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3276600"/>
            <a:ext cx="2295525" cy="1990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6477000" cy="5150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0" y="-514350"/>
            <a:ext cx="3683000" cy="2762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9" y="4857749"/>
            <a:ext cx="1143000" cy="85725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600200" y="228600"/>
            <a:ext cx="5257800" cy="1543051"/>
          </a:xfrm>
        </p:spPr>
        <p:txBody>
          <a:bodyPr>
            <a:noAutofit/>
          </a:bodyPr>
          <a:lstStyle/>
          <a:p>
            <a:r>
              <a:rPr lang="bn-BD" sz="9600" dirty="0" smtClean="0"/>
              <a:t>স্বাগতম</a:t>
            </a:r>
            <a:endParaRPr lang="en-US" sz="9600" dirty="0"/>
          </a:p>
        </p:txBody>
      </p:sp>
    </p:spTree>
    <p:extLst>
      <p:ext uri="{BB962C8B-B14F-4D97-AF65-F5344CB8AC3E}">
        <p14:creationId xmlns="" xmlns:p14="http://schemas.microsoft.com/office/powerpoint/2010/main" val="128193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286000"/>
            <a:ext cx="495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/>
              <a:t>মুল্যায়ন</a:t>
            </a:r>
            <a:endParaRPr lang="en-US" sz="8800" dirty="0"/>
          </a:p>
        </p:txBody>
      </p:sp>
      <p:sp>
        <p:nvSpPr>
          <p:cNvPr id="3" name="TextBox 2"/>
          <p:cNvSpPr txBox="1"/>
          <p:nvPr/>
        </p:nvSpPr>
        <p:spPr>
          <a:xfrm>
            <a:off x="2453640" y="460248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dirty="0" smtClean="0"/>
              <a:t>হাস ও মুরগীর থেকে কি উপকারিতা পাওয়া যায়?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dirty="0" smtClean="0"/>
              <a:t>হাস মুরগীর অসুখ থেকে কিভাবে নিরাপদে রাখাযায়?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dirty="0" smtClean="0"/>
              <a:t>হাস মুরগীর আসুখ গুলোর নাম বল?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150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828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বাড়ির কাজ।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3429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বাড়িতে আমরা কিভা</a:t>
            </a:r>
            <a:r>
              <a:rPr lang="en-US" dirty="0" err="1" smtClean="0"/>
              <a:t>বে</a:t>
            </a:r>
            <a:r>
              <a:rPr lang="en-US" dirty="0" smtClean="0"/>
              <a:t> </a:t>
            </a:r>
            <a:r>
              <a:rPr lang="en-US" dirty="0" err="1" smtClean="0"/>
              <a:t>অধীক</a:t>
            </a:r>
            <a:r>
              <a:rPr lang="en-US" dirty="0" smtClean="0"/>
              <a:t> </a:t>
            </a:r>
            <a:r>
              <a:rPr lang="en-US" dirty="0" err="1" smtClean="0"/>
              <a:t>হাস</a:t>
            </a:r>
            <a:r>
              <a:rPr lang="en-US" dirty="0" smtClean="0"/>
              <a:t> </a:t>
            </a:r>
            <a:r>
              <a:rPr lang="en-US" dirty="0" err="1" smtClean="0"/>
              <a:t>মুরগী</a:t>
            </a:r>
            <a:r>
              <a:rPr lang="en-US" dirty="0" smtClean="0"/>
              <a:t> </a:t>
            </a:r>
            <a:r>
              <a:rPr lang="en-US" dirty="0" err="1" smtClean="0"/>
              <a:t>পালন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289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" y="3048001"/>
            <a:ext cx="9135457" cy="350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8382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/>
              <a:t>ধন্যবাদ।</a:t>
            </a:r>
            <a:endParaRPr lang="en-US" sz="8000" dirty="0"/>
          </a:p>
        </p:txBody>
      </p:sp>
    </p:spTree>
    <p:extLst>
      <p:ext uri="{BB962C8B-B14F-4D97-AF65-F5344CB8AC3E}">
        <p14:creationId xmlns="" xmlns:p14="http://schemas.microsoft.com/office/powerpoint/2010/main" val="224878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04800" y="1600200"/>
            <a:ext cx="4914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মোঃ</a:t>
            </a:r>
            <a:r>
              <a:rPr lang="en-US" sz="3200" dirty="0" smtClean="0"/>
              <a:t> </a:t>
            </a:r>
            <a:r>
              <a:rPr lang="en-US" sz="3200" dirty="0" err="1" smtClean="0"/>
              <a:t>সোলায়মান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আলী</a:t>
            </a:r>
            <a:endParaRPr lang="en-US" sz="3200" dirty="0" smtClean="0"/>
          </a:p>
          <a:p>
            <a:r>
              <a:rPr lang="en-US" sz="3200" dirty="0" err="1" smtClean="0"/>
              <a:t>সহকারী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শিক্ষক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39624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পরিচয়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রায়গঞ্জ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উচ্চ বিদ্যালয়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রায়গঞ্জ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সিরাজগঞ্জ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410200" y="35814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10200" y="3810000"/>
            <a:ext cx="76200" cy="2853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06440" y="3843010"/>
            <a:ext cx="28041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bn-BD" sz="3600" dirty="0" smtClean="0"/>
              <a:t> ৮ম</a:t>
            </a:r>
          </a:p>
          <a:p>
            <a:r>
              <a:rPr lang="bn-BD" sz="3600" dirty="0" smtClean="0"/>
              <a:t>বিষয়- কৃষি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7447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2286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পাঠ শিরোনাম </a:t>
            </a:r>
            <a:endParaRPr lang="en-US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263"/>
            <a:ext cx="3030512" cy="28345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12" y="3810000"/>
            <a:ext cx="3047999" cy="2856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87" y="990600"/>
            <a:ext cx="3124913" cy="27373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3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96240"/>
            <a:ext cx="6629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: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থেকে শিক্ষার্থীরা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596396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FF0000"/>
                </a:solidFill>
              </a:rPr>
              <a:t>হাস মুরগির সংক্রামক ব্যাখ্যা করতে পারবে।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FF0000"/>
                </a:solidFill>
              </a:rPr>
              <a:t>হাস মুরগির রাণীক্ষেত রোগের লক্ষন বর্ণনা করতে পারবে।</a:t>
            </a:r>
          </a:p>
        </p:txBody>
      </p:sp>
    </p:spTree>
    <p:extLst>
      <p:ext uri="{BB962C8B-B14F-4D97-AF65-F5344CB8AC3E}">
        <p14:creationId xmlns="" xmlns:p14="http://schemas.microsoft.com/office/powerpoint/2010/main" val="3818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3657600"/>
            <a:ext cx="3736258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738" y="97036"/>
            <a:ext cx="5054035" cy="3591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7" y="381000"/>
            <a:ext cx="4351728" cy="2895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747903"/>
            <a:ext cx="4553573" cy="29576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730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"/>
            <a:ext cx="6934200" cy="5267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19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3733800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40" y="3962400"/>
            <a:ext cx="4687260" cy="2705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1" y="596146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</a:rPr>
              <a:t>।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28389"/>
            <a:ext cx="4190999" cy="3530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594" y="128390"/>
            <a:ext cx="4669577" cy="34530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40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উপস্হাপন।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200"/>
            <a:ext cx="3011487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914400"/>
            <a:ext cx="2882065" cy="2168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498725"/>
            <a:ext cx="3061796" cy="23018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832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</a:rPr>
              <a:t>দলীয় কাজ</a:t>
            </a:r>
            <a:r>
              <a:rPr lang="bn-BD" sz="7200" dirty="0">
                <a:solidFill>
                  <a:srgbClr val="FF0000"/>
                </a:solidFill>
              </a:rPr>
              <a:t>ঃ</a:t>
            </a:r>
            <a:r>
              <a:rPr lang="bn-BD" sz="7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bn-BD" sz="4000" dirty="0" smtClean="0">
                <a:solidFill>
                  <a:srgbClr val="FF0000"/>
                </a:solidFill>
              </a:rPr>
              <a:t>      </a:t>
            </a:r>
          </a:p>
          <a:p>
            <a:r>
              <a:rPr lang="bn-BD" sz="4000" dirty="0" smtClean="0">
                <a:solidFill>
                  <a:srgbClr val="FF0000"/>
                </a:solidFill>
              </a:rPr>
              <a:t>হাস মুরগী পালনেআমরা কিভাবে লাভবান হতে পারি তা ব্যাখ্যা কর।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503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106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Doel-1612i3</dc:creator>
  <cp:lastModifiedBy>RCT</cp:lastModifiedBy>
  <cp:revision>50</cp:revision>
  <dcterms:created xsi:type="dcterms:W3CDTF">2006-08-16T00:00:00Z</dcterms:created>
  <dcterms:modified xsi:type="dcterms:W3CDTF">2019-12-02T06:43:14Z</dcterms:modified>
</cp:coreProperties>
</file>