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8" r:id="rId4"/>
    <p:sldId id="269" r:id="rId5"/>
    <p:sldId id="260" r:id="rId6"/>
    <p:sldId id="262" r:id="rId7"/>
    <p:sldId id="272" r:id="rId8"/>
    <p:sldId id="259" r:id="rId9"/>
    <p:sldId id="276" r:id="rId10"/>
    <p:sldId id="261" r:id="rId11"/>
    <p:sldId id="270" r:id="rId12"/>
    <p:sldId id="274" r:id="rId13"/>
    <p:sldId id="275" r:id="rId14"/>
    <p:sldId id="265" r:id="rId15"/>
    <p:sldId id="264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84" d="100"/>
          <a:sy n="8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8470-3BAD-43F7-93A9-8E2E262EEA0E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3806-7E39-44CD-A147-5E50B5FF1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3806-7E39-44CD-A147-5E50B5FF1E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63806-7E39-44CD-A147-5E50B5FF1E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2895600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Sample Pictures\butterfly-1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-MARRY.jpg"/>
          <p:cNvPicPr>
            <a:picLocks noChangeAspect="1"/>
          </p:cNvPicPr>
          <p:nvPr/>
        </p:nvPicPr>
        <p:blipFill>
          <a:blip r:embed="rId2" cstate="print"/>
          <a:srcRect l="36143" t="-1313"/>
          <a:stretch>
            <a:fillRect/>
          </a:stretch>
        </p:blipFill>
        <p:spPr>
          <a:xfrm>
            <a:off x="0" y="0"/>
            <a:ext cx="41148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1526856_535758093235835_2234638050322664353_n.jpg"/>
          <p:cNvPicPr>
            <a:picLocks noChangeAspect="1"/>
          </p:cNvPicPr>
          <p:nvPr/>
        </p:nvPicPr>
        <p:blipFill>
          <a:blip r:embed="rId3" cstate="print"/>
          <a:srcRect l="5585" r="-1330"/>
          <a:stretch>
            <a:fillRect/>
          </a:stretch>
        </p:blipFill>
        <p:spPr>
          <a:xfrm>
            <a:off x="4876800" y="0"/>
            <a:ext cx="4267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3276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76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দৃষ্টিভঙ্গি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arments-Reuter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267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90600" y="6457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ry.j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40940" y="3962400"/>
            <a:ext cx="4303059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867400" y="6477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28956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হু বিবা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2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izab-niqab-bro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3412902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ome ma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752600"/>
            <a:ext cx="3657600" cy="2739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বহুবিবাহ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15841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পর্দাপ্রথা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গৃহকর্মী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_24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0519" y="0"/>
            <a:ext cx="3773481" cy="2362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de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7333" y="3886200"/>
            <a:ext cx="383666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553200" y="2286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উদাসীনতা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6324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ew folder\hhhhh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8592"/>
            <a:ext cx="3429000" cy="3970418"/>
          </a:xfrm>
          <a:prstGeom prst="rect">
            <a:avLst/>
          </a:prstGeom>
          <a:noFill/>
        </p:spPr>
      </p:pic>
      <p:pic>
        <p:nvPicPr>
          <p:cNvPr id="2" name="Picture 2" descr="G:\New folder\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189212" cy="40055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6553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গ্রামীণ দরিদ্র পরিবারে নারী সহিংসতার ধরন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63" y="1604705"/>
            <a:ext cx="3904610" cy="3808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" y="1755588"/>
            <a:ext cx="3808476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80847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9944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বাল্য -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981200"/>
            <a:ext cx="4177225" cy="286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334000"/>
            <a:ext cx="6781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382000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44625"/>
            <a:ext cx="8153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বিরুপ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yry_1428938580_13-image_82748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4724400" cy="3886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228600"/>
            <a:ext cx="5791200" cy="6172200"/>
            <a:chOff x="2590800" y="914400"/>
            <a:chExt cx="4876800" cy="5638800"/>
          </a:xfrm>
        </p:grpSpPr>
        <p:sp>
          <p:nvSpPr>
            <p:cNvPr id="4" name="TextBox 3"/>
            <p:cNvSpPr txBox="1"/>
            <p:nvPr/>
          </p:nvSpPr>
          <p:spPr>
            <a:xfrm>
              <a:off x="2590800" y="914400"/>
              <a:ext cx="4876800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0d9fdaa9b43345255b12dda8e7ed199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1905000"/>
              <a:ext cx="4876800" cy="464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419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মলিনা বেগম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মানুল্লারচর হাজী বাড়ি মডেল হাই স্কুল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পাকুন্দিয়া ,কিশোরগঞ্জ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নং০১৯১৩৩৭৪৮৮০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E -mail: </a:t>
            </a:r>
            <a:r>
              <a:rPr lang="en-US" sz="1800" b="1" dirty="0" err="1" smtClean="0">
                <a:latin typeface="NikoshBAN" pitchFamily="2" charset="0"/>
                <a:cs typeface="NikoshBAN" pitchFamily="2" charset="0"/>
              </a:rPr>
              <a:t>molenaparvin@gmail.com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4196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শ্রেণীঃ দশম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বাংলাদেশ  ও বিশ্বপরিচয়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পঞ্চদশ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45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২০/০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b="1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LE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8600"/>
            <a:ext cx="1676400" cy="1219200"/>
          </a:xfrm>
          <a:prstGeom prst="rect">
            <a:avLst/>
          </a:prstGeom>
        </p:spPr>
      </p:pic>
      <p:pic>
        <p:nvPicPr>
          <p:cNvPr id="6" name="Picture 5" descr="MOLE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2400"/>
            <a:ext cx="1752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406de8aaf771ef829d25e4e360ec6ba_35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6021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54102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সহিংসতা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686800" cy="430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f39d867d374f3e4e365f6f2f727a62a-bou-nirjaton_Final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930626" cy="3450963"/>
          </a:xfrm>
          <a:prstGeom prst="rect">
            <a:avLst/>
          </a:prstGeom>
        </p:spPr>
      </p:pic>
      <p:pic>
        <p:nvPicPr>
          <p:cNvPr id="34" name="Picture 33" descr="womans quarrel.jpg"/>
          <p:cNvPicPr>
            <a:picLocks noChangeAspect="1"/>
          </p:cNvPicPr>
          <p:nvPr/>
        </p:nvPicPr>
        <p:blipFill>
          <a:blip r:embed="rId3" cstate="print"/>
          <a:srcRect r="28239"/>
          <a:stretch>
            <a:fillRect/>
          </a:stretch>
        </p:blipFill>
        <p:spPr>
          <a:xfrm>
            <a:off x="4419600" y="2057400"/>
            <a:ext cx="4419600" cy="35325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600" y="563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563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533400"/>
            <a:ext cx="4953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সহিংসতা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arona.jpg"/>
          <p:cNvPicPr>
            <a:picLocks noChangeAspect="1"/>
          </p:cNvPicPr>
          <p:nvPr/>
        </p:nvPicPr>
        <p:blipFill>
          <a:blip r:embed="rId2" cstate="print"/>
          <a:srcRect l="49143"/>
          <a:stretch>
            <a:fillRect/>
          </a:stretch>
        </p:blipFill>
        <p:spPr>
          <a:xfrm>
            <a:off x="152400" y="838200"/>
            <a:ext cx="4268747" cy="4724400"/>
          </a:xfrm>
          <a:prstGeom prst="rect">
            <a:avLst/>
          </a:prstGeom>
        </p:spPr>
      </p:pic>
      <p:pic>
        <p:nvPicPr>
          <p:cNvPr id="3" name="Picture 2" descr="image_112289_0.women-boss-at-work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69176"/>
            <a:ext cx="4307360" cy="4617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3200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রাস্তাঘাটে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638800"/>
            <a:ext cx="3886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সহকর্মী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0"/>
            <a:ext cx="3962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907436" cy="2590800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20829"/>
            <a:ext cx="3810000" cy="3028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3124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ফতোয়া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647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টিজিং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3124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2_264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428" y="3505200"/>
            <a:ext cx="4393246" cy="2921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0200" y="6324600"/>
            <a:ext cx="2667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722242"/>
            <a:ext cx="4081670" cy="2478158"/>
            <a:chOff x="4648200" y="722242"/>
            <a:chExt cx="4081670" cy="2478158"/>
          </a:xfrm>
        </p:grpSpPr>
        <p:pic>
          <p:nvPicPr>
            <p:cNvPr id="16" name="Picture 15" descr="0,,15825591_303,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722242"/>
              <a:ext cx="4081670" cy="247815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6629400" y="2438400"/>
              <a:ext cx="1524000" cy="685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নারী কেন সহিংসতায় স্বীকার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2192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যৌন হয়রানি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971801" y="1434265"/>
            <a:ext cx="1600200" cy="152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21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অসৎ উদ্দেশ্যে অনৈতিক সম্পর্ক স্থাপনের জন্য পুরুষ কর্তৃক নারীরা যৌন হয়রানি স্বীকার হয়।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200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এসিড নিক্ষেপ</a:t>
            </a:r>
            <a:endParaRPr lang="en-US" sz="32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V="1">
            <a:off x="3053645" y="3437996"/>
            <a:ext cx="1524000" cy="10958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3200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প্রেম ও  অনৈতিক প্রস্তাব প্রত্যাখ্যান, সম্পতি নিয়ে বিরোধ, পারিবারিক  কলহ।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428908"/>
            <a:ext cx="28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ও শিশু পাচার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3053644" y="4648200"/>
            <a:ext cx="1670755" cy="1461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4572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 ব্যাবসা,উটের জকি,অঙ্গপতঙ্গ বিক্রি।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5486E-6 L 0.0875 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4089E-6 L 0.08264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15819E-7 L 0.09132 0.0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14" grpId="0" animBg="1"/>
      <p:bldP spid="15" grpId="0"/>
      <p:bldP spid="18" grpId="0"/>
      <p:bldP spid="19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230</Words>
  <Application>Microsoft Office PowerPoint</Application>
  <PresentationFormat>On-screen Show (4:3)</PresentationFormat>
  <Paragraphs>59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 5_10</dc:creator>
  <cp:lastModifiedBy>sharif</cp:lastModifiedBy>
  <cp:revision>183</cp:revision>
  <dcterms:created xsi:type="dcterms:W3CDTF">2006-08-16T00:00:00Z</dcterms:created>
  <dcterms:modified xsi:type="dcterms:W3CDTF">2019-07-09T14:54:34Z</dcterms:modified>
</cp:coreProperties>
</file>