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97" r:id="rId3"/>
    <p:sldId id="256" r:id="rId4"/>
    <p:sldId id="280" r:id="rId5"/>
    <p:sldId id="279" r:id="rId6"/>
    <p:sldId id="258" r:id="rId7"/>
    <p:sldId id="285" r:id="rId8"/>
    <p:sldId id="286" r:id="rId9"/>
    <p:sldId id="261" r:id="rId10"/>
    <p:sldId id="262" r:id="rId11"/>
    <p:sldId id="287" r:id="rId12"/>
    <p:sldId id="264" r:id="rId13"/>
    <p:sldId id="289" r:id="rId14"/>
    <p:sldId id="265" r:id="rId15"/>
    <p:sldId id="293" r:id="rId16"/>
    <p:sldId id="271" r:id="rId17"/>
    <p:sldId id="267" r:id="rId18"/>
    <p:sldId id="292" r:id="rId19"/>
    <p:sldId id="294" r:id="rId20"/>
    <p:sldId id="272" r:id="rId21"/>
    <p:sldId id="273" r:id="rId22"/>
    <p:sldId id="274" r:id="rId23"/>
    <p:sldId id="275" r:id="rId24"/>
    <p:sldId id="295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C4E"/>
    <a:srgbClr val="007FFF"/>
    <a:srgbClr val="4D8CBF"/>
    <a:srgbClr val="F36A14"/>
    <a:srgbClr val="7ECB28"/>
    <a:srgbClr val="EB1272"/>
    <a:srgbClr val="FCDE80"/>
    <a:srgbClr val="F9BD06"/>
    <a:srgbClr val="81D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434" autoAdjust="0"/>
  </p:normalViewPr>
  <p:slideViewPr>
    <p:cSldViewPr snapToGrid="0">
      <p:cViewPr>
        <p:scale>
          <a:sx n="260" d="100"/>
          <a:sy n="260" d="100"/>
        </p:scale>
        <p:origin x="-2088" y="-8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92CB8-6B88-443A-997E-7D887EA5B13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4C189F6-F062-4742-80B4-4F4A5C4D1364}" type="pres">
      <dgm:prSet presAssocID="{63D92CB8-6B88-443A-997E-7D887EA5B1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5B846-93A5-4F65-87C4-591B4FC00D89}" type="presOf" srcId="{63D92CB8-6B88-443A-997E-7D887EA5B139}" destId="{C4C189F6-F062-4742-80B4-4F4A5C4D136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AFC8-9A82-4F29-9330-31E16823AFC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ADB6-B269-4BE9-9212-20C60018E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ADB6-B269-4BE9-9212-20C60018E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ADB6-B269-4BE9-9212-20C60018E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5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AA15-B4FE-4F8F-8CFF-E4A80588BD7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0620-1A21-4B3D-B674-CF7358A3F6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3"/>
          <p:cNvSpPr txBox="1"/>
          <p:nvPr userDrawn="1"/>
        </p:nvSpPr>
        <p:spPr>
          <a:xfrm>
            <a:off x="1" y="6380609"/>
            <a:ext cx="1219200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88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Md.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Nazmul </a:t>
            </a:r>
            <a:r>
              <a:rPr lang="en-US" sz="1688" baseline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Hoque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 </a:t>
            </a:r>
            <a:r>
              <a:rPr lang="en-US" sz="1313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(Assistant teacher- Math</a:t>
            </a:r>
            <a:r>
              <a:rPr lang="en-US" sz="1688" baseline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)-01724667166</a:t>
            </a:r>
            <a:endParaRPr lang="en-US" sz="1688" dirty="0">
              <a:solidFill>
                <a:schemeClr val="accent1">
                  <a:lumMod val="40000"/>
                  <a:lumOff val="60000"/>
                </a:schemeClr>
              </a:solidFill>
              <a:latin typeface="Imprint MT Shadow" panose="04020605060303030202" pitchFamily="82" charset="0"/>
              <a:cs typeface="Andalus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08098" y="6307084"/>
            <a:ext cx="467935" cy="4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0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mailto:nazhoq7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wmf"/><Relationship Id="rId9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648200" y="2286000"/>
            <a:ext cx="2438400" cy="1752600"/>
          </a:xfrm>
          <a:prstGeom prst="parallelogram">
            <a:avLst>
              <a:gd name="adj" fmla="val 1935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3048000" y="762000"/>
            <a:ext cx="5638800" cy="43434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8850" y="-7441"/>
            <a:ext cx="1451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0" y="762000"/>
            <a:ext cx="83820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016138" y="5090556"/>
            <a:ext cx="4832463" cy="1484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048000" y="529106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4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3857593" y="3598113"/>
            <a:ext cx="4416108" cy="6492494"/>
            <a:chOff x="1748099" y="551784"/>
            <a:chExt cx="4278836" cy="64684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748099" y="2316208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 rot="11455290">
            <a:off x="3045871" y="-254031"/>
            <a:ext cx="4432231" cy="5943478"/>
            <a:chOff x="1748099" y="551784"/>
            <a:chExt cx="4278836" cy="64684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748099" y="2316208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886200" y="4464682"/>
            <a:ext cx="33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880631">
            <a:off x="1250427" y="2698347"/>
            <a:ext cx="33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215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3283566" y="5803901"/>
            <a:ext cx="1862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build="allAtOnce"/>
      <p:bldP spid="14" grpId="0"/>
      <p:bldP spid="15" grpId="0"/>
      <p:bldP spid="16" grpId="0"/>
      <p:bldP spid="16" grpId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734" y="2809898"/>
            <a:ext cx="9716199" cy="878106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246925"/>
            <a:ext cx="2391476" cy="18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313673"/>
            <a:ext cx="2005972" cy="1949496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2" y="2447664"/>
            <a:ext cx="1671643" cy="162458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976839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5541001" y="194231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4432061" y="191405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79928" y="3973362"/>
            <a:ext cx="2502142" cy="2375344"/>
            <a:chOff x="6161398" y="1553752"/>
            <a:chExt cx="2502142" cy="2375344"/>
          </a:xfrm>
        </p:grpSpPr>
        <p:sp>
          <p:nvSpPr>
            <p:cNvPr id="12" name="Oval 11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402" y="4430207"/>
            <a:ext cx="228860" cy="1399205"/>
            <a:chOff x="3810000" y="3124200"/>
            <a:chExt cx="414996" cy="3200400"/>
          </a:xfrm>
        </p:grpSpPr>
        <p:grpSp>
          <p:nvGrpSpPr>
            <p:cNvPr id="15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0062" y="4002373"/>
            <a:ext cx="337541" cy="2252434"/>
            <a:chOff x="4224186" y="236408"/>
            <a:chExt cx="167510" cy="2252434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8651816" y="4019550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66621" y="3927739"/>
            <a:ext cx="2647036" cy="2458200"/>
            <a:chOff x="2576739" y="3078455"/>
            <a:chExt cx="2647036" cy="2458200"/>
          </a:xfrm>
        </p:grpSpPr>
        <p:sp>
          <p:nvSpPr>
            <p:cNvPr id="26" name="TextBox 25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46793" y="4263169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29597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6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2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109" y="2415359"/>
            <a:ext cx="11044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u="sng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রম্বসঃ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3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1715769" y="626653"/>
            <a:ext cx="7497830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130">
            <a:off x="1580939" y="1216586"/>
            <a:ext cx="3506190" cy="16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875">
            <a:off x="-798893" y="266045"/>
            <a:ext cx="2204892" cy="244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63" y="0"/>
            <a:ext cx="4870752" cy="57994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29740" y="1564722"/>
            <a:ext cx="4599132" cy="327547"/>
            <a:chOff x="1353692" y="636495"/>
            <a:chExt cx="5835726" cy="322728"/>
          </a:xfrm>
        </p:grpSpPr>
        <p:sp>
          <p:nvSpPr>
            <p:cNvPr id="23" name="Rounded Rectangle 22"/>
            <p:cNvSpPr/>
            <p:nvPr/>
          </p:nvSpPr>
          <p:spPr>
            <a:xfrm>
              <a:off x="5979464" y="654423"/>
              <a:ext cx="1209954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oon 21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oon 19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oon 17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321">
            <a:off x="551151" y="108865"/>
            <a:ext cx="2923087" cy="59654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rot="16200000">
            <a:off x="7561522" y="2218474"/>
            <a:ext cx="3707939" cy="454254"/>
            <a:chOff x="197249" y="636495"/>
            <a:chExt cx="6992168" cy="322728"/>
          </a:xfrm>
        </p:grpSpPr>
        <p:sp>
          <p:nvSpPr>
            <p:cNvPr id="44" name="Rounded Rectangle 43"/>
            <p:cNvSpPr/>
            <p:nvPr/>
          </p:nvSpPr>
          <p:spPr>
            <a:xfrm>
              <a:off x="5979464" y="654423"/>
              <a:ext cx="1209953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Moon 42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7249" y="645461"/>
              <a:ext cx="1290919" cy="304800"/>
              <a:chOff x="1757084" y="627529"/>
              <a:chExt cx="1290919" cy="3048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Rounded Rectangle 60"/>
          <p:cNvSpPr/>
          <p:nvPr/>
        </p:nvSpPr>
        <p:spPr>
          <a:xfrm>
            <a:off x="1728392" y="628363"/>
            <a:ext cx="7459972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335580" y="797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31902" y="146519"/>
            <a:ext cx="1645920" cy="1645920"/>
            <a:chOff x="231902" y="975607"/>
            <a:chExt cx="1845290" cy="1405881"/>
          </a:xfrm>
        </p:grpSpPr>
        <p:sp>
          <p:nvSpPr>
            <p:cNvPr id="64" name="Freeform 6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 65"/>
          <p:cNvSpPr/>
          <p:nvPr/>
        </p:nvSpPr>
        <p:spPr>
          <a:xfrm>
            <a:off x="381333" y="2805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5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25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5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45 -3.33333E-6 L 0.23945 0.00023 C 0.25234 0.01667 0.23945 0.00162 0.25859 0.01273 C 0.25963 0.0132 0.26068 0.01574 0.26146 0.01713 C 0.26393 0.01991 0.2664 0.02431 0.26901 0.02616 C 0.27864 0.03264 0.27344 0.0294 0.2845 0.03496 C 0.28815 0.04213 0.28893 0.04213 0.29193 0.05301 C 0.29271 0.05533 0.29336 0.05903 0.29414 0.06181 C 0.29492 0.06366 0.2957 0.06389 0.29635 0.06598 C 0.30221 0.08334 0.29531 0.06829 0.30091 0.07917 C 0.30156 0.08403 0.30221 0.08912 0.30312 0.09283 C 0.30377 0.0963 0.30469 0.09769 0.30534 0.10186 C 0.30586 0.10579 0.3056 0.11111 0.30612 0.11482 C 0.30664 0.12037 0.30755 0.12408 0.30833 0.12824 C 0.3095 0.15209 0.3082 0.13287 0.3112 0.15556 C 0.31289 0.1669 0.31289 0.17246 0.31406 0.18635 C 0.31458 0.19121 0.31523 0.19491 0.31575 0.19954 C 0.3168 0.21181 0.31732 0.21806 0.31797 0.23102 C 0.31875 0.24838 0.31836 0.25116 0.32018 0.2669 C 0.32057 0.26968 0.32109 0.27199 0.32161 0.27547 C 0.32187 0.28264 0.322 0.29028 0.32239 0.29769 C 0.32252 0.30209 0.32292 0.30648 0.32318 0.31111 C 0.32344 0.31829 0.32344 0.32593 0.32383 0.33334 C 0.32422 0.33843 0.32487 0.34213 0.32526 0.3463 C 0.32734 0.38287 0.32513 0.34098 0.32682 0.42246 C 0.32695 0.42709 0.32734 0.43079 0.3276 0.43565 C 0.32786 0.44306 0.32812 0.45023 0.32825 0.45811 C 0.32851 0.46829 0.32851 0.4794 0.32903 0.48912 C 0.32969 0.50186 0.33073 0.51389 0.33203 0.52477 C 0.33359 0.53936 0.33255 0.53843 0.33437 0.53843 L 0.33437 0.53866 " pathEditMode="relative" rAng="0" ptsTypes="AAAAAAAAAAAAAAAAAAAAAAAAAAAAAAA">
                                      <p:cBhvr>
                                        <p:cTn id="6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44766 0.160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80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45833 0.1986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34 0.19862 L -0.37604 0.17547 L -0.31719 0.15278 L -0.17292 0.14537 L -0.02591 0.14537 L 0.10677 0.16019 " pathEditMode="relative" rAng="0" ptsTypes="AAAA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1" grpId="0" animBg="1"/>
      <p:bldP spid="61" grpId="1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3846172" y="4238059"/>
            <a:ext cx="3629464" cy="8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 rot="16200000">
            <a:off x="3680568" y="2473394"/>
            <a:ext cx="4432232" cy="6606467"/>
            <a:chOff x="1947186" y="551784"/>
            <a:chExt cx="4278836" cy="6468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947186" y="2730249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3590871" y="151499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c 7"/>
          <p:cNvSpPr/>
          <p:nvPr/>
        </p:nvSpPr>
        <p:spPr>
          <a:xfrm>
            <a:off x="2714750" y="3073634"/>
            <a:ext cx="2295399" cy="2191206"/>
          </a:xfrm>
          <a:prstGeom prst="arc">
            <a:avLst>
              <a:gd name="adj1" fmla="val 11646065"/>
              <a:gd name="adj2" fmla="val 290367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3884272" y="3130783"/>
            <a:ext cx="2309397" cy="2184620"/>
          </a:xfrm>
          <a:prstGeom prst="arc">
            <a:avLst>
              <a:gd name="adj1" fmla="val 12351056"/>
              <a:gd name="adj2" fmla="val 1636296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369922" y="2159233"/>
            <a:ext cx="2309397" cy="2184620"/>
          </a:xfrm>
          <a:prstGeom prst="arc">
            <a:avLst>
              <a:gd name="adj1" fmla="val 10220581"/>
              <a:gd name="adj2" fmla="val 1227451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3417547" y="2003140"/>
            <a:ext cx="2309397" cy="2184620"/>
          </a:xfrm>
          <a:prstGeom prst="arc">
            <a:avLst>
              <a:gd name="adj1" fmla="val 12605500"/>
              <a:gd name="adj2" fmla="val 15205698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2074522" y="2022190"/>
            <a:ext cx="2309397" cy="2184620"/>
          </a:xfrm>
          <a:prstGeom prst="arc">
            <a:avLst>
              <a:gd name="adj1" fmla="val 17211092"/>
              <a:gd name="adj2" fmla="val 19839988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886440" y="1069690"/>
            <a:ext cx="16882" cy="316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4879" y="37362"/>
            <a:ext cx="4432232" cy="6116176"/>
            <a:chOff x="1810207" y="551784"/>
            <a:chExt cx="4278836" cy="64684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07" y="988520"/>
              <a:ext cx="4278836" cy="3702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325">
            <a:off x="3896238" y="69982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78350" y="37362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6">
            <a:off x="1425982" y="1688474"/>
            <a:ext cx="4915695" cy="509587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-3315430" y="5590694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15510" y="5478422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3771900" y="5681768"/>
            <a:ext cx="3954753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2066571" y="5478107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443291" y="5622471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9609 -0.0009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05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6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9674 -0.00972 L 0.32135 -0.10949 L 0.34557 -0.14583 L 0.39791 -0.18449 L 0.46302 -0.14838 L 0.50416 -0.13125 " pathEditMode="relative" rAng="0" ptsTypes="AAAAAA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65" y="-8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11111E-6 L 0.02123 0.06551 L 0.06146 0.11945 L 0.19362 0.19306 L 0.3056 0.22083 L 0.36472 0.225 " pathEditMode="relative" rAng="0" ptsTypes="AAAAAA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29" y="1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4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09245 0.00139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22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8" presetID="42" presetClass="path" presetSubtype="0" accel="5000" decel="9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154 -0.00347 L 0.05079 -0.1430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6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7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78 -0.14305 L -0.04128 -0.14976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7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7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9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-0.00144 0.4625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2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2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9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1.11111E-6 L -0.08672 -0.10162 L -0.13698 -0.10741 L -0.19075 -0.08958 L -0.21185 -0.08565 L -0.23203 -0.07778 L -0.23633 -0.08171 " pathEditMode="relative" rAng="0" ptsTypes="AAAAAAA">
                                          <p:cBhvr>
                                            <p:cTn id="9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0" y="-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7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3 0.4625 L -0.00143 0.46273 C -0.00078 0.45648 -0.00052 0.45023 0.00078 0.44445 C 0.00169 0.44005 0.00443 0.43704 0.00521 0.43264 C 0.0069 0.42338 0.0056 0.42824 0.00964 0.41852 C 0.01055 0.41412 0.01276 0.4007 0.01524 0.4007 L 0.01641 0.4007 L 0.0332 0.35093 L 0.10261 0.26945 L 0.16419 0.21157 L 0.228 0.18982 L 0.2918 0.18171 L 0.34779 0.17199 L 0.39479 0.17199 L 0.43177 0.17593 " pathEditMode="fixed" rAng="0" ptsTypes="AAAAAAAAAAAAAAA">
                                          <p:cBhvr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54" y="-1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4500"/>
                                </p:stCondLst>
                                <p:childTnLst>
                                  <p:par>
                                    <p:cTn id="102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1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33333E-6 L -0.47591 0.00209 " pathEditMode="relative" rAng="0" ptsTypes="AA">
                                          <p:cBhvr>
                                            <p:cTn id="1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35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2.59259E-6 L 0.46315 -0.00047 " pathEditMode="relative" rAng="0" ptsTypes="AA">
                                          <p:cBhvr>
                                            <p:cTn id="1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4.07407E-6 L 0.17474 -0.00301 " pathEditMode="relative" rAng="0" ptsTypes="AA">
                                          <p:cBhvr>
                                            <p:cTn id="1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2" grpId="0" animBg="1"/>
          <p:bldP spid="23" grpId="0" animBg="1"/>
          <p:bldP spid="23" grpId="1" animBg="1"/>
          <p:bldP spid="23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9609 -0.0009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05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6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9674 -0.00972 L 0.32135 -0.10949 L 0.34557 -0.14583 L 0.39791 -0.18449 L 0.46302 -0.14838 L 0.50416 -0.13125 " pathEditMode="relative" rAng="0" ptsTypes="AAAAAA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65" y="-8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11111E-6 L 0.02123 0.06551 L 0.06146 0.11945 L 0.19362 0.19306 L 0.3056 0.22083 L 0.36472 0.225 " pathEditMode="relative" rAng="0" ptsTypes="AAAAAA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29" y="1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4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09245 0.00139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22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8" presetID="42" presetClass="path" presetSubtype="0" accel="5000" decel="9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154 -0.00347 L 0.05079 -0.1430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6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7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78 -0.14305 L -0.04128 -0.14976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7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7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9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-0.00144 0.4625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2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2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9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1.11111E-6 L -0.08672 -0.10162 L -0.13698 -0.10741 L -0.19075 -0.08958 L -0.21185 -0.08565 L -0.23203 -0.07778 L -0.23633 -0.08171 " pathEditMode="relative" rAng="0" ptsTypes="AAAAAAA">
                                          <p:cBhvr>
                                            <p:cTn id="9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0" y="-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7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3 0.4625 L -0.00143 0.46273 C -0.00078 0.45648 -0.00052 0.45023 0.00078 0.44445 C 0.00169 0.44005 0.00443 0.43704 0.00521 0.43264 C 0.0069 0.42338 0.0056 0.42824 0.00964 0.41852 C 0.01055 0.41412 0.01276 0.4007 0.01524 0.4007 L 0.01641 0.4007 L 0.0332 0.35093 L 0.10261 0.26945 L 0.16419 0.21157 L 0.228 0.18982 L 0.2918 0.18171 L 0.34779 0.17199 L 0.39479 0.17199 L 0.43177 0.17593 " pathEditMode="fixed" rAng="0" ptsTypes="AAAAAAAAAAAAAAA">
                                          <p:cBhvr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54" y="-1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4500"/>
                                </p:stCondLst>
                                <p:childTnLst>
                                  <p:par>
                                    <p:cTn id="102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33333E-6 L -0.47591 0.00209 " pathEditMode="relative" rAng="0" ptsTypes="AA">
                                          <p:cBhvr>
                                            <p:cTn id="1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35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2.59259E-6 L 0.46315 -0.00047 " pathEditMode="relative" rAng="0" ptsTypes="AA">
                                          <p:cBhvr>
                                            <p:cTn id="1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4.07407E-6 L 0.17474 -0.00301 " pathEditMode="relative" rAng="0" ptsTypes="AA">
                                          <p:cBhvr>
                                            <p:cTn id="1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2" grpId="0" animBg="1"/>
          <p:bldP spid="23" grpId="0" animBg="1"/>
          <p:bldP spid="23" grpId="1" animBg="1"/>
          <p:bldP spid="23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55999" y="528146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38153" y="526448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89490" y="5404746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2220620" y="2662932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470440" y="1293840"/>
            <a:ext cx="2515581" cy="411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1563423" y="2446974"/>
            <a:ext cx="6771254" cy="6006516"/>
          </a:xfrm>
          <a:prstGeom prst="arc">
            <a:avLst>
              <a:gd name="adj1" fmla="val 17841127"/>
              <a:gd name="adj2" fmla="val 42253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8577" y="389138"/>
            <a:ext cx="9194847" cy="648072"/>
            <a:chOff x="1498577" y="51471"/>
            <a:chExt cx="9194847" cy="648072"/>
          </a:xfrm>
        </p:grpSpPr>
        <p:sp>
          <p:nvSpPr>
            <p:cNvPr id="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7123" y="246152"/>
            <a:ext cx="997424" cy="934043"/>
            <a:chOff x="401382" y="2966799"/>
            <a:chExt cx="1916149" cy="1794387"/>
          </a:xfrm>
        </p:grpSpPr>
        <p:sp>
          <p:nvSpPr>
            <p:cNvPr id="12" name="Frame 11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>
            <a:off x="2470439" y="2777289"/>
            <a:ext cx="5397471" cy="5333999"/>
          </a:xfrm>
          <a:prstGeom prst="arc">
            <a:avLst>
              <a:gd name="adj1" fmla="val 12826517"/>
              <a:gd name="adj2" fmla="val 15925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6660" y="2049859"/>
            <a:ext cx="6024077" cy="3373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64422"/>
              </p:ext>
            </p:extLst>
          </p:nvPr>
        </p:nvGraphicFramePr>
        <p:xfrm>
          <a:off x="1244333" y="5007551"/>
          <a:ext cx="985241" cy="7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333" y="5007551"/>
                        <a:ext cx="985241" cy="78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 16"/>
          <p:cNvSpPr/>
          <p:nvPr/>
        </p:nvSpPr>
        <p:spPr>
          <a:xfrm>
            <a:off x="2453689" y="2717066"/>
            <a:ext cx="5397471" cy="5333999"/>
          </a:xfrm>
          <a:prstGeom prst="arc">
            <a:avLst>
              <a:gd name="adj1" fmla="val 17098716"/>
              <a:gd name="adj2" fmla="val 196064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652879">
            <a:off x="1190845" y="428656"/>
            <a:ext cx="5397471" cy="5333999"/>
          </a:xfrm>
          <a:prstGeom prst="arc">
            <a:avLst>
              <a:gd name="adj1" fmla="val 19652340"/>
              <a:gd name="adj2" fmla="val 4920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793140" y="196110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 rot="19840981">
            <a:off x="2080781" y="3014490"/>
            <a:ext cx="8524687" cy="4432232"/>
            <a:chOff x="2408961" y="5351257"/>
            <a:chExt cx="7987682" cy="44322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0937">
            <a:off x="96580" y="1977885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 rot="18101632">
            <a:off x="947288" y="2020689"/>
            <a:ext cx="8524687" cy="4432232"/>
            <a:chOff x="2408961" y="5351257"/>
            <a:chExt cx="7987682" cy="44322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123715" y="4910836"/>
            <a:ext cx="8524687" cy="4432232"/>
            <a:chOff x="2408961" y="5351257"/>
            <a:chExt cx="7987682" cy="44322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4365" y="414926"/>
            <a:ext cx="9194847" cy="648072"/>
            <a:chOff x="1498577" y="51471"/>
            <a:chExt cx="9194847" cy="648072"/>
          </a:xfrm>
        </p:grpSpPr>
        <p:sp>
          <p:nvSpPr>
            <p:cNvPr id="31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2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18460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2911" y="271940"/>
            <a:ext cx="997424" cy="934043"/>
            <a:chOff x="401382" y="2966799"/>
            <a:chExt cx="1916149" cy="1794387"/>
          </a:xfrm>
        </p:grpSpPr>
        <p:sp>
          <p:nvSpPr>
            <p:cNvPr id="34" name="Frame 33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728391" y="420192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35580" y="255030"/>
            <a:ext cx="1962230" cy="125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31902" y="-4502"/>
            <a:ext cx="1645920" cy="1645920"/>
            <a:chOff x="231902" y="975607"/>
            <a:chExt cx="1845290" cy="1405881"/>
          </a:xfrm>
        </p:grpSpPr>
        <p:sp>
          <p:nvSpPr>
            <p:cNvPr id="39" name="Freeform 38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381333" y="12948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90021"/>
              </p:ext>
            </p:extLst>
          </p:nvPr>
        </p:nvGraphicFramePr>
        <p:xfrm>
          <a:off x="2135924" y="504008"/>
          <a:ext cx="707573" cy="56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" name="Equation" r:id="rId8" imgW="253800" imgH="203040" progId="Equation.3">
                  <p:embed/>
                </p:oleObj>
              </mc:Choice>
              <mc:Fallback>
                <p:oleObj name="Equation" r:id="rId8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5924" y="504008"/>
                        <a:ext cx="707573" cy="56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06170"/>
              </p:ext>
            </p:extLst>
          </p:nvPr>
        </p:nvGraphicFramePr>
        <p:xfrm>
          <a:off x="4104573" y="4598468"/>
          <a:ext cx="6731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" name="Equation" r:id="rId10" imgW="241200" imgH="203040" progId="Equation.3">
                  <p:embed/>
                </p:oleObj>
              </mc:Choice>
              <mc:Fallback>
                <p:oleObj name="Equation" r:id="rId10" imgW="241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4573" y="4598468"/>
                        <a:ext cx="6731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rc 43"/>
          <p:cNvSpPr/>
          <p:nvPr/>
        </p:nvSpPr>
        <p:spPr>
          <a:xfrm>
            <a:off x="-1753923" y="2599374"/>
            <a:ext cx="6771254" cy="6006516"/>
          </a:xfrm>
          <a:prstGeom prst="arc">
            <a:avLst>
              <a:gd name="adj1" fmla="val 20037850"/>
              <a:gd name="adj2" fmla="val 214812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238054">
            <a:off x="-2765769" y="497204"/>
            <a:ext cx="10559773" cy="97840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66043">
            <a:off x="-98035" y="490419"/>
            <a:ext cx="10559773" cy="9784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186216">
            <a:off x="-2774888" y="520157"/>
            <a:ext cx="10559773" cy="978408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49" name="Rectangle 48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0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97 0.004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6 0.00463 L 0.53086 -0.08518 L 0.55859 -0.11273 L 0.61406 -0.13356 L 0.67395 -0.07615 L 0.7125 -0.04444 " pathEditMode="relative" rAng="660000" ptsTypes="AAA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0.00046 C 0.00312 -0.00741 0.00664 -0.01366 0.0095 -0.02268 C 0.01028 -0.02569 0.00989 -0.03056 0.0108 -0.0338 C 0.01237 -0.04028 0.01901 -0.05671 0.02174 -0.06065 C 0.0233 -0.06273 0.02539 -0.06319 0.02708 -0.06435 C 0.04531 -0.09815 0.01849 -0.04954 0.03528 -0.07546 C 0.03815 -0.08009 0.04075 -0.08611 0.04362 -0.09074 L 0.05169 -0.10602 C 0.0539 -0.11018 0.05625 -0.11319 0.05859 -0.11736 C 0.05989 -0.12014 0.06119 -0.12292 0.06263 -0.125 C 0.06484 -0.12824 0.06718 -0.1294 0.0694 -0.13264 C 0.07148 -0.13588 0.07291 -0.14097 0.07487 -0.14375 C 0.07617 -0.14583 0.0776 -0.1463 0.0789 -0.14792 C 0.08359 -0.15301 0.08685 -0.15949 0.09127 -0.16667 C 0.09609 -0.18472 0.09414 -0.18032 0.10078 -0.19306 C 0.10351 -0.19838 0.10586 -0.20556 0.10898 -0.20833 L 0.11718 -0.21597 C 0.11849 -0.21852 0.11992 -0.22083 0.12122 -0.22361 C 0.12226 -0.22569 0.12291 -0.22963 0.12396 -0.23125 C 0.12565 -0.23333 0.1276 -0.23333 0.12955 -0.23495 C 0.13086 -0.23611 0.13216 -0.23773 0.13359 -0.23843 C 0.1358 -0.24005 0.13802 -0.24097 0.14036 -0.24259 C 0.15195 -0.24977 0.1388 -0.24329 0.15534 -0.25023 C 0.15664 -0.25139 0.15807 -0.25301 0.15937 -0.2537 C 0.17135 -0.26227 0.18138 -0.26018 0.19492 -0.26134 L 0.24804 -0.26528 L 0.27812 -0.26134 C 0.28906 -0.25926 0.31093 -0.2537 0.31093 -0.25417 C 0.31354 -0.25139 0.31627 -0.24722 0.31901 -0.24606 C 0.34075 -0.23773 0.32539 -0.24259 0.36536 -0.24259 L 0.37239 -0.23495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2331 -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1263 -0.5997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302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85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59977 L 0.24765 -0.68959 L 0.27539 -0.71713 L 0.33086 -0.7382 L 0.39075 -0.68033 L 0.42916 -0.64862 " pathEditMode="relative" rAng="660000" ptsTypes="AAAAAA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0.00046 C 0.00313 -0.0074 0.00664 -0.01365 0.00951 -0.02268 C 0.01029 -0.02569 0.0099 -0.03055 0.01081 -0.03379 C 0.01237 -0.04027 0.01901 -0.05671 0.02175 -0.06064 C 0.02331 -0.06273 0.02539 -0.06319 0.02709 -0.06435 C 0.04532 -0.09814 0.01849 -0.04953 0.03529 -0.07546 C 0.03815 -0.08009 0.04076 -0.08611 0.04362 -0.09074 L 0.0517 -0.10601 C 0.05391 -0.11018 0.05625 -0.11319 0.0586 -0.11736 C 0.0599 -0.12013 0.0612 -0.12291 0.06263 -0.125 C 0.06485 -0.12824 0.06719 -0.12939 0.0694 -0.13263 C 0.07149 -0.13588 0.07292 -0.14097 0.07487 -0.14375 C 0.07618 -0.14583 0.07761 -0.14629 0.07891 -0.14791 C 0.0836 -0.15301 0.08685 -0.15949 0.09128 -0.16666 C 0.0961 -0.18472 0.09414 -0.18032 0.10079 -0.19305 C 0.10352 -0.19838 0.10586 -0.20555 0.10899 -0.20833 L 0.11719 -0.21597 C 0.11849 -0.21851 0.11993 -0.22083 0.12123 -0.22361 C 0.12227 -0.22569 0.12292 -0.22963 0.12396 -0.23125 C 0.12565 -0.23333 0.12761 -0.23333 0.12956 -0.23495 C 0.13086 -0.23611 0.13217 -0.2375 0.1336 -0.23842 C 0.13581 -0.23981 0.13802 -0.24097 0.14037 -0.24259 C 0.15196 -0.24976 0.13881 -0.24328 0.15534 -0.25023 C 0.15664 -0.25138 0.15808 -0.25301 0.15938 -0.2537 C 0.17136 -0.26226 0.18138 -0.26018 0.19493 -0.26134 L 0.24792 -0.26527 L 0.27813 -0.26134 C 0.28907 -0.25926 0.31094 -0.2537 0.31094 -0.25416 C 0.31355 -0.25138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35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5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365 -0.337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83 -0.5004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50046 L 0.53086 -0.59028 L 0.55859 -0.61783 L 0.61406 -0.63889 L 0.67396 -0.58102 L 0.71237 -0.54931 " pathEditMode="relative" rAng="660000" ptsTypes="AAAAAA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0.00046 C 0.00313 -0.00741 0.00664 -0.01366 0.00951 -0.02268 C 0.01029 -0.02569 0.0099 -0.03055 0.01081 -0.03379 C 0.01237 -0.04028 0.01901 -0.05671 0.02175 -0.06065 C 0.02331 -0.06273 0.02539 -0.06319 0.02709 -0.06435 C 0.04532 -0.09815 0.01849 -0.04954 0.03529 -0.07546 C 0.03815 -0.08009 0.04076 -0.08611 0.04362 -0.09074 L 0.0517 -0.10602 C 0.05391 -0.11018 0.05625 -0.11319 0.0586 -0.11736 C 0.0599 -0.12014 0.0612 -0.12292 0.06263 -0.125 C 0.06485 -0.12824 0.06719 -0.1294 0.0694 -0.13264 C 0.07149 -0.13588 0.07292 -0.14097 0.07487 -0.14375 C 0.07617 -0.14583 0.07761 -0.14629 0.07891 -0.14792 C 0.0836 -0.15301 0.08685 -0.15949 0.09128 -0.16667 C 0.0961 -0.18472 0.09414 -0.18032 0.10078 -0.19305 C 0.10352 -0.19838 0.10586 -0.20555 0.10899 -0.20833 L 0.11719 -0.21597 C 0.11849 -0.21852 0.11992 -0.22083 0.12123 -0.22361 C 0.12227 -0.22569 0.12292 -0.22963 0.12396 -0.23125 C 0.12565 -0.23333 0.12761 -0.23333 0.12956 -0.23495 C 0.13086 -0.23611 0.13216 -0.2375 0.1336 -0.23842 C 0.13581 -0.23981 0.13802 -0.24097 0.14037 -0.24259 C 0.15196 -0.24977 0.1388 -0.24329 0.15534 -0.25023 C 0.15664 -0.25139 0.15808 -0.25301 0.15938 -0.2537 C 0.17136 -0.26227 0.18138 -0.26018 0.19492 -0.26134 L 0.24792 -0.26528 L 0.27813 -0.26134 C 0.28907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14" grpId="0" animBg="1"/>
      <p:bldP spid="17" grpId="0" animBg="1"/>
      <p:bldP spid="18" grpId="0" animBg="1"/>
      <p:bldP spid="36" grpId="0" animBg="1"/>
      <p:bldP spid="37" grpId="0" animBg="1"/>
      <p:bldP spid="41" grpId="0" animBg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48" y="10287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9893200" y="119797"/>
            <a:ext cx="1248922" cy="2348523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723085" y="190137"/>
            <a:ext cx="1182729" cy="234852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62862" y="2643232"/>
            <a:ext cx="8077200" cy="833120"/>
            <a:chOff x="609600" y="1981200"/>
            <a:chExt cx="8077200" cy="833120"/>
          </a:xfrm>
        </p:grpSpPr>
        <p:sp>
          <p:nvSpPr>
            <p:cNvPr id="34" name="TextBox 33"/>
            <p:cNvSpPr txBox="1"/>
            <p:nvPr/>
          </p:nvSpPr>
          <p:spPr>
            <a:xfrm>
              <a:off x="609600" y="1981200"/>
              <a:ext cx="807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কম্পাসের</a:t>
              </a:r>
              <a:r>
                <a:rPr lang="en-US" sz="48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অঙ্কন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1760933"/>
                </p:ext>
              </p:extLst>
            </p:nvPr>
          </p:nvGraphicFramePr>
          <p:xfrm>
            <a:off x="4292600" y="1981200"/>
            <a:ext cx="1041400" cy="83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5" name="Equation" r:id="rId4" imgW="253800" imgH="203040" progId="Equation.3">
                    <p:embed/>
                  </p:oleObj>
                </mc:Choice>
                <mc:Fallback>
                  <p:oleObj name="Equation" r:id="rId4" imgW="2538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92600" y="1981200"/>
                          <a:ext cx="1041400" cy="833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8579928" y="3973362"/>
            <a:ext cx="2502142" cy="2375344"/>
            <a:chOff x="6161398" y="1553752"/>
            <a:chExt cx="2502142" cy="2375344"/>
          </a:xfrm>
        </p:grpSpPr>
        <p:sp>
          <p:nvSpPr>
            <p:cNvPr id="37" name="Oval 36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4-Point Star 37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707402" y="4430207"/>
            <a:ext cx="228860" cy="1399205"/>
            <a:chOff x="3810000" y="3124200"/>
            <a:chExt cx="414996" cy="3200400"/>
          </a:xfrm>
        </p:grpSpPr>
        <p:grpSp>
          <p:nvGrpSpPr>
            <p:cNvPr id="40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40062" y="4002373"/>
            <a:ext cx="337541" cy="2252434"/>
            <a:chOff x="4224186" y="236408"/>
            <a:chExt cx="167510" cy="2252434"/>
          </a:xfrm>
        </p:grpSpPr>
        <p:grpSp>
          <p:nvGrpSpPr>
            <p:cNvPr id="45" name="Group 44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47" name="Isosceles Triangle 46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8651816" y="4019550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8466621" y="3927739"/>
            <a:ext cx="2647036" cy="2458200"/>
            <a:chOff x="2576739" y="3078455"/>
            <a:chExt cx="2647036" cy="2458200"/>
          </a:xfrm>
        </p:grpSpPr>
        <p:sp>
          <p:nvSpPr>
            <p:cNvPr id="51" name="TextBox 50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3246793" y="4263169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51575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6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6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41599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" name="Group 69"/>
          <p:cNvGrpSpPr/>
          <p:nvPr/>
        </p:nvGrpSpPr>
        <p:grpSpPr>
          <a:xfrm>
            <a:off x="6172200" y="2743200"/>
            <a:ext cx="1371600" cy="1371600"/>
            <a:chOff x="1371600" y="1828800"/>
            <a:chExt cx="1143000" cy="1296988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arallelogram 8"/>
          <p:cNvSpPr/>
          <p:nvPr/>
        </p:nvSpPr>
        <p:spPr>
          <a:xfrm>
            <a:off x="6191250" y="2457450"/>
            <a:ext cx="2566492" cy="1665792"/>
          </a:xfrm>
          <a:custGeom>
            <a:avLst/>
            <a:gdLst>
              <a:gd name="connsiteX0" fmla="*/ 0 w 2438400"/>
              <a:gd name="connsiteY0" fmla="*/ 1902668 h 1902668"/>
              <a:gd name="connsiteX1" fmla="*/ 475667 w 2438400"/>
              <a:gd name="connsiteY1" fmla="*/ 0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438400"/>
              <a:gd name="connsiteY0" fmla="*/ 1902668 h 1902668"/>
              <a:gd name="connsiteX1" fmla="*/ 604456 w 2438400"/>
              <a:gd name="connsiteY1" fmla="*/ 12879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438400"/>
              <a:gd name="connsiteY0" fmla="*/ 1902668 h 1902668"/>
              <a:gd name="connsiteX1" fmla="*/ 771881 w 2438400"/>
              <a:gd name="connsiteY1" fmla="*/ 12879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657341"/>
              <a:gd name="connsiteY0" fmla="*/ 1902668 h 1902668"/>
              <a:gd name="connsiteX1" fmla="*/ 771881 w 2657341"/>
              <a:gd name="connsiteY1" fmla="*/ 12879 h 1902668"/>
              <a:gd name="connsiteX2" fmla="*/ 2657341 w 2657341"/>
              <a:gd name="connsiteY2" fmla="*/ 0 h 1902668"/>
              <a:gd name="connsiteX3" fmla="*/ 1962733 w 2657341"/>
              <a:gd name="connsiteY3" fmla="*/ 1902668 h 1902668"/>
              <a:gd name="connsiteX4" fmla="*/ 0 w 2657341"/>
              <a:gd name="connsiteY4" fmla="*/ 1902668 h 1902668"/>
              <a:gd name="connsiteX0" fmla="*/ 0 w 2760371"/>
              <a:gd name="connsiteY0" fmla="*/ 1902668 h 1902668"/>
              <a:gd name="connsiteX1" fmla="*/ 771881 w 2760371"/>
              <a:gd name="connsiteY1" fmla="*/ 12879 h 1902668"/>
              <a:gd name="connsiteX2" fmla="*/ 2760371 w 2760371"/>
              <a:gd name="connsiteY2" fmla="*/ 0 h 1902668"/>
              <a:gd name="connsiteX3" fmla="*/ 1962733 w 2760371"/>
              <a:gd name="connsiteY3" fmla="*/ 1902668 h 1902668"/>
              <a:gd name="connsiteX4" fmla="*/ 0 w 2760371"/>
              <a:gd name="connsiteY4" fmla="*/ 1902668 h 1902668"/>
              <a:gd name="connsiteX0" fmla="*/ 0 w 2752096"/>
              <a:gd name="connsiteY0" fmla="*/ 1902668 h 1902668"/>
              <a:gd name="connsiteX1" fmla="*/ 771881 w 2752096"/>
              <a:gd name="connsiteY1" fmla="*/ 12879 h 1902668"/>
              <a:gd name="connsiteX2" fmla="*/ 2752096 w 2752096"/>
              <a:gd name="connsiteY2" fmla="*/ 0 h 1902668"/>
              <a:gd name="connsiteX3" fmla="*/ 1962733 w 2752096"/>
              <a:gd name="connsiteY3" fmla="*/ 1902668 h 1902668"/>
              <a:gd name="connsiteX4" fmla="*/ 0 w 2752096"/>
              <a:gd name="connsiteY4" fmla="*/ 1902668 h 1902668"/>
              <a:gd name="connsiteX0" fmla="*/ 0 w 2735546"/>
              <a:gd name="connsiteY0" fmla="*/ 1902668 h 1902668"/>
              <a:gd name="connsiteX1" fmla="*/ 771881 w 2735546"/>
              <a:gd name="connsiteY1" fmla="*/ 12879 h 1902668"/>
              <a:gd name="connsiteX2" fmla="*/ 2735546 w 2735546"/>
              <a:gd name="connsiteY2" fmla="*/ 0 h 1902668"/>
              <a:gd name="connsiteX3" fmla="*/ 1962733 w 2735546"/>
              <a:gd name="connsiteY3" fmla="*/ 1902668 h 1902668"/>
              <a:gd name="connsiteX4" fmla="*/ 0 w 2735546"/>
              <a:gd name="connsiteY4" fmla="*/ 1902668 h 1902668"/>
              <a:gd name="connsiteX0" fmla="*/ 0 w 2727271"/>
              <a:gd name="connsiteY0" fmla="*/ 1902668 h 1902668"/>
              <a:gd name="connsiteX1" fmla="*/ 771881 w 2727271"/>
              <a:gd name="connsiteY1" fmla="*/ 12879 h 1902668"/>
              <a:gd name="connsiteX2" fmla="*/ 2727271 w 2727271"/>
              <a:gd name="connsiteY2" fmla="*/ 0 h 1902668"/>
              <a:gd name="connsiteX3" fmla="*/ 1962733 w 2727271"/>
              <a:gd name="connsiteY3" fmla="*/ 1902668 h 1902668"/>
              <a:gd name="connsiteX4" fmla="*/ 0 w 2727271"/>
              <a:gd name="connsiteY4" fmla="*/ 1902668 h 1902668"/>
              <a:gd name="connsiteX0" fmla="*/ 0 w 2727271"/>
              <a:gd name="connsiteY0" fmla="*/ 1889789 h 1889789"/>
              <a:gd name="connsiteX1" fmla="*/ 771881 w 2727271"/>
              <a:gd name="connsiteY1" fmla="*/ 0 h 1889789"/>
              <a:gd name="connsiteX2" fmla="*/ 2727271 w 2727271"/>
              <a:gd name="connsiteY2" fmla="*/ 3671 h 1889789"/>
              <a:gd name="connsiteX3" fmla="*/ 1962733 w 2727271"/>
              <a:gd name="connsiteY3" fmla="*/ 1889789 h 1889789"/>
              <a:gd name="connsiteX4" fmla="*/ 0 w 2727271"/>
              <a:gd name="connsiteY4" fmla="*/ 1889789 h 1889789"/>
              <a:gd name="connsiteX0" fmla="*/ 0 w 2665208"/>
              <a:gd name="connsiteY0" fmla="*/ 1885652 h 1889789"/>
              <a:gd name="connsiteX1" fmla="*/ 709818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742919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660168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660168 w 2665208"/>
              <a:gd name="connsiteY1" fmla="*/ 0 h 1889789"/>
              <a:gd name="connsiteX2" fmla="*/ 2665208 w 2665208"/>
              <a:gd name="connsiteY2" fmla="*/ 3671 h 1889789"/>
              <a:gd name="connsiteX3" fmla="*/ 1960535 w 2665208"/>
              <a:gd name="connsiteY3" fmla="*/ 1889789 h 1889789"/>
              <a:gd name="connsiteX4" fmla="*/ 0 w 2665208"/>
              <a:gd name="connsiteY4" fmla="*/ 1885652 h 1889789"/>
              <a:gd name="connsiteX0" fmla="*/ 0 w 2652380"/>
              <a:gd name="connsiteY0" fmla="*/ 1885652 h 1889789"/>
              <a:gd name="connsiteX1" fmla="*/ 660168 w 2652380"/>
              <a:gd name="connsiteY1" fmla="*/ 0 h 1889789"/>
              <a:gd name="connsiteX2" fmla="*/ 2652380 w 2652380"/>
              <a:gd name="connsiteY2" fmla="*/ 3671 h 1889789"/>
              <a:gd name="connsiteX3" fmla="*/ 1960535 w 2652380"/>
              <a:gd name="connsiteY3" fmla="*/ 1889789 h 1889789"/>
              <a:gd name="connsiteX4" fmla="*/ 0 w 2652380"/>
              <a:gd name="connsiteY4" fmla="*/ 1885652 h 188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380" h="1889789">
                <a:moveTo>
                  <a:pt x="0" y="1885652"/>
                </a:moveTo>
                <a:lnTo>
                  <a:pt x="660168" y="0"/>
                </a:lnTo>
                <a:lnTo>
                  <a:pt x="2652380" y="3671"/>
                </a:lnTo>
                <a:lnTo>
                  <a:pt x="1960535" y="1889789"/>
                </a:lnTo>
                <a:lnTo>
                  <a:pt x="0" y="188565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97999"/>
            <a:ext cx="27944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799" y="1339353"/>
            <a:ext cx="270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1910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752" y="4809963"/>
            <a:ext cx="320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75 0.1097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4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1711681" y="437894"/>
            <a:ext cx="8571342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730359" y="440808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65722" y="235359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057594" y="1985469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071134" y="236424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193251">
            <a:off x="2812062" y="-209712"/>
            <a:ext cx="5401604" cy="5340281"/>
          </a:xfrm>
          <a:prstGeom prst="arc">
            <a:avLst>
              <a:gd name="adj1" fmla="val 20519650"/>
              <a:gd name="adj2" fmla="val 7292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93251">
            <a:off x="4488898" y="2249569"/>
            <a:ext cx="5257339" cy="5534454"/>
          </a:xfrm>
          <a:prstGeom prst="arc">
            <a:avLst>
              <a:gd name="adj1" fmla="val 16619617"/>
              <a:gd name="adj2" fmla="val 183377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940384" y="4825546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216733" y="4839667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193251">
            <a:off x="1620350" y="2210919"/>
            <a:ext cx="5310948" cy="4711135"/>
          </a:xfrm>
          <a:prstGeom prst="arc">
            <a:avLst>
              <a:gd name="adj1" fmla="val 17490412"/>
              <a:gd name="adj2" fmla="val 184431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960719" y="482942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237068" y="484354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40728" y="421479"/>
            <a:ext cx="8715721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Arc 61"/>
          <p:cNvSpPr/>
          <p:nvPr/>
        </p:nvSpPr>
        <p:spPr>
          <a:xfrm>
            <a:off x="4211268" y="3336228"/>
            <a:ext cx="3214086" cy="3247366"/>
          </a:xfrm>
          <a:prstGeom prst="arc">
            <a:avLst>
              <a:gd name="adj1" fmla="val 13257488"/>
              <a:gd name="adj2" fmla="val 152799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556716" y="3325091"/>
            <a:ext cx="3214086" cy="3247366"/>
          </a:xfrm>
          <a:prstGeom prst="arc">
            <a:avLst>
              <a:gd name="adj1" fmla="val 13257488"/>
              <a:gd name="adj2" fmla="val 152799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9794164">
            <a:off x="-1643828" y="3356451"/>
            <a:ext cx="3902349" cy="3610195"/>
          </a:xfrm>
          <a:prstGeom prst="arc">
            <a:avLst>
              <a:gd name="adj1" fmla="val 19603704"/>
              <a:gd name="adj2" fmla="val 19319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716666" y="427111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740728" y="403048"/>
            <a:ext cx="8715721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1382" y="504121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47386" y="483135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23735" y="484547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53594" y="5066361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3584" y="5057627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732707" y="419885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8081" y="426350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14878" y="2526625"/>
            <a:ext cx="2726155" cy="2438400"/>
            <a:chOff x="1371600" y="1828800"/>
            <a:chExt cx="1143000" cy="1296988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141972" y="1740523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8321" y="175464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742" y="4545930"/>
            <a:ext cx="6096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2" y="4964183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4112632" y="220331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819400" y="4479638"/>
            <a:ext cx="8524687" cy="4432232"/>
            <a:chOff x="2408961" y="5351257"/>
            <a:chExt cx="7987682" cy="44322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435732" y="1292247"/>
            <a:ext cx="609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0220" y="1872309"/>
            <a:ext cx="2732369" cy="17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-3487532" y="-1138424"/>
            <a:ext cx="6771254" cy="6006516"/>
          </a:xfrm>
          <a:prstGeom prst="arc">
            <a:avLst>
              <a:gd name="adj1" fmla="val 21399802"/>
              <a:gd name="adj2" fmla="val 29020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732707" y="443152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35580" y="-115804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31902" y="-49055"/>
            <a:ext cx="1645920" cy="1645920"/>
            <a:chOff x="231902" y="975607"/>
            <a:chExt cx="1845290" cy="1405881"/>
          </a:xfrm>
        </p:grpSpPr>
        <p:sp>
          <p:nvSpPr>
            <p:cNvPr id="33" name="Freeform 32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381333" y="84936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05721" y="387041"/>
            <a:ext cx="30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98577" y="5794237"/>
            <a:ext cx="9985234" cy="648072"/>
            <a:chOff x="1498577" y="51471"/>
            <a:chExt cx="9194847" cy="648072"/>
          </a:xfrm>
        </p:grpSpPr>
        <p:sp>
          <p:nvSpPr>
            <p:cNvPr id="3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AE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যেকোনো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রশ্মি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08628" y="5748177"/>
            <a:ext cx="9985234" cy="648072"/>
            <a:chOff x="1498577" y="51471"/>
            <a:chExt cx="9194847" cy="648072"/>
          </a:xfrm>
        </p:grpSpPr>
        <p:sp>
          <p:nvSpPr>
            <p:cNvPr id="42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a=AB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রেখাংশ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কেটে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দেখাও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8" name="Arc 47"/>
          <p:cNvSpPr/>
          <p:nvPr/>
        </p:nvSpPr>
        <p:spPr>
          <a:xfrm>
            <a:off x="6860205" y="4526842"/>
            <a:ext cx="226090" cy="855217"/>
          </a:xfrm>
          <a:prstGeom prst="arc">
            <a:avLst>
              <a:gd name="adj1" fmla="val 18603344"/>
              <a:gd name="adj2" fmla="val 34655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534900" y="5758683"/>
            <a:ext cx="9985234" cy="648072"/>
            <a:chOff x="1498577" y="51471"/>
            <a:chExt cx="9194847" cy="648072"/>
          </a:xfrm>
        </p:grpSpPr>
        <p:sp>
          <p:nvSpPr>
            <p:cNvPr id="53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4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x=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EAF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Arc 58"/>
          <p:cNvSpPr/>
          <p:nvPr/>
        </p:nvSpPr>
        <p:spPr>
          <a:xfrm rot="19794164">
            <a:off x="1994722" y="3356451"/>
            <a:ext cx="3902349" cy="3610195"/>
          </a:xfrm>
          <a:prstGeom prst="arc">
            <a:avLst>
              <a:gd name="adj1" fmla="val 19603704"/>
              <a:gd name="adj2" fmla="val 19319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73911">
            <a:off x="-2282296" y="2172742"/>
            <a:ext cx="6005383" cy="5564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86216">
            <a:off x="-4687407" y="-3001990"/>
            <a:ext cx="10559773" cy="97840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4965">
            <a:off x="-1019020" y="1967223"/>
            <a:ext cx="6435494" cy="596276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4346865" y="1268738"/>
            <a:ext cx="1712521" cy="3706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251">
            <a:off x="1802417" y="1566148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" name="Group 50"/>
          <p:cNvGrpSpPr/>
          <p:nvPr/>
        </p:nvGrpSpPr>
        <p:grpSpPr>
          <a:xfrm rot="17685511">
            <a:off x="2632679" y="1380250"/>
            <a:ext cx="8524687" cy="4432232"/>
            <a:chOff x="2408961" y="5351257"/>
            <a:chExt cx="7987682" cy="443223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5" name="Rectangle 64"/>
          <p:cNvSpPr/>
          <p:nvPr/>
        </p:nvSpPr>
        <p:spPr>
          <a:xfrm>
            <a:off x="5302468" y="930545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01179">
            <a:off x="-877407" y="46010"/>
            <a:ext cx="10559773" cy="978408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4564259" y="224474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251">
            <a:off x="4523684" y="1572498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5" name="Group 74"/>
          <p:cNvGrpSpPr/>
          <p:nvPr/>
        </p:nvGrpSpPr>
        <p:grpSpPr>
          <a:xfrm rot="17652036">
            <a:off x="5277646" y="1512351"/>
            <a:ext cx="8524687" cy="4432232"/>
            <a:chOff x="2408961" y="5351257"/>
            <a:chExt cx="7987682" cy="443223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84" name="Straight Connector 83"/>
          <p:cNvCxnSpPr/>
          <p:nvPr/>
        </p:nvCxnSpPr>
        <p:spPr>
          <a:xfrm flipH="1">
            <a:off x="7081451" y="2463800"/>
            <a:ext cx="1148149" cy="252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484442" y="2480083"/>
            <a:ext cx="2745759" cy="9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5258290" y="-291577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7" name="Group 86"/>
          <p:cNvGrpSpPr/>
          <p:nvPr/>
        </p:nvGrpSpPr>
        <p:grpSpPr>
          <a:xfrm>
            <a:off x="3965058" y="1984742"/>
            <a:ext cx="8524687" cy="4432232"/>
            <a:chOff x="2408961" y="5351257"/>
            <a:chExt cx="7987682" cy="4432232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0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-23714838" y="5883228"/>
            <a:ext cx="3020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AD=AB=a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B ও 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AB=a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ব্যসার্ধ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B,C ও D,C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1621" y="1482735"/>
            <a:ext cx="1016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49597 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7 0.00463 L 0.53086 -0.08519 L 0.5586 -0.11274 L 0.61407 -0.13357 L 0.67396 -0.07616 L 0.7125 -0.04445 " pathEditMode="relative" rAng="660000" ptsTypes="AAAA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-0.00046 C 0.00312 -0.00741 0.00664 -0.01366 0.0095 -0.02269 C 0.01029 -0.0257 0.0099 -0.03056 0.01081 -0.0338 C 0.01237 -0.04028 0.01901 -0.05671 0.02174 -0.06065 C 0.02331 -0.06273 0.02539 -0.0632 0.02708 -0.06435 C 0.04531 -0.09815 0.01849 -0.04954 0.03529 -0.07546 C 0.03815 -0.08009 0.04075 -0.08611 0.04362 -0.09074 L 0.05169 -0.10602 C 0.05391 -0.11019 0.05625 -0.1132 0.05859 -0.11736 C 0.0599 -0.12014 0.0612 -0.12292 0.06263 -0.125 C 0.06484 -0.12824 0.06719 -0.1294 0.0694 -0.13264 C 0.07148 -0.13588 0.07292 -0.14097 0.07487 -0.14375 C 0.07617 -0.14583 0.0776 -0.1463 0.07891 -0.14792 C 0.08359 -0.15301 0.08685 -0.15949 0.09128 -0.16667 C 0.09609 -0.18472 0.09414 -0.18033 0.10078 -0.19306 C 0.10352 -0.19838 0.10586 -0.20556 0.10898 -0.20833 L 0.11719 -0.21597 C 0.11849 -0.21852 0.11992 -0.22083 0.12122 -0.22361 C 0.12227 -0.2257 0.12292 -0.22963 0.12396 -0.23125 C 0.12565 -0.23333 0.1276 -0.23333 0.12956 -0.23495 C 0.13086 -0.23611 0.13216 -0.23773 0.13359 -0.23843 C 0.13581 -0.24005 0.13802 -0.24097 0.14036 -0.24259 C 0.15195 -0.24977 0.1388 -0.24329 0.15534 -0.25023 C 0.15664 -0.25139 0.15807 -0.25301 0.15937 -0.2537 C 0.17135 -0.26227 0.18138 -0.26019 0.19492 -0.26134 L 0.24805 -0.26528 L 0.27812 -0.26134 C 0.28906 -0.25926 0.31094 -0.2537 0.31094 -0.25417 C 0.31354 -0.25139 0.31628 -0.24722 0.31901 -0.24607 C 0.34075 -0.23773 0.32539 -0.24259 0.36536 -0.24259 L 0.3724 -0.23495 " pathEditMode="relative" rAng="0" ptsTypes="AAAAAAAAAAAAAAAAAAAAAAAAAAAAAA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31198 0.448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9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9727 -0.00092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9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150"/>
                            </p:stCondLst>
                            <p:childTnLst>
                              <p:par>
                                <p:cTn id="2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650"/>
                            </p:stCondLst>
                            <p:childTnLst>
                              <p:par>
                                <p:cTn id="2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65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29987 0.00092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650"/>
                            </p:stCondLst>
                            <p:childTnLst>
                              <p:par>
                                <p:cTn id="223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650"/>
                            </p:stCondLst>
                            <p:childTnLst>
                              <p:par>
                                <p:cTn id="2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8150"/>
                            </p:stCondLst>
                            <p:childTnLst>
                              <p:par>
                                <p:cTn id="2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14154 -0.54259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7338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6 -0.54143 L 0.17578 -0.63125 L 0.20352 -0.65879 L 0.25899 -0.67986 L 0.31888 -0.62199 L 0.35729 -0.59028 " pathEditMode="relative" rAng="660000" ptsTypes="AAAAAA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0047 C 0.00312 -0.00741 0.00664 -0.01366 0.0095 -0.02269 C 0.01028 -0.0257 0.00989 -0.03056 0.0108 -0.0338 C 0.01237 -0.04028 0.01901 -0.05672 0.02174 -0.06065 C 0.0233 -0.06274 0.02539 -0.0632 0.02708 -0.06436 C 0.04531 -0.09815 0.01849 -0.04954 0.03528 -0.07547 C 0.03815 -0.0801 0.04075 -0.08612 0.04362 -0.09074 L 0.05169 -0.10602 C 0.0539 -0.11019 0.05625 -0.1132 0.05859 -0.11737 C 0.05989 -0.12014 0.06119 -0.12292 0.06263 -0.125 C 0.06484 -0.12824 0.06718 -0.1294 0.0694 -0.13264 C 0.07148 -0.13588 0.07291 -0.14098 0.07487 -0.14375 C 0.07617 -0.14584 0.0776 -0.1463 0.0789 -0.14792 C 0.08359 -0.15301 0.08685 -0.15949 0.09127 -0.16667 C 0.09609 -0.18473 0.09414 -0.18033 0.10078 -0.19306 C 0.10351 -0.19838 0.10586 -0.20556 0.10898 -0.20834 L 0.11718 -0.21598 C 0.11849 -0.21852 0.11992 -0.22084 0.12122 -0.22362 C 0.12226 -0.2257 0.12291 -0.22963 0.12395 -0.23125 C 0.12565 -0.23334 0.1276 -0.23334 0.12955 -0.23496 C 0.13086 -0.23612 0.13216 -0.2375 0.13359 -0.23843 C 0.1358 -0.23982 0.13802 -0.24098 0.14036 -0.2426 C 0.15195 -0.24977 0.1388 -0.24329 0.15533 -0.25024 C 0.15664 -0.25139 0.15807 -0.25301 0.15937 -0.25371 C 0.17135 -0.26227 0.18138 -0.26019 0.19492 -0.26135 L 0.24791 -0.26528 L 0.27812 -0.26135 C 0.28906 -0.25926 0.31093 -0.25371 0.31093 -0.25417 C 0.31354 -0.25139 0.31627 -0.24723 0.31901 -0.24607 C 0.34075 -0.2375 0.32539 -0.2426 0.36536 -0.2426 L 0.37239 -0.23496 " pathEditMode="relative" rAng="0" ptsTypes="AAAAAAAAAAAAAAAAAAAAAAAAAAAAAAAA">
                                      <p:cBhvr>
                                        <p:cTn id="2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"/>
                            </p:stCondLst>
                            <p:childTnLst>
                              <p:par>
                                <p:cTn id="30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0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2304 -0.00278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39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000"/>
                            </p:stCondLst>
                            <p:childTnLst>
                              <p:par>
                                <p:cTn id="342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4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 -0.00185 L 0.09127 -0.3620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09583 -0.37523 " pathEditMode="relative" rAng="0" ptsTypes="AA">
                                      <p:cBhvr>
                                        <p:cTn id="3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8981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600"/>
                            </p:stCondLst>
                            <p:childTnLst>
                              <p:par>
                                <p:cTn id="3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37361 L 0.1319 -0.46343 L 0.15963 -0.49097 L 0.2151 -0.51204 L 0.275 -0.45417 L 0.31341 -0.42246 " pathEditMode="relative" rAng="660000" ptsTypes="AAAAAA">
                                      <p:cBhvr>
                                        <p:cTn id="3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-0.00046 C 0.00313 -0.00741 0.00664 -0.01366 0.00951 -0.02269 C 0.01029 -0.02569 0.0099 -0.03056 0.01081 -0.0338 C 0.01237 -0.04028 0.01901 -0.05671 0.02175 -0.06065 C 0.02331 -0.06273 0.02539 -0.06319 0.02709 -0.06435 C 0.04531 -0.09815 0.01849 -0.04954 0.03529 -0.07546 C 0.03815 -0.08009 0.04076 -0.08611 0.04362 -0.09074 L 0.05169 -0.10602 C 0.05391 -0.11019 0.05625 -0.11319 0.0586 -0.11736 C 0.0599 -0.12014 0.0612 -0.12292 0.06263 -0.125 C 0.06485 -0.12824 0.06719 -0.1294 0.0694 -0.13264 C 0.07149 -0.13588 0.07292 -0.14097 0.07487 -0.14375 C 0.07617 -0.14583 0.07761 -0.1463 0.07891 -0.14792 C 0.0836 -0.15301 0.08685 -0.15949 0.09128 -0.16667 C 0.0961 -0.18472 0.09414 -0.18032 0.10078 -0.19306 C 0.10352 -0.19838 0.10586 -0.20556 0.10899 -0.20833 L 0.11719 -0.21597 C 0.11849 -0.21852 0.11992 -0.22083 0.12123 -0.22361 C 0.12227 -0.22569 0.12292 -0.22963 0.12396 -0.23125 C 0.12565 -0.23333 0.12761 -0.23333 0.12956 -0.23495 C 0.13086 -0.23611 0.13216 -0.2375 0.1336 -0.23843 C 0.13581 -0.23981 0.13802 -0.24097 0.14037 -0.24259 C 0.15196 -0.24977 0.1388 -0.24329 0.15534 -0.25023 C 0.15664 -0.25139 0.15807 -0.25301 0.15938 -0.2537 C 0.17136 -0.26227 0.18138 -0.26019 0.19492 -0.26134 L 0.24792 -0.26528 L 0.27813 -0.26134 C 0.28906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3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600"/>
                            </p:stCondLst>
                            <p:childTnLst>
                              <p:par>
                                <p:cTn id="3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850"/>
                            </p:stCondLst>
                            <p:childTnLst>
                              <p:par>
                                <p:cTn id="4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2904 0.00439 " pathEditMode="relative" rAng="0" ptsTypes="AA">
                                      <p:cBhvr>
                                        <p:cTn id="4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0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1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950"/>
                            </p:stCondLst>
                            <p:childTnLst>
                              <p:par>
                                <p:cTn id="4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69 0.00787 L 0.26459 -0.08195 L 0.29232 -0.10949 L 0.34779 -0.13033 L 0.40769 -0.07292 L 0.44623 -0.04121 " pathEditMode="relative" rAng="660000" ptsTypes="AAAAAA">
                                      <p:cBhvr>
                                        <p:cTn id="4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2.08333E-7 -0.00046 C 0.00312 -0.00741 0.00664 -0.01366 0.00951 -0.02269 C 0.01029 -0.02569 0.0099 -0.03056 0.01081 -0.0338 C 0.01237 -0.04028 0.01901 -0.05671 0.02174 -0.06065 C 0.02331 -0.06273 0.02539 -0.06319 0.02708 -0.06435 C 0.04531 -0.09815 0.01849 -0.04954 0.03529 -0.07546 C 0.03815 -0.08009 0.04076 -0.08611 0.04362 -0.09074 L 0.05169 -0.10602 C 0.05391 -0.11019 0.05625 -0.11319 0.05859 -0.11736 C 0.0599 -0.12014 0.0612 -0.12292 0.06263 -0.125 C 0.06484 -0.12824 0.06719 -0.1294 0.0694 -0.13264 C 0.07148 -0.13588 0.07292 -0.14097 0.07487 -0.14375 C 0.07617 -0.14583 0.0776 -0.1463 0.07891 -0.14792 C 0.08359 -0.15301 0.08685 -0.15949 0.09128 -0.16667 C 0.09609 -0.18472 0.09414 -0.18032 0.10078 -0.19306 C 0.10352 -0.19838 0.10586 -0.20556 0.10898 -0.20833 L 0.11719 -0.21597 C 0.11849 -0.21852 0.11992 -0.22083 0.12122 -0.22361 C 0.12227 -0.22569 0.12292 -0.22963 0.12396 -0.23125 C 0.12565 -0.23333 0.1276 -0.23333 0.12956 -0.23495 C 0.13086 -0.23611 0.13216 -0.23773 0.13359 -0.23843 C 0.13581 -0.24005 0.13802 -0.24097 0.14036 -0.24259 C 0.15195 -0.24977 0.1388 -0.24329 0.15534 -0.25023 C 0.15664 -0.25139 0.15807 -0.25301 0.15937 -0.2537 C 0.17135 -0.26227 0.18138 -0.26019 0.19492 -0.26134 L 0.24805 -0.26528 L 0.27812 -0.26134 C 0.28906 -0.25926 0.31094 -0.2537 0.31094 -0.25417 C 0.31354 -0.25139 0.31628 -0.24722 0.31901 -0.24606 C 0.34076 -0.23773 0.32539 -0.24259 0.36536 -0.24259 L 0.3724 -0.23495 " pathEditMode="relative" rAng="0" ptsTypes="AAAAAAAAAAAAAAAAAAAAAAAAAAAAAAAA">
                                      <p:cBhvr>
                                        <p:cTn id="4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950"/>
                            </p:stCondLst>
                            <p:childTnLst>
                              <p:par>
                                <p:cTn id="4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"/>
                            </p:stCondLst>
                            <p:childTnLst>
                              <p:par>
                                <p:cTn id="4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2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2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99 0.63334 " pathEditMode="relative" rAng="0" ptsTypes="AA">
                                      <p:cBhvr>
                                        <p:cTn id="4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2" grpId="0" animBg="1"/>
      <p:bldP spid="82" grpId="1" animBg="1"/>
      <p:bldP spid="81" grpId="0" animBg="1"/>
      <p:bldP spid="81" grpId="1" animBg="1"/>
      <p:bldP spid="79" grpId="0"/>
      <p:bldP spid="78" grpId="0" animBg="1"/>
      <p:bldP spid="78" grpId="1" animBg="1"/>
      <p:bldP spid="77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1" grpId="0" animBg="1"/>
      <p:bldP spid="68" grpId="0" animBg="1"/>
      <p:bldP spid="68" grpId="1" animBg="1"/>
      <p:bldP spid="69" grpId="0" animBg="1"/>
      <p:bldP spid="69" grpId="1" animBg="1"/>
      <p:bldP spid="66" grpId="0" animBg="1"/>
      <p:bldP spid="66" grpId="1" animBg="1"/>
      <p:bldP spid="62" grpId="0" animBg="1"/>
      <p:bldP spid="61" grpId="0" animBg="1"/>
      <p:bldP spid="57" grpId="0" animBg="1"/>
      <p:bldP spid="56" grpId="0" animBg="1"/>
      <p:bldP spid="56" grpId="1" animBg="1"/>
      <p:bldP spid="55" grpId="0" animBg="1"/>
      <p:bldP spid="55" grpId="1" animBg="1"/>
      <p:bldP spid="47" grpId="0"/>
      <p:bldP spid="45" grpId="0" animBg="1"/>
      <p:bldP spid="45" grpId="1" animBg="1"/>
      <p:bldP spid="46" grpId="0" animBg="1"/>
      <p:bldP spid="46" grpId="1" animBg="1"/>
      <p:bldP spid="25" grpId="0"/>
      <p:bldP spid="24" grpId="0"/>
      <p:bldP spid="44" grpId="0" animBg="1"/>
      <p:bldP spid="44" grpId="1" animBg="1"/>
      <p:bldP spid="41" grpId="0" animBg="1"/>
      <p:bldP spid="41" grpId="1" animBg="1"/>
      <p:bldP spid="21" grpId="0" animBg="1"/>
      <p:bldP spid="21" grpId="1" animBg="1"/>
      <p:bldP spid="22" grpId="0" animBg="1"/>
      <p:bldP spid="22" grpId="1" animBg="1"/>
      <p:bldP spid="20" grpId="0" animBg="1"/>
      <p:bldP spid="30" grpId="0" animBg="1"/>
      <p:bldP spid="30" grpId="1" animBg="1"/>
      <p:bldP spid="35" grpId="0" animBg="1"/>
      <p:bldP spid="48" grpId="0" animBg="1"/>
      <p:bldP spid="59" grpId="0" animBg="1"/>
      <p:bldP spid="65" grpId="0"/>
      <p:bldP spid="80" grpId="0"/>
      <p:bldP spid="90" grpId="0" animBg="1"/>
      <p:bldP spid="91" grpId="0"/>
      <p:bldP spid="93" grpId="0"/>
      <p:bldP spid="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967734" y="5308453"/>
            <a:ext cx="9716199" cy="878106"/>
            <a:chOff x="1967734" y="5384653"/>
            <a:chExt cx="9716199" cy="878106"/>
          </a:xfrm>
        </p:grpSpPr>
        <p:sp>
          <p:nvSpPr>
            <p:cNvPr id="21" name="Rounded Rectangle 20"/>
            <p:cNvSpPr/>
            <p:nvPr/>
          </p:nvSpPr>
          <p:spPr>
            <a:xfrm>
              <a:off x="1967734" y="5384653"/>
              <a:ext cx="9716199" cy="878106"/>
            </a:xfrm>
            <a:prstGeom prst="roundRect">
              <a:avLst>
                <a:gd name="adj" fmla="val 0"/>
              </a:avLst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ম্বসের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বাহু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NikoshBAN" pitchFamily="2" charset="0"/>
                </a:rPr>
                <a:t>5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সে.মি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;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আঁক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23835"/>
                </p:ext>
              </p:extLst>
            </p:nvPr>
          </p:nvGraphicFramePr>
          <p:xfrm>
            <a:off x="7933146" y="5464196"/>
            <a:ext cx="829854" cy="663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2" name="Equation" r:id="rId3" imgW="253800" imgH="203040" progId="Equation.3">
                    <p:embed/>
                  </p:oleObj>
                </mc:Choice>
                <mc:Fallback>
                  <p:oleObj name="Equation" r:id="rId3" imgW="2538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933146" y="5464196"/>
                          <a:ext cx="829854" cy="663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6631321" y="-3295650"/>
            <a:ext cx="5334462" cy="494926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4893" y="-2417207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83674" y="-5259247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b="88537"/>
          <a:stretch>
            <a:fillRect/>
          </a:stretch>
        </p:blipFill>
        <p:spPr>
          <a:xfrm>
            <a:off x="6631321" y="394648"/>
            <a:ext cx="5334462" cy="617813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8650" cy="2496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335580" y="4745480"/>
            <a:ext cx="2391476" cy="18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31902" y="4812228"/>
            <a:ext cx="2005972" cy="1949496"/>
            <a:chOff x="231902" y="975607"/>
            <a:chExt cx="1845290" cy="1405881"/>
          </a:xfrm>
        </p:grpSpPr>
        <p:sp>
          <p:nvSpPr>
            <p:cNvPr id="24" name="Freeform 2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81332" y="4946219"/>
            <a:ext cx="1671643" cy="162458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 p14:bounceEnd="69000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87955" y="1387376"/>
            <a:ext cx="5497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  <a:p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561" y="1513424"/>
            <a:ext cx="54973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01-১২-২০১৯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8" y="4342785"/>
            <a:ext cx="1267965" cy="152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1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713126"/>
            <a:ext cx="11372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5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ও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4076" y="4191001"/>
            <a:ext cx="3276600" cy="1979520"/>
            <a:chOff x="990600" y="914400"/>
            <a:chExt cx="3276600" cy="1979520"/>
          </a:xfrm>
        </p:grpSpPr>
        <p:grpSp>
          <p:nvGrpSpPr>
            <p:cNvPr id="4" name="Group 4"/>
            <p:cNvGrpSpPr/>
            <p:nvPr/>
          </p:nvGrpSpPr>
          <p:grpSpPr>
            <a:xfrm>
              <a:off x="1143000" y="1143001"/>
              <a:ext cx="2286001" cy="1750919"/>
              <a:chOff x="1371600" y="1468527"/>
              <a:chExt cx="1905001" cy="1655673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371601" y="1468527"/>
                <a:ext cx="1015999" cy="16556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371600" y="3124199"/>
                <a:ext cx="19050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990600" y="914400"/>
              <a:ext cx="3276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80040"/>
              </p:ext>
            </p:extLst>
          </p:nvPr>
        </p:nvGraphicFramePr>
        <p:xfrm>
          <a:off x="10863619" y="1342129"/>
          <a:ext cx="1013824" cy="81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2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63619" y="1342129"/>
                        <a:ext cx="1013824" cy="81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8636"/>
              </p:ext>
            </p:extLst>
          </p:nvPr>
        </p:nvGraphicFramePr>
        <p:xfrm>
          <a:off x="5431664" y="5503572"/>
          <a:ext cx="740537" cy="59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" name="Equation" r:id="rId6" imgW="253800" imgH="203040" progId="Equation.3">
                  <p:embed/>
                </p:oleObj>
              </mc:Choice>
              <mc:Fallback>
                <p:oleObj name="Equation" r:id="rId6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1664" y="5503572"/>
                        <a:ext cx="740537" cy="592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4076" y="3606226"/>
            <a:ext cx="205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505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a = 5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x=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2667000" y="1524000"/>
            <a:ext cx="1371600" cy="1371600"/>
            <a:chOff x="1371600" y="1828800"/>
            <a:chExt cx="1143000" cy="1296988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2971800" y="908636"/>
            <a:ext cx="4038600" cy="5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2362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2386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    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23383"/>
              </p:ext>
            </p:extLst>
          </p:nvPr>
        </p:nvGraphicFramePr>
        <p:xfrm>
          <a:off x="5471358" y="4038601"/>
          <a:ext cx="777042" cy="62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1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1358" y="4038601"/>
                        <a:ext cx="777042" cy="62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83044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3151" y="351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50421" y="3429000"/>
            <a:ext cx="8665180" cy="3046988"/>
            <a:chOff x="326421" y="3124200"/>
            <a:chExt cx="8665180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326421" y="3124200"/>
              <a:ext cx="86651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আঙ্কনের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বিবরনঃ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(১)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রশ্মি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BE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BC=a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B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BF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BA=a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(২) A ও C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বিন্দুকে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অভ্যন্তরে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বৃত্তচাপ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চাপদ্বয়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পরস্পর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A,D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C,D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ABCD-ই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উদ্দিষ্ট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রম্বস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332262"/>
                </p:ext>
              </p:extLst>
            </p:nvPr>
          </p:nvGraphicFramePr>
          <p:xfrm>
            <a:off x="1371600" y="3662052"/>
            <a:ext cx="1981200" cy="452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51" name="Equation" r:id="rId5" imgW="799920" imgH="177480" progId="Equation.3">
                    <p:embed/>
                  </p:oleObj>
                </mc:Choice>
                <mc:Fallback>
                  <p:oleObj name="Equation" r:id="rId5" imgW="7999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1600" y="3662052"/>
                          <a:ext cx="1981200" cy="4527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028097"/>
                </p:ext>
              </p:extLst>
            </p:nvPr>
          </p:nvGraphicFramePr>
          <p:xfrm>
            <a:off x="7467600" y="4079875"/>
            <a:ext cx="1219200" cy="48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52" name="Equation" r:id="rId7" imgW="457200" imgH="177480" progId="Equation.3">
                    <p:embed/>
                  </p:oleObj>
                </mc:Choice>
                <mc:Fallback>
                  <p:oleObj name="Equation" r:id="rId7" imgW="45720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467600" y="4079875"/>
                          <a:ext cx="1219200" cy="487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3706938" y="61974"/>
            <a:ext cx="5284662" cy="3367027"/>
            <a:chOff x="2063449" y="13755"/>
            <a:chExt cx="5284662" cy="33670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449" y="107630"/>
              <a:ext cx="5191124" cy="29444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04936" y="13755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1878" y="981651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8932" y="28575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6221" y="2670733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1532" y="27051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8132" y="7239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5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925" y="1412871"/>
            <a:ext cx="10324151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অসমান্তরাল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332" y="1412871"/>
            <a:ext cx="127820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।নিচের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(ii)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(iii)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194" y="1535789"/>
            <a:ext cx="14932544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3797" y="4127710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8" name="TextBox 7"/>
          <p:cNvSpPr txBox="1"/>
          <p:nvPr/>
        </p:nvSpPr>
        <p:spPr>
          <a:xfrm>
            <a:off x="2487609" y="282714"/>
            <a:ext cx="7216782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925" y="1412871"/>
            <a:ext cx="11084535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</a:p>
          <a:p>
            <a:r>
              <a:rPr lang="en-US" sz="4267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1979" y="2705076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3" name="Oval 2"/>
          <p:cNvSpPr/>
          <p:nvPr/>
        </p:nvSpPr>
        <p:spPr>
          <a:xfrm>
            <a:off x="1907000" y="3397469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10" name="Oval 9"/>
          <p:cNvSpPr/>
          <p:nvPr/>
        </p:nvSpPr>
        <p:spPr>
          <a:xfrm>
            <a:off x="1742776" y="5019816"/>
            <a:ext cx="650240" cy="65024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</p:spTree>
    <p:extLst>
      <p:ext uri="{BB962C8B-B14F-4D97-AF65-F5344CB8AC3E}">
        <p14:creationId xmlns:p14="http://schemas.microsoft.com/office/powerpoint/2010/main" val="15036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9" grpId="0"/>
      <p:bldP spid="9" grpId="1"/>
      <p:bldP spid="5" grpId="0" animBg="1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28391" y="3371503"/>
            <a:ext cx="9911159" cy="685291"/>
            <a:chOff x="1728391" y="3371503"/>
            <a:chExt cx="9911159" cy="685291"/>
          </a:xfrm>
        </p:grpSpPr>
        <p:sp>
          <p:nvSpPr>
            <p:cNvPr id="2" name="Rounded Rectangle 1"/>
            <p:cNvSpPr/>
            <p:nvPr/>
          </p:nvSpPr>
          <p:spPr>
            <a:xfrm>
              <a:off x="1728391" y="3371503"/>
              <a:ext cx="9911159" cy="685291"/>
            </a:xfrm>
            <a:prstGeom prst="roundRect">
              <a:avLst>
                <a:gd name="adj" fmla="val 0"/>
              </a:avLst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রম্বসের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বাহু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NikoshBAN" pitchFamily="2" charset="0"/>
                </a:rPr>
                <a:t>3.5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সে.মি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;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আঁক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22148"/>
                </p:ext>
              </p:extLst>
            </p:nvPr>
          </p:nvGraphicFramePr>
          <p:xfrm>
            <a:off x="7856851" y="3371503"/>
            <a:ext cx="774589" cy="652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9" name="Equation" r:id="rId3" imgW="241200" imgH="203040" progId="Equation.3">
                    <p:embed/>
                  </p:oleObj>
                </mc:Choice>
                <mc:Fallback>
                  <p:oleObj name="Equation" r:id="rId3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856851" y="3371503"/>
                          <a:ext cx="774589" cy="6526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-335580" y="28229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8896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30236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3145" y="490647"/>
            <a:ext cx="214571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0" y="933103"/>
            <a:ext cx="2438400" cy="243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30971" y="5666506"/>
            <a:ext cx="87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79" y="-1872"/>
            <a:ext cx="1496442" cy="14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3" y="345827"/>
            <a:ext cx="847665" cy="9516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860" y="425572"/>
            <a:ext cx="956210" cy="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743200" y="304800"/>
          <a:ext cx="7620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angladash [3G Electronics= 01724-667166] (4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1295400"/>
            <a:ext cx="2590800" cy="2022088"/>
          </a:xfrm>
          <a:prstGeom prst="rect">
            <a:avLst/>
          </a:prstGeom>
        </p:spPr>
      </p:pic>
      <p:pic>
        <p:nvPicPr>
          <p:cNvPr id="4" name="Picture 3" descr="milton 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1" y="3733800"/>
            <a:ext cx="3443933" cy="2209800"/>
          </a:xfrm>
          <a:prstGeom prst="rect">
            <a:avLst/>
          </a:prstGeom>
        </p:spPr>
      </p:pic>
      <p:pic>
        <p:nvPicPr>
          <p:cNvPr id="5" name="Picture 4" descr="hard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3962401"/>
            <a:ext cx="2133600" cy="1577719"/>
          </a:xfrm>
          <a:prstGeom prst="rect">
            <a:avLst/>
          </a:prstGeom>
        </p:spPr>
      </p:pic>
      <p:pic>
        <p:nvPicPr>
          <p:cNvPr id="6" name="Picture 5" descr="frame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1" y="3886200"/>
            <a:ext cx="1489005" cy="1844180"/>
          </a:xfrm>
          <a:prstGeom prst="rect">
            <a:avLst/>
          </a:prstGeom>
        </p:spPr>
      </p:pic>
      <p:pic>
        <p:nvPicPr>
          <p:cNvPr id="7" name="Picture 6" descr="সূচিপ76yত্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1" y="1371600"/>
            <a:ext cx="2438399" cy="2068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416004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 ও চিন্তা কর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102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4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389 L -3.33333E-6 -0.1585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1062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-0.1261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0348 -0.1277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63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0191 -0.1233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1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8" grpId="1"/>
      <p:bldP spid="8" grpId="2"/>
      <p:bldP spid="9" grpId="0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92618" y="539955"/>
            <a:ext cx="9307470" cy="685291"/>
          </a:xfrm>
          <a:prstGeom prst="roundRect">
            <a:avLst>
              <a:gd name="adj" fmla="val 0"/>
            </a:avLst>
          </a:prstGeom>
          <a:solidFill>
            <a:srgbClr val="81D12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8198" y="550566"/>
            <a:ext cx="9307470" cy="685291"/>
          </a:xfrm>
          <a:prstGeom prst="roundRect">
            <a:avLst>
              <a:gd name="adj" fmla="val 0"/>
            </a:avLst>
          </a:prstGeom>
          <a:solidFill>
            <a:srgbClr val="81D12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2424" y="553847"/>
            <a:ext cx="9307470" cy="685291"/>
          </a:xfrm>
          <a:prstGeom prst="roundRect">
            <a:avLst>
              <a:gd name="adj" fmla="val 0"/>
            </a:avLst>
          </a:prstGeom>
          <a:solidFill>
            <a:srgbClr val="81D12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কিতকিত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-3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79" r="22622" b="-679"/>
          <a:stretch/>
        </p:blipFill>
        <p:spPr>
          <a:xfrm>
            <a:off x="6409949" y="1801962"/>
            <a:ext cx="3733800" cy="4118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23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1" r="34430"/>
          <a:stretch/>
        </p:blipFill>
        <p:spPr>
          <a:xfrm>
            <a:off x="1744504" y="1801961"/>
            <a:ext cx="3733800" cy="4118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1728392" y="565219"/>
            <a:ext cx="9307470" cy="685291"/>
          </a:xfrm>
          <a:prstGeom prst="roundRect">
            <a:avLst>
              <a:gd name="adj" fmla="val 0"/>
            </a:avLst>
          </a:prstGeom>
          <a:solidFill>
            <a:srgbClr val="81D12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5580" y="16626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902" y="83375"/>
            <a:ext cx="1645920" cy="1645920"/>
            <a:chOff x="231902" y="975607"/>
            <a:chExt cx="1845290" cy="1405881"/>
          </a:xfrm>
        </p:grpSpPr>
        <p:sp>
          <p:nvSpPr>
            <p:cNvPr id="7" name="Freeform 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81333" y="217366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2000">
                <a:srgbClr val="00B050">
                  <a:alpha val="64000"/>
                </a:srgbClr>
              </a:gs>
              <a:gs pos="11000">
                <a:schemeClr val="accent6">
                  <a:lumMod val="60000"/>
                  <a:lumOff val="40000"/>
                </a:schemeClr>
              </a:gs>
              <a:gs pos="64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 r="64045"/>
          <a:stretch/>
        </p:blipFill>
        <p:spPr>
          <a:xfrm>
            <a:off x="3201596" y="1703452"/>
            <a:ext cx="5485061" cy="456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5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2" grpId="1" animBg="1"/>
          <p:bldP spid="10" grpId="0" animBg="1"/>
          <p:bldP spid="10" grpId="1" animBg="1"/>
          <p:bldP spid="4" grpId="0" animBg="1"/>
          <p:bldP spid="4" grpId="1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2" grpId="1" animBg="1"/>
          <p:bldP spid="10" grpId="0" animBg="1"/>
          <p:bldP spid="10" grpId="1" animBg="1"/>
          <p:bldP spid="4" grpId="0" animBg="1"/>
          <p:bldP spid="4" grpId="1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09261" y="4021627"/>
            <a:ext cx="1513772" cy="1914690"/>
            <a:chOff x="1361072" y="-746994"/>
            <a:chExt cx="5492848" cy="6947616"/>
          </a:xfrm>
        </p:grpSpPr>
        <p:grpSp>
          <p:nvGrpSpPr>
            <p:cNvPr id="9" name="Group 8"/>
            <p:cNvGrpSpPr/>
            <p:nvPr/>
          </p:nvGrpSpPr>
          <p:grpSpPr>
            <a:xfrm>
              <a:off x="2788924" y="-746994"/>
              <a:ext cx="2118916" cy="3796268"/>
              <a:chOff x="8072352" y="-632694"/>
              <a:chExt cx="2118916" cy="379626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614292" y="-632694"/>
                <a:ext cx="1576976" cy="1409382"/>
              </a:xfrm>
              <a:prstGeom prst="ellipse">
                <a:avLst/>
              </a:prstGeom>
              <a:solidFill>
                <a:srgbClr val="00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7"/>
              <p:cNvSpPr/>
              <p:nvPr/>
            </p:nvSpPr>
            <p:spPr>
              <a:xfrm rot="18538404">
                <a:off x="7620304" y="1001071"/>
                <a:ext cx="2614551" cy="1710456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552" h="1710455">
                    <a:moveTo>
                      <a:pt x="320931" y="755993"/>
                    </a:moveTo>
                    <a:cubicBezTo>
                      <a:pt x="-53967" y="246744"/>
                      <a:pt x="-13379" y="134532"/>
                      <a:pt x="21679" y="0"/>
                    </a:cubicBezTo>
                    <a:cubicBezTo>
                      <a:pt x="114591" y="353788"/>
                      <a:pt x="544540" y="752253"/>
                      <a:pt x="1276500" y="1034169"/>
                    </a:cubicBezTo>
                    <a:cubicBezTo>
                      <a:pt x="1713386" y="1202802"/>
                      <a:pt x="1898949" y="1182878"/>
                      <a:pt x="2263756" y="1159878"/>
                    </a:cubicBezTo>
                    <a:cubicBezTo>
                      <a:pt x="2597137" y="1113460"/>
                      <a:pt x="2607604" y="1248994"/>
                      <a:pt x="2614552" y="1391984"/>
                    </a:cubicBezTo>
                    <a:cubicBezTo>
                      <a:pt x="2548162" y="1486689"/>
                      <a:pt x="2651127" y="1629641"/>
                      <a:pt x="2030222" y="1710455"/>
                    </a:cubicBezTo>
                    <a:cubicBezTo>
                      <a:pt x="1619912" y="1649813"/>
                      <a:pt x="1019604" y="1544488"/>
                      <a:pt x="320931" y="755993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61072" y="3121133"/>
              <a:ext cx="5492848" cy="3079489"/>
              <a:chOff x="6644500" y="3235433"/>
              <a:chExt cx="5492848" cy="3079489"/>
            </a:xfrm>
          </p:grpSpPr>
          <p:sp>
            <p:nvSpPr>
              <p:cNvPr id="17" name="Rounded Rectangle 7"/>
              <p:cNvSpPr/>
              <p:nvPr/>
            </p:nvSpPr>
            <p:spPr>
              <a:xfrm rot="19526370" flipV="1">
                <a:off x="6644500" y="3927094"/>
                <a:ext cx="3320230" cy="2387828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734074 w 2869469"/>
                  <a:gd name="connsiteY0" fmla="*/ 695466 h 1611079"/>
                  <a:gd name="connsiteX1" fmla="*/ 0 w 2869469"/>
                  <a:gd name="connsiteY1" fmla="*/ 0 h 1611079"/>
                  <a:gd name="connsiteX2" fmla="*/ 1726213 w 2869469"/>
                  <a:gd name="connsiteY2" fmla="*/ 832853 h 1611079"/>
                  <a:gd name="connsiteX3" fmla="*/ 2583191 w 2869469"/>
                  <a:gd name="connsiteY3" fmla="*/ 1140083 h 1611079"/>
                  <a:gd name="connsiteX4" fmla="*/ 2406988 w 2869469"/>
                  <a:gd name="connsiteY4" fmla="*/ 1603293 h 1611079"/>
                  <a:gd name="connsiteX5" fmla="*/ 734074 w 2869469"/>
                  <a:gd name="connsiteY5" fmla="*/ 695466 h 1611079"/>
                  <a:gd name="connsiteX0" fmla="*/ 734074 w 2834339"/>
                  <a:gd name="connsiteY0" fmla="*/ 695466 h 1552091"/>
                  <a:gd name="connsiteX1" fmla="*/ 0 w 2834339"/>
                  <a:gd name="connsiteY1" fmla="*/ 0 h 1552091"/>
                  <a:gd name="connsiteX2" fmla="*/ 1726213 w 2834339"/>
                  <a:gd name="connsiteY2" fmla="*/ 832853 h 1552091"/>
                  <a:gd name="connsiteX3" fmla="*/ 2583191 w 2834339"/>
                  <a:gd name="connsiteY3" fmla="*/ 1140083 h 1552091"/>
                  <a:gd name="connsiteX4" fmla="*/ 2287934 w 2834339"/>
                  <a:gd name="connsiteY4" fmla="*/ 1542298 h 1552091"/>
                  <a:gd name="connsiteX5" fmla="*/ 734074 w 2834339"/>
                  <a:gd name="connsiteY5" fmla="*/ 695466 h 1552091"/>
                  <a:gd name="connsiteX0" fmla="*/ 734074 w 2820835"/>
                  <a:gd name="connsiteY0" fmla="*/ 695466 h 1551986"/>
                  <a:gd name="connsiteX1" fmla="*/ 0 w 2820835"/>
                  <a:gd name="connsiteY1" fmla="*/ 0 h 1551986"/>
                  <a:gd name="connsiteX2" fmla="*/ 1726213 w 2820835"/>
                  <a:gd name="connsiteY2" fmla="*/ 832853 h 1551986"/>
                  <a:gd name="connsiteX3" fmla="*/ 2564725 w 2820835"/>
                  <a:gd name="connsiteY3" fmla="*/ 1137463 h 1551986"/>
                  <a:gd name="connsiteX4" fmla="*/ 2287934 w 2820835"/>
                  <a:gd name="connsiteY4" fmla="*/ 1542298 h 1551986"/>
                  <a:gd name="connsiteX5" fmla="*/ 734074 w 2820835"/>
                  <a:gd name="connsiteY5" fmla="*/ 695466 h 1551986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6182" h="1548439">
                    <a:moveTo>
                      <a:pt x="763475" y="692286"/>
                    </a:moveTo>
                    <a:cubicBezTo>
                      <a:pt x="300011" y="283981"/>
                      <a:pt x="442836" y="435644"/>
                      <a:pt x="0" y="0"/>
                    </a:cubicBezTo>
                    <a:cubicBezTo>
                      <a:pt x="574307" y="300652"/>
                      <a:pt x="632959" y="345313"/>
                      <a:pt x="1733745" y="841271"/>
                    </a:cubicBezTo>
                    <a:cubicBezTo>
                      <a:pt x="2116896" y="948929"/>
                      <a:pt x="2350866" y="1014236"/>
                      <a:pt x="2594126" y="1134283"/>
                    </a:cubicBezTo>
                    <a:cubicBezTo>
                      <a:pt x="3005793" y="1404582"/>
                      <a:pt x="2725062" y="1593371"/>
                      <a:pt x="2317335" y="1539118"/>
                    </a:cubicBezTo>
                    <a:cubicBezTo>
                      <a:pt x="1889526" y="1415830"/>
                      <a:pt x="1289545" y="1071847"/>
                      <a:pt x="763475" y="692286"/>
                    </a:cubicBez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7"/>
              <p:cNvSpPr/>
              <p:nvPr/>
            </p:nvSpPr>
            <p:spPr>
              <a:xfrm rot="17087246" flipV="1">
                <a:off x="9061103" y="3230628"/>
                <a:ext cx="3071439" cy="3081050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0669" h="1617439">
                    <a:moveTo>
                      <a:pt x="675274" y="701826"/>
                    </a:moveTo>
                    <a:cubicBezTo>
                      <a:pt x="211810" y="293521"/>
                      <a:pt x="347104" y="436764"/>
                      <a:pt x="0" y="0"/>
                    </a:cubicBezTo>
                    <a:cubicBezTo>
                      <a:pt x="574307" y="300652"/>
                      <a:pt x="935453" y="557297"/>
                      <a:pt x="1667413" y="839213"/>
                    </a:cubicBezTo>
                    <a:cubicBezTo>
                      <a:pt x="2203149" y="1027325"/>
                      <a:pt x="1943887" y="919744"/>
                      <a:pt x="2524391" y="1146443"/>
                    </a:cubicBezTo>
                    <a:cubicBezTo>
                      <a:pt x="3057787" y="1426661"/>
                      <a:pt x="2755915" y="1663906"/>
                      <a:pt x="2348188" y="1609653"/>
                    </a:cubicBezTo>
                    <a:cubicBezTo>
                      <a:pt x="1920379" y="1486365"/>
                      <a:pt x="1201344" y="1081387"/>
                      <a:pt x="675274" y="701826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-1711510" y="2980193"/>
            <a:ext cx="2790349" cy="3767332"/>
            <a:chOff x="878178" y="819615"/>
            <a:chExt cx="2790349" cy="3767332"/>
          </a:xfrm>
        </p:grpSpPr>
        <p:grpSp>
          <p:nvGrpSpPr>
            <p:cNvPr id="76" name="Group 75"/>
            <p:cNvGrpSpPr/>
            <p:nvPr/>
          </p:nvGrpSpPr>
          <p:grpSpPr>
            <a:xfrm rot="2679380">
              <a:off x="878178" y="819615"/>
              <a:ext cx="2790349" cy="3767332"/>
              <a:chOff x="374754" y="479686"/>
              <a:chExt cx="4178194" cy="5641102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251457" y="4699924"/>
                <a:ext cx="1301491" cy="1420864"/>
                <a:chOff x="3251457" y="4699924"/>
                <a:chExt cx="1301491" cy="1420864"/>
              </a:xfrm>
              <a:solidFill>
                <a:srgbClr val="007FFF"/>
              </a:solidFill>
            </p:grpSpPr>
            <p:sp>
              <p:nvSpPr>
                <p:cNvPr id="46" name="Isosceles Triangle 45"/>
                <p:cNvSpPr/>
                <p:nvPr/>
              </p:nvSpPr>
              <p:spPr>
                <a:xfrm rot="14213553">
                  <a:off x="3491983" y="4835655"/>
                  <a:ext cx="735092" cy="46362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 rot="3786530">
                  <a:off x="3115726" y="5094419"/>
                  <a:ext cx="735092" cy="46362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16668942">
                  <a:off x="3374411" y="4942250"/>
                  <a:ext cx="1182840" cy="1174235"/>
                </a:xfrm>
                <a:custGeom>
                  <a:avLst/>
                  <a:gdLst>
                    <a:gd name="connsiteX0" fmla="*/ 439947 w 440339"/>
                    <a:gd name="connsiteY0" fmla="*/ 1357 h 295464"/>
                    <a:gd name="connsiteX1" fmla="*/ 396815 w 440339"/>
                    <a:gd name="connsiteY1" fmla="*/ 9984 h 295464"/>
                    <a:gd name="connsiteX2" fmla="*/ 353683 w 440339"/>
                    <a:gd name="connsiteY2" fmla="*/ 1357 h 295464"/>
                    <a:gd name="connsiteX3" fmla="*/ 336430 w 440339"/>
                    <a:gd name="connsiteY3" fmla="*/ 27237 h 295464"/>
                    <a:gd name="connsiteX4" fmla="*/ 293298 w 440339"/>
                    <a:gd name="connsiteY4" fmla="*/ 104874 h 295464"/>
                    <a:gd name="connsiteX5" fmla="*/ 276045 w 440339"/>
                    <a:gd name="connsiteY5" fmla="*/ 130754 h 295464"/>
                    <a:gd name="connsiteX6" fmla="*/ 224287 w 440339"/>
                    <a:gd name="connsiteY6" fmla="*/ 173886 h 295464"/>
                    <a:gd name="connsiteX7" fmla="*/ 129396 w 440339"/>
                    <a:gd name="connsiteY7" fmla="*/ 199765 h 295464"/>
                    <a:gd name="connsiteX8" fmla="*/ 77638 w 440339"/>
                    <a:gd name="connsiteY8" fmla="*/ 208391 h 295464"/>
                    <a:gd name="connsiteX9" fmla="*/ 51759 w 440339"/>
                    <a:gd name="connsiteY9" fmla="*/ 217018 h 295464"/>
                    <a:gd name="connsiteX10" fmla="*/ 17253 w 440339"/>
                    <a:gd name="connsiteY10" fmla="*/ 225644 h 295464"/>
                    <a:gd name="connsiteX11" fmla="*/ 0 w 440339"/>
                    <a:gd name="connsiteY11" fmla="*/ 251523 h 295464"/>
                    <a:gd name="connsiteX12" fmla="*/ 8627 w 440339"/>
                    <a:gd name="connsiteY12" fmla="*/ 277403 h 295464"/>
                    <a:gd name="connsiteX13" fmla="*/ 94891 w 440339"/>
                    <a:gd name="connsiteY13" fmla="*/ 286029 h 295464"/>
                    <a:gd name="connsiteX14" fmla="*/ 112143 w 440339"/>
                    <a:gd name="connsiteY14" fmla="*/ 260150 h 295464"/>
                    <a:gd name="connsiteX15" fmla="*/ 163902 w 440339"/>
                    <a:gd name="connsiteY15" fmla="*/ 225644 h 295464"/>
                    <a:gd name="connsiteX16" fmla="*/ 198408 w 440339"/>
                    <a:gd name="connsiteY16" fmla="*/ 217018 h 295464"/>
                    <a:gd name="connsiteX17" fmla="*/ 258793 w 440339"/>
                    <a:gd name="connsiteY17" fmla="*/ 199765 h 295464"/>
                    <a:gd name="connsiteX18" fmla="*/ 284672 w 440339"/>
                    <a:gd name="connsiteY18" fmla="*/ 122127 h 295464"/>
                    <a:gd name="connsiteX19" fmla="*/ 301925 w 440339"/>
                    <a:gd name="connsiteY19" fmla="*/ 96248 h 295464"/>
                    <a:gd name="connsiteX20" fmla="*/ 327804 w 440339"/>
                    <a:gd name="connsiteY20" fmla="*/ 70369 h 295464"/>
                    <a:gd name="connsiteX21" fmla="*/ 422694 w 440339"/>
                    <a:gd name="connsiteY21" fmla="*/ 44489 h 295464"/>
                    <a:gd name="connsiteX22" fmla="*/ 439947 w 440339"/>
                    <a:gd name="connsiteY22" fmla="*/ 1357 h 29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40339" h="295464">
                      <a:moveTo>
                        <a:pt x="439947" y="1357"/>
                      </a:moveTo>
                      <a:cubicBezTo>
                        <a:pt x="435634" y="-4394"/>
                        <a:pt x="411477" y="9984"/>
                        <a:pt x="396815" y="9984"/>
                      </a:cubicBezTo>
                      <a:cubicBezTo>
                        <a:pt x="382153" y="9984"/>
                        <a:pt x="367781" y="-2671"/>
                        <a:pt x="353683" y="1357"/>
                      </a:cubicBezTo>
                      <a:cubicBezTo>
                        <a:pt x="343714" y="4205"/>
                        <a:pt x="342181" y="18610"/>
                        <a:pt x="336430" y="27237"/>
                      </a:cubicBezTo>
                      <a:cubicBezTo>
                        <a:pt x="321247" y="72788"/>
                        <a:pt x="332848" y="45549"/>
                        <a:pt x="293298" y="104874"/>
                      </a:cubicBezTo>
                      <a:cubicBezTo>
                        <a:pt x="287547" y="113501"/>
                        <a:pt x="283376" y="123423"/>
                        <a:pt x="276045" y="130754"/>
                      </a:cubicBezTo>
                      <a:cubicBezTo>
                        <a:pt x="259795" y="147004"/>
                        <a:pt x="245903" y="164279"/>
                        <a:pt x="224287" y="173886"/>
                      </a:cubicBezTo>
                      <a:cubicBezTo>
                        <a:pt x="191643" y="188394"/>
                        <a:pt x="163735" y="193521"/>
                        <a:pt x="129396" y="199765"/>
                      </a:cubicBezTo>
                      <a:cubicBezTo>
                        <a:pt x="112188" y="202894"/>
                        <a:pt x="94891" y="205516"/>
                        <a:pt x="77638" y="208391"/>
                      </a:cubicBezTo>
                      <a:cubicBezTo>
                        <a:pt x="69012" y="211267"/>
                        <a:pt x="60502" y="214520"/>
                        <a:pt x="51759" y="217018"/>
                      </a:cubicBezTo>
                      <a:cubicBezTo>
                        <a:pt x="40359" y="220275"/>
                        <a:pt x="27118" y="219068"/>
                        <a:pt x="17253" y="225644"/>
                      </a:cubicBezTo>
                      <a:cubicBezTo>
                        <a:pt x="8627" y="231395"/>
                        <a:pt x="5751" y="242897"/>
                        <a:pt x="0" y="251523"/>
                      </a:cubicBezTo>
                      <a:cubicBezTo>
                        <a:pt x="2876" y="260150"/>
                        <a:pt x="2946" y="270302"/>
                        <a:pt x="8627" y="277403"/>
                      </a:cubicBezTo>
                      <a:cubicBezTo>
                        <a:pt x="33500" y="308494"/>
                        <a:pt x="59396" y="291100"/>
                        <a:pt x="94891" y="286029"/>
                      </a:cubicBezTo>
                      <a:cubicBezTo>
                        <a:pt x="100642" y="277403"/>
                        <a:pt x="104341" y="266977"/>
                        <a:pt x="112143" y="260150"/>
                      </a:cubicBezTo>
                      <a:cubicBezTo>
                        <a:pt x="127748" y="246496"/>
                        <a:pt x="143786" y="230673"/>
                        <a:pt x="163902" y="225644"/>
                      </a:cubicBezTo>
                      <a:cubicBezTo>
                        <a:pt x="175404" y="222769"/>
                        <a:pt x="187008" y="220275"/>
                        <a:pt x="198408" y="217018"/>
                      </a:cubicBezTo>
                      <a:cubicBezTo>
                        <a:pt x="285037" y="192267"/>
                        <a:pt x="150921" y="226731"/>
                        <a:pt x="258793" y="199765"/>
                      </a:cubicBezTo>
                      <a:cubicBezTo>
                        <a:pt x="297995" y="140960"/>
                        <a:pt x="253678" y="215108"/>
                        <a:pt x="284672" y="122127"/>
                      </a:cubicBezTo>
                      <a:cubicBezTo>
                        <a:pt x="287951" y="112291"/>
                        <a:pt x="295288" y="104213"/>
                        <a:pt x="301925" y="96248"/>
                      </a:cubicBezTo>
                      <a:cubicBezTo>
                        <a:pt x="309735" y="86876"/>
                        <a:pt x="317140" y="76294"/>
                        <a:pt x="327804" y="70369"/>
                      </a:cubicBezTo>
                      <a:cubicBezTo>
                        <a:pt x="352429" y="56689"/>
                        <a:pt x="394819" y="50064"/>
                        <a:pt x="422694" y="44489"/>
                      </a:cubicBezTo>
                      <a:cubicBezTo>
                        <a:pt x="411340" y="10426"/>
                        <a:pt x="444260" y="7108"/>
                        <a:pt x="439947" y="1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74754" y="479686"/>
                <a:ext cx="3409914" cy="4721429"/>
                <a:chOff x="374754" y="479686"/>
                <a:chExt cx="3409914" cy="4721429"/>
              </a:xfrm>
            </p:grpSpPr>
            <p:sp>
              <p:nvSpPr>
                <p:cNvPr id="57" name="Parallelogram 56"/>
                <p:cNvSpPr/>
                <p:nvPr/>
              </p:nvSpPr>
              <p:spPr>
                <a:xfrm rot="5777362">
                  <a:off x="13026" y="1070324"/>
                  <a:ext cx="4165471" cy="3285307"/>
                </a:xfrm>
                <a:prstGeom prst="parallelogram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>
                  <a:endCxn id="48" idx="20"/>
                </p:cNvCxnSpPr>
                <p:nvPr/>
              </p:nvCxnSpPr>
              <p:spPr>
                <a:xfrm>
                  <a:off x="702099" y="479686"/>
                  <a:ext cx="2998449" cy="472142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374754" y="1663908"/>
                  <a:ext cx="3409914" cy="208686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Freeform 78"/>
            <p:cNvSpPr/>
            <p:nvPr/>
          </p:nvSpPr>
          <p:spPr>
            <a:xfrm>
              <a:off x="2263397" y="1259173"/>
              <a:ext cx="809590" cy="1394085"/>
            </a:xfrm>
            <a:custGeom>
              <a:avLst/>
              <a:gdLst>
                <a:gd name="connsiteX0" fmla="*/ 344895 w 809590"/>
                <a:gd name="connsiteY0" fmla="*/ 0 h 1394085"/>
                <a:gd name="connsiteX1" fmla="*/ 389865 w 809590"/>
                <a:gd name="connsiteY1" fmla="*/ 74951 h 1394085"/>
                <a:gd name="connsiteX2" fmla="*/ 404855 w 809590"/>
                <a:gd name="connsiteY2" fmla="*/ 119921 h 1394085"/>
                <a:gd name="connsiteX3" fmla="*/ 434835 w 809590"/>
                <a:gd name="connsiteY3" fmla="*/ 194872 h 1394085"/>
                <a:gd name="connsiteX4" fmla="*/ 464816 w 809590"/>
                <a:gd name="connsiteY4" fmla="*/ 239842 h 1394085"/>
                <a:gd name="connsiteX5" fmla="*/ 509786 w 809590"/>
                <a:gd name="connsiteY5" fmla="*/ 344774 h 1394085"/>
                <a:gd name="connsiteX6" fmla="*/ 554757 w 809590"/>
                <a:gd name="connsiteY6" fmla="*/ 419724 h 1394085"/>
                <a:gd name="connsiteX7" fmla="*/ 614717 w 809590"/>
                <a:gd name="connsiteY7" fmla="*/ 509665 h 1394085"/>
                <a:gd name="connsiteX8" fmla="*/ 629708 w 809590"/>
                <a:gd name="connsiteY8" fmla="*/ 554636 h 1394085"/>
                <a:gd name="connsiteX9" fmla="*/ 659688 w 809590"/>
                <a:gd name="connsiteY9" fmla="*/ 599606 h 1394085"/>
                <a:gd name="connsiteX10" fmla="*/ 689668 w 809590"/>
                <a:gd name="connsiteY10" fmla="*/ 704537 h 1394085"/>
                <a:gd name="connsiteX11" fmla="*/ 719649 w 809590"/>
                <a:gd name="connsiteY11" fmla="*/ 749508 h 1394085"/>
                <a:gd name="connsiteX12" fmla="*/ 734639 w 809590"/>
                <a:gd name="connsiteY12" fmla="*/ 794478 h 1394085"/>
                <a:gd name="connsiteX13" fmla="*/ 764619 w 809590"/>
                <a:gd name="connsiteY13" fmla="*/ 854439 h 1394085"/>
                <a:gd name="connsiteX14" fmla="*/ 779609 w 809590"/>
                <a:gd name="connsiteY14" fmla="*/ 914400 h 1394085"/>
                <a:gd name="connsiteX15" fmla="*/ 809590 w 809590"/>
                <a:gd name="connsiteY15" fmla="*/ 1004341 h 1394085"/>
                <a:gd name="connsiteX16" fmla="*/ 719649 w 809590"/>
                <a:gd name="connsiteY16" fmla="*/ 1034321 h 1394085"/>
                <a:gd name="connsiteX17" fmla="*/ 674678 w 809590"/>
                <a:gd name="connsiteY17" fmla="*/ 1049311 h 1394085"/>
                <a:gd name="connsiteX18" fmla="*/ 629708 w 809590"/>
                <a:gd name="connsiteY18" fmla="*/ 1079292 h 1394085"/>
                <a:gd name="connsiteX19" fmla="*/ 539767 w 809590"/>
                <a:gd name="connsiteY19" fmla="*/ 1109272 h 1394085"/>
                <a:gd name="connsiteX20" fmla="*/ 494796 w 809590"/>
                <a:gd name="connsiteY20" fmla="*/ 1124262 h 1394085"/>
                <a:gd name="connsiteX21" fmla="*/ 434835 w 809590"/>
                <a:gd name="connsiteY21" fmla="*/ 1154242 h 1394085"/>
                <a:gd name="connsiteX22" fmla="*/ 389865 w 809590"/>
                <a:gd name="connsiteY22" fmla="*/ 1169233 h 1394085"/>
                <a:gd name="connsiteX23" fmla="*/ 269944 w 809590"/>
                <a:gd name="connsiteY23" fmla="*/ 1229193 h 1394085"/>
                <a:gd name="connsiteX24" fmla="*/ 209983 w 809590"/>
                <a:gd name="connsiteY24" fmla="*/ 1259174 h 1394085"/>
                <a:gd name="connsiteX25" fmla="*/ 165013 w 809590"/>
                <a:gd name="connsiteY25" fmla="*/ 1274164 h 1394085"/>
                <a:gd name="connsiteX26" fmla="*/ 45091 w 809590"/>
                <a:gd name="connsiteY26" fmla="*/ 1364105 h 1394085"/>
                <a:gd name="connsiteX27" fmla="*/ 121 w 809590"/>
                <a:gd name="connsiteY27" fmla="*/ 1394085 h 13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9590" h="1394085">
                  <a:moveTo>
                    <a:pt x="344895" y="0"/>
                  </a:moveTo>
                  <a:cubicBezTo>
                    <a:pt x="359885" y="24984"/>
                    <a:pt x="376835" y="48891"/>
                    <a:pt x="389865" y="74951"/>
                  </a:cubicBezTo>
                  <a:cubicBezTo>
                    <a:pt x="396931" y="89084"/>
                    <a:pt x="399307" y="105126"/>
                    <a:pt x="404855" y="119921"/>
                  </a:cubicBezTo>
                  <a:cubicBezTo>
                    <a:pt x="414303" y="145116"/>
                    <a:pt x="422801" y="170805"/>
                    <a:pt x="434835" y="194872"/>
                  </a:cubicBezTo>
                  <a:cubicBezTo>
                    <a:pt x="442892" y="210986"/>
                    <a:pt x="454822" y="224852"/>
                    <a:pt x="464816" y="239842"/>
                  </a:cubicBezTo>
                  <a:cubicBezTo>
                    <a:pt x="496013" y="364631"/>
                    <a:pt x="458027" y="241254"/>
                    <a:pt x="509786" y="344774"/>
                  </a:cubicBezTo>
                  <a:cubicBezTo>
                    <a:pt x="548703" y="422609"/>
                    <a:pt x="496199" y="361168"/>
                    <a:pt x="554757" y="419724"/>
                  </a:cubicBezTo>
                  <a:cubicBezTo>
                    <a:pt x="590399" y="526652"/>
                    <a:pt x="539861" y="397381"/>
                    <a:pt x="614717" y="509665"/>
                  </a:cubicBezTo>
                  <a:cubicBezTo>
                    <a:pt x="623482" y="522812"/>
                    <a:pt x="622641" y="540503"/>
                    <a:pt x="629708" y="554636"/>
                  </a:cubicBezTo>
                  <a:cubicBezTo>
                    <a:pt x="637765" y="570750"/>
                    <a:pt x="649695" y="584616"/>
                    <a:pt x="659688" y="599606"/>
                  </a:cubicBezTo>
                  <a:cubicBezTo>
                    <a:pt x="664491" y="618817"/>
                    <a:pt x="678915" y="683032"/>
                    <a:pt x="689668" y="704537"/>
                  </a:cubicBezTo>
                  <a:cubicBezTo>
                    <a:pt x="697725" y="720651"/>
                    <a:pt x="709655" y="734518"/>
                    <a:pt x="719649" y="749508"/>
                  </a:cubicBezTo>
                  <a:cubicBezTo>
                    <a:pt x="724646" y="764498"/>
                    <a:pt x="728415" y="779955"/>
                    <a:pt x="734639" y="794478"/>
                  </a:cubicBezTo>
                  <a:cubicBezTo>
                    <a:pt x="743441" y="815017"/>
                    <a:pt x="756773" y="833516"/>
                    <a:pt x="764619" y="854439"/>
                  </a:cubicBezTo>
                  <a:cubicBezTo>
                    <a:pt x="771853" y="873729"/>
                    <a:pt x="773689" y="894667"/>
                    <a:pt x="779609" y="914400"/>
                  </a:cubicBezTo>
                  <a:cubicBezTo>
                    <a:pt x="788690" y="944669"/>
                    <a:pt x="809590" y="1004341"/>
                    <a:pt x="809590" y="1004341"/>
                  </a:cubicBezTo>
                  <a:lnTo>
                    <a:pt x="719649" y="1034321"/>
                  </a:lnTo>
                  <a:lnTo>
                    <a:pt x="674678" y="1049311"/>
                  </a:lnTo>
                  <a:cubicBezTo>
                    <a:pt x="659688" y="1059305"/>
                    <a:pt x="646171" y="1071975"/>
                    <a:pt x="629708" y="1079292"/>
                  </a:cubicBezTo>
                  <a:cubicBezTo>
                    <a:pt x="600830" y="1092127"/>
                    <a:pt x="569747" y="1099279"/>
                    <a:pt x="539767" y="1109272"/>
                  </a:cubicBezTo>
                  <a:cubicBezTo>
                    <a:pt x="524777" y="1114269"/>
                    <a:pt x="508929" y="1117196"/>
                    <a:pt x="494796" y="1124262"/>
                  </a:cubicBezTo>
                  <a:cubicBezTo>
                    <a:pt x="474809" y="1134255"/>
                    <a:pt x="455374" y="1145439"/>
                    <a:pt x="434835" y="1154242"/>
                  </a:cubicBezTo>
                  <a:cubicBezTo>
                    <a:pt x="420312" y="1160466"/>
                    <a:pt x="404250" y="1162694"/>
                    <a:pt x="389865" y="1169233"/>
                  </a:cubicBezTo>
                  <a:cubicBezTo>
                    <a:pt x="349179" y="1187727"/>
                    <a:pt x="309918" y="1209206"/>
                    <a:pt x="269944" y="1229193"/>
                  </a:cubicBezTo>
                  <a:cubicBezTo>
                    <a:pt x="249957" y="1239187"/>
                    <a:pt x="231182" y="1252108"/>
                    <a:pt x="209983" y="1259174"/>
                  </a:cubicBezTo>
                  <a:lnTo>
                    <a:pt x="165013" y="1274164"/>
                  </a:lnTo>
                  <a:cubicBezTo>
                    <a:pt x="129500" y="1309676"/>
                    <a:pt x="95938" y="1347156"/>
                    <a:pt x="45091" y="1364105"/>
                  </a:cubicBezTo>
                  <a:cubicBezTo>
                    <a:pt x="-4619" y="1380675"/>
                    <a:pt x="121" y="1363294"/>
                    <a:pt x="121" y="13940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 83"/>
          <p:cNvSpPr/>
          <p:nvPr/>
        </p:nvSpPr>
        <p:spPr>
          <a:xfrm rot="933463">
            <a:off x="-592556" y="4904185"/>
            <a:ext cx="7539900" cy="736667"/>
          </a:xfrm>
          <a:custGeom>
            <a:avLst/>
            <a:gdLst>
              <a:gd name="connsiteX0" fmla="*/ 0 w 8797159"/>
              <a:gd name="connsiteY0" fmla="*/ 0 h 1229711"/>
              <a:gd name="connsiteX1" fmla="*/ 536028 w 8797159"/>
              <a:gd name="connsiteY1" fmla="*/ 94593 h 1229711"/>
              <a:gd name="connsiteX2" fmla="*/ 788276 w 8797159"/>
              <a:gd name="connsiteY2" fmla="*/ 157655 h 1229711"/>
              <a:gd name="connsiteX3" fmla="*/ 1040524 w 8797159"/>
              <a:gd name="connsiteY3" fmla="*/ 283780 h 1229711"/>
              <a:gd name="connsiteX4" fmla="*/ 1229710 w 8797159"/>
              <a:gd name="connsiteY4" fmla="*/ 346842 h 1229711"/>
              <a:gd name="connsiteX5" fmla="*/ 1450428 w 8797159"/>
              <a:gd name="connsiteY5" fmla="*/ 441435 h 1229711"/>
              <a:gd name="connsiteX6" fmla="*/ 1765738 w 8797159"/>
              <a:gd name="connsiteY6" fmla="*/ 567559 h 1229711"/>
              <a:gd name="connsiteX7" fmla="*/ 1860331 w 8797159"/>
              <a:gd name="connsiteY7" fmla="*/ 630621 h 1229711"/>
              <a:gd name="connsiteX8" fmla="*/ 1954924 w 8797159"/>
              <a:gd name="connsiteY8" fmla="*/ 662152 h 1229711"/>
              <a:gd name="connsiteX9" fmla="*/ 2112579 w 8797159"/>
              <a:gd name="connsiteY9" fmla="*/ 725214 h 1229711"/>
              <a:gd name="connsiteX10" fmla="*/ 2207173 w 8797159"/>
              <a:gd name="connsiteY10" fmla="*/ 788276 h 1229711"/>
              <a:gd name="connsiteX11" fmla="*/ 2364828 w 8797159"/>
              <a:gd name="connsiteY11" fmla="*/ 819807 h 1229711"/>
              <a:gd name="connsiteX12" fmla="*/ 2711669 w 8797159"/>
              <a:gd name="connsiteY12" fmla="*/ 882869 h 1229711"/>
              <a:gd name="connsiteX13" fmla="*/ 2806262 w 8797159"/>
              <a:gd name="connsiteY13" fmla="*/ 945931 h 1229711"/>
              <a:gd name="connsiteX14" fmla="*/ 3090041 w 8797159"/>
              <a:gd name="connsiteY14" fmla="*/ 1008993 h 1229711"/>
              <a:gd name="connsiteX15" fmla="*/ 3216166 w 8797159"/>
              <a:gd name="connsiteY15" fmla="*/ 1072055 h 1229711"/>
              <a:gd name="connsiteX16" fmla="*/ 3689131 w 8797159"/>
              <a:gd name="connsiteY16" fmla="*/ 1198180 h 1229711"/>
              <a:gd name="connsiteX17" fmla="*/ 3878317 w 8797159"/>
              <a:gd name="connsiteY17" fmla="*/ 1229711 h 1229711"/>
              <a:gd name="connsiteX18" fmla="*/ 5675586 w 8797159"/>
              <a:gd name="connsiteY18" fmla="*/ 1198180 h 1229711"/>
              <a:gd name="connsiteX19" fmla="*/ 5864773 w 8797159"/>
              <a:gd name="connsiteY19" fmla="*/ 1166649 h 1229711"/>
              <a:gd name="connsiteX20" fmla="*/ 6211614 w 8797159"/>
              <a:gd name="connsiteY20" fmla="*/ 1072055 h 1229711"/>
              <a:gd name="connsiteX21" fmla="*/ 6306207 w 8797159"/>
              <a:gd name="connsiteY21" fmla="*/ 1040524 h 1229711"/>
              <a:gd name="connsiteX22" fmla="*/ 6432331 w 8797159"/>
              <a:gd name="connsiteY22" fmla="*/ 977462 h 1229711"/>
              <a:gd name="connsiteX23" fmla="*/ 6653048 w 8797159"/>
              <a:gd name="connsiteY23" fmla="*/ 945931 h 1229711"/>
              <a:gd name="connsiteX24" fmla="*/ 6810704 w 8797159"/>
              <a:gd name="connsiteY24" fmla="*/ 914400 h 1229711"/>
              <a:gd name="connsiteX25" fmla="*/ 6905297 w 8797159"/>
              <a:gd name="connsiteY25" fmla="*/ 851338 h 1229711"/>
              <a:gd name="connsiteX26" fmla="*/ 7031421 w 8797159"/>
              <a:gd name="connsiteY26" fmla="*/ 819807 h 1229711"/>
              <a:gd name="connsiteX27" fmla="*/ 7126014 w 8797159"/>
              <a:gd name="connsiteY27" fmla="*/ 788276 h 1229711"/>
              <a:gd name="connsiteX28" fmla="*/ 7441324 w 8797159"/>
              <a:gd name="connsiteY28" fmla="*/ 693683 h 1229711"/>
              <a:gd name="connsiteX29" fmla="*/ 7630510 w 8797159"/>
              <a:gd name="connsiteY29" fmla="*/ 599090 h 1229711"/>
              <a:gd name="connsiteX30" fmla="*/ 7693573 w 8797159"/>
              <a:gd name="connsiteY30" fmla="*/ 536028 h 1229711"/>
              <a:gd name="connsiteX31" fmla="*/ 7851228 w 8797159"/>
              <a:gd name="connsiteY31" fmla="*/ 472966 h 1229711"/>
              <a:gd name="connsiteX32" fmla="*/ 8040414 w 8797159"/>
              <a:gd name="connsiteY32" fmla="*/ 346842 h 1229711"/>
              <a:gd name="connsiteX33" fmla="*/ 7756635 w 8797159"/>
              <a:gd name="connsiteY33" fmla="*/ 315311 h 1229711"/>
              <a:gd name="connsiteX34" fmla="*/ 7882759 w 8797159"/>
              <a:gd name="connsiteY34" fmla="*/ 567559 h 1229711"/>
              <a:gd name="connsiteX35" fmla="*/ 8040414 w 8797159"/>
              <a:gd name="connsiteY35" fmla="*/ 599090 h 1229711"/>
              <a:gd name="connsiteX36" fmla="*/ 8418786 w 8797159"/>
              <a:gd name="connsiteY36" fmla="*/ 567559 h 1229711"/>
              <a:gd name="connsiteX37" fmla="*/ 8513379 w 8797159"/>
              <a:gd name="connsiteY37" fmla="*/ 472966 h 1229711"/>
              <a:gd name="connsiteX38" fmla="*/ 8418786 w 8797159"/>
              <a:gd name="connsiteY38" fmla="*/ 441435 h 1229711"/>
              <a:gd name="connsiteX39" fmla="*/ 8292662 w 8797159"/>
              <a:gd name="connsiteY39" fmla="*/ 472966 h 1229711"/>
              <a:gd name="connsiteX40" fmla="*/ 8450317 w 8797159"/>
              <a:gd name="connsiteY40" fmla="*/ 536028 h 1229711"/>
              <a:gd name="connsiteX41" fmla="*/ 8797159 w 8797159"/>
              <a:gd name="connsiteY41" fmla="*/ 599090 h 122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97159" h="1229711">
                <a:moveTo>
                  <a:pt x="0" y="0"/>
                </a:moveTo>
                <a:cubicBezTo>
                  <a:pt x="687924" y="57327"/>
                  <a:pt x="147653" y="-24907"/>
                  <a:pt x="536028" y="94593"/>
                </a:cubicBezTo>
                <a:cubicBezTo>
                  <a:pt x="618866" y="120082"/>
                  <a:pt x="710756" y="118895"/>
                  <a:pt x="788276" y="157655"/>
                </a:cubicBezTo>
                <a:cubicBezTo>
                  <a:pt x="872359" y="199697"/>
                  <a:pt x="951341" y="254052"/>
                  <a:pt x="1040524" y="283780"/>
                </a:cubicBezTo>
                <a:cubicBezTo>
                  <a:pt x="1103586" y="304801"/>
                  <a:pt x="1174401" y="309970"/>
                  <a:pt x="1229710" y="346842"/>
                </a:cubicBezTo>
                <a:cubicBezTo>
                  <a:pt x="1360361" y="433942"/>
                  <a:pt x="1287540" y="400713"/>
                  <a:pt x="1450428" y="441435"/>
                </a:cubicBezTo>
                <a:cubicBezTo>
                  <a:pt x="1706945" y="633823"/>
                  <a:pt x="1428306" y="455082"/>
                  <a:pt x="1765738" y="567559"/>
                </a:cubicBezTo>
                <a:cubicBezTo>
                  <a:pt x="1801689" y="579543"/>
                  <a:pt x="1826436" y="613674"/>
                  <a:pt x="1860331" y="630621"/>
                </a:cubicBezTo>
                <a:cubicBezTo>
                  <a:pt x="1890059" y="645485"/>
                  <a:pt x="1923804" y="650482"/>
                  <a:pt x="1954924" y="662152"/>
                </a:cubicBezTo>
                <a:cubicBezTo>
                  <a:pt x="2007920" y="682026"/>
                  <a:pt x="2061954" y="699902"/>
                  <a:pt x="2112579" y="725214"/>
                </a:cubicBezTo>
                <a:cubicBezTo>
                  <a:pt x="2146474" y="742161"/>
                  <a:pt x="2171690" y="774970"/>
                  <a:pt x="2207173" y="788276"/>
                </a:cubicBezTo>
                <a:cubicBezTo>
                  <a:pt x="2257353" y="807093"/>
                  <a:pt x="2312100" y="810220"/>
                  <a:pt x="2364828" y="819807"/>
                </a:cubicBezTo>
                <a:cubicBezTo>
                  <a:pt x="2808585" y="900490"/>
                  <a:pt x="2322237" y="804983"/>
                  <a:pt x="2711669" y="882869"/>
                </a:cubicBezTo>
                <a:cubicBezTo>
                  <a:pt x="2743200" y="903890"/>
                  <a:pt x="2770311" y="933947"/>
                  <a:pt x="2806262" y="945931"/>
                </a:cubicBezTo>
                <a:cubicBezTo>
                  <a:pt x="3118070" y="1049867"/>
                  <a:pt x="2888092" y="922444"/>
                  <a:pt x="3090041" y="1008993"/>
                </a:cubicBezTo>
                <a:cubicBezTo>
                  <a:pt x="3133244" y="1027509"/>
                  <a:pt x="3172524" y="1054598"/>
                  <a:pt x="3216166" y="1072055"/>
                </a:cubicBezTo>
                <a:cubicBezTo>
                  <a:pt x="3376997" y="1136387"/>
                  <a:pt x="3515803" y="1163514"/>
                  <a:pt x="3689131" y="1198180"/>
                </a:cubicBezTo>
                <a:cubicBezTo>
                  <a:pt x="3751821" y="1210718"/>
                  <a:pt x="3815255" y="1219201"/>
                  <a:pt x="3878317" y="1229711"/>
                </a:cubicBezTo>
                <a:lnTo>
                  <a:pt x="5675586" y="1198180"/>
                </a:lnTo>
                <a:cubicBezTo>
                  <a:pt x="5739486" y="1196151"/>
                  <a:pt x="5801872" y="1178086"/>
                  <a:pt x="5864773" y="1166649"/>
                </a:cubicBezTo>
                <a:cubicBezTo>
                  <a:pt x="6060863" y="1130996"/>
                  <a:pt x="6004761" y="1141006"/>
                  <a:pt x="6211614" y="1072055"/>
                </a:cubicBezTo>
                <a:cubicBezTo>
                  <a:pt x="6243145" y="1061545"/>
                  <a:pt x="6276479" y="1055388"/>
                  <a:pt x="6306207" y="1040524"/>
                </a:cubicBezTo>
                <a:cubicBezTo>
                  <a:pt x="6348248" y="1019503"/>
                  <a:pt x="6386984" y="989829"/>
                  <a:pt x="6432331" y="977462"/>
                </a:cubicBezTo>
                <a:cubicBezTo>
                  <a:pt x="6504032" y="957907"/>
                  <a:pt x="6579740" y="958149"/>
                  <a:pt x="6653048" y="945931"/>
                </a:cubicBezTo>
                <a:cubicBezTo>
                  <a:pt x="6705912" y="937120"/>
                  <a:pt x="6758152" y="924910"/>
                  <a:pt x="6810704" y="914400"/>
                </a:cubicBezTo>
                <a:cubicBezTo>
                  <a:pt x="6842235" y="893379"/>
                  <a:pt x="6870465" y="866266"/>
                  <a:pt x="6905297" y="851338"/>
                </a:cubicBezTo>
                <a:cubicBezTo>
                  <a:pt x="6945128" y="834267"/>
                  <a:pt x="6989753" y="831712"/>
                  <a:pt x="7031421" y="819807"/>
                </a:cubicBezTo>
                <a:cubicBezTo>
                  <a:pt x="7063379" y="810676"/>
                  <a:pt x="7094056" y="797407"/>
                  <a:pt x="7126014" y="788276"/>
                </a:cubicBezTo>
                <a:cubicBezTo>
                  <a:pt x="7459586" y="692970"/>
                  <a:pt x="6991737" y="843545"/>
                  <a:pt x="7441324" y="693683"/>
                </a:cubicBezTo>
                <a:cubicBezTo>
                  <a:pt x="7541235" y="660379"/>
                  <a:pt x="7543189" y="668946"/>
                  <a:pt x="7630510" y="599090"/>
                </a:cubicBezTo>
                <a:cubicBezTo>
                  <a:pt x="7653724" y="580519"/>
                  <a:pt x="7667762" y="550777"/>
                  <a:pt x="7693573" y="536028"/>
                </a:cubicBezTo>
                <a:cubicBezTo>
                  <a:pt x="7742716" y="507947"/>
                  <a:pt x="7801539" y="500069"/>
                  <a:pt x="7851228" y="472966"/>
                </a:cubicBezTo>
                <a:cubicBezTo>
                  <a:pt x="7917765" y="436673"/>
                  <a:pt x="8040414" y="346842"/>
                  <a:pt x="8040414" y="346842"/>
                </a:cubicBezTo>
                <a:cubicBezTo>
                  <a:pt x="7995017" y="324144"/>
                  <a:pt x="7813684" y="201213"/>
                  <a:pt x="7756635" y="315311"/>
                </a:cubicBezTo>
                <a:cubicBezTo>
                  <a:pt x="7749729" y="329124"/>
                  <a:pt x="7844570" y="545737"/>
                  <a:pt x="7882759" y="567559"/>
                </a:cubicBezTo>
                <a:cubicBezTo>
                  <a:pt x="7929290" y="594148"/>
                  <a:pt x="7987862" y="588580"/>
                  <a:pt x="8040414" y="599090"/>
                </a:cubicBezTo>
                <a:cubicBezTo>
                  <a:pt x="8166538" y="588580"/>
                  <a:pt x="8296498" y="600169"/>
                  <a:pt x="8418786" y="567559"/>
                </a:cubicBezTo>
                <a:cubicBezTo>
                  <a:pt x="8461872" y="556069"/>
                  <a:pt x="8513379" y="517558"/>
                  <a:pt x="8513379" y="472966"/>
                </a:cubicBezTo>
                <a:cubicBezTo>
                  <a:pt x="8513379" y="439729"/>
                  <a:pt x="8450317" y="451945"/>
                  <a:pt x="8418786" y="441435"/>
                </a:cubicBezTo>
                <a:cubicBezTo>
                  <a:pt x="8376745" y="451945"/>
                  <a:pt x="8278958" y="431855"/>
                  <a:pt x="8292662" y="472966"/>
                </a:cubicBezTo>
                <a:cubicBezTo>
                  <a:pt x="8310560" y="526661"/>
                  <a:pt x="8397125" y="516685"/>
                  <a:pt x="8450317" y="536028"/>
                </a:cubicBezTo>
                <a:cubicBezTo>
                  <a:pt x="8669438" y="615708"/>
                  <a:pt x="8588779" y="599090"/>
                  <a:pt x="8797159" y="59909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-3315430" y="244971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15510" y="132699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3771900" y="336045"/>
            <a:ext cx="3954753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উড়ানো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060916" y="135949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502060" y="231373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61692" y="2816315"/>
            <a:ext cx="4634308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723" y="4160397"/>
            <a:ext cx="1176630" cy="21215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66" y="1019564"/>
            <a:ext cx="2700762" cy="4468755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1480742" y="2816315"/>
            <a:ext cx="4634308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545130" y="236860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2352" y="2336000"/>
            <a:ext cx="1645920" cy="1645920"/>
            <a:chOff x="231902" y="975607"/>
            <a:chExt cx="1845290" cy="1405881"/>
          </a:xfrm>
        </p:grpSpPr>
        <p:sp>
          <p:nvSpPr>
            <p:cNvPr id="42" name="Freeform 41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171783" y="247316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arallelogram 4"/>
          <p:cNvSpPr/>
          <p:nvPr/>
        </p:nvSpPr>
        <p:spPr>
          <a:xfrm rot="19208705">
            <a:off x="6035375" y="1449766"/>
            <a:ext cx="4203675" cy="3311437"/>
          </a:xfrm>
          <a:custGeom>
            <a:avLst/>
            <a:gdLst>
              <a:gd name="connsiteX0" fmla="*/ 0 w 4149201"/>
              <a:gd name="connsiteY0" fmla="*/ 3364531 h 3364531"/>
              <a:gd name="connsiteX1" fmla="*/ 841133 w 4149201"/>
              <a:gd name="connsiteY1" fmla="*/ 0 h 3364531"/>
              <a:gd name="connsiteX2" fmla="*/ 4149201 w 4149201"/>
              <a:gd name="connsiteY2" fmla="*/ 0 h 3364531"/>
              <a:gd name="connsiteX3" fmla="*/ 3308068 w 4149201"/>
              <a:gd name="connsiteY3" fmla="*/ 3364531 h 3364531"/>
              <a:gd name="connsiteX4" fmla="*/ 0 w 4149201"/>
              <a:gd name="connsiteY4" fmla="*/ 3364531 h 3364531"/>
              <a:gd name="connsiteX0" fmla="*/ 0 w 4149201"/>
              <a:gd name="connsiteY0" fmla="*/ 3364531 h 3364531"/>
              <a:gd name="connsiteX1" fmla="*/ 841133 w 4149201"/>
              <a:gd name="connsiteY1" fmla="*/ 0 h 3364531"/>
              <a:gd name="connsiteX2" fmla="*/ 4149201 w 4149201"/>
              <a:gd name="connsiteY2" fmla="*/ 0 h 3364531"/>
              <a:gd name="connsiteX3" fmla="*/ 3239666 w 4149201"/>
              <a:gd name="connsiteY3" fmla="*/ 3277380 h 3364531"/>
              <a:gd name="connsiteX4" fmla="*/ 0 w 4149201"/>
              <a:gd name="connsiteY4" fmla="*/ 3364531 h 3364531"/>
              <a:gd name="connsiteX0" fmla="*/ 0 w 4149201"/>
              <a:gd name="connsiteY0" fmla="*/ 3364531 h 3364531"/>
              <a:gd name="connsiteX1" fmla="*/ 868028 w 4149201"/>
              <a:gd name="connsiteY1" fmla="*/ 24568 h 3364531"/>
              <a:gd name="connsiteX2" fmla="*/ 4149201 w 4149201"/>
              <a:gd name="connsiteY2" fmla="*/ 0 h 3364531"/>
              <a:gd name="connsiteX3" fmla="*/ 3239666 w 4149201"/>
              <a:gd name="connsiteY3" fmla="*/ 3277380 h 3364531"/>
              <a:gd name="connsiteX4" fmla="*/ 0 w 4149201"/>
              <a:gd name="connsiteY4" fmla="*/ 3364531 h 3364531"/>
              <a:gd name="connsiteX0" fmla="*/ 0 w 4084873"/>
              <a:gd name="connsiteY0" fmla="*/ 3361621 h 3361621"/>
              <a:gd name="connsiteX1" fmla="*/ 868028 w 4084873"/>
              <a:gd name="connsiteY1" fmla="*/ 21658 h 3361621"/>
              <a:gd name="connsiteX2" fmla="*/ 4084873 w 4084873"/>
              <a:gd name="connsiteY2" fmla="*/ 0 h 3361621"/>
              <a:gd name="connsiteX3" fmla="*/ 3239666 w 4084873"/>
              <a:gd name="connsiteY3" fmla="*/ 3274470 h 3361621"/>
              <a:gd name="connsiteX4" fmla="*/ 0 w 4084873"/>
              <a:gd name="connsiteY4" fmla="*/ 3361621 h 3361621"/>
              <a:gd name="connsiteX0" fmla="*/ 0 w 4113514"/>
              <a:gd name="connsiteY0" fmla="*/ 3298457 h 3298457"/>
              <a:gd name="connsiteX1" fmla="*/ 896669 w 4113514"/>
              <a:gd name="connsiteY1" fmla="*/ 21658 h 3298457"/>
              <a:gd name="connsiteX2" fmla="*/ 4113514 w 4113514"/>
              <a:gd name="connsiteY2" fmla="*/ 0 h 3298457"/>
              <a:gd name="connsiteX3" fmla="*/ 3268307 w 4113514"/>
              <a:gd name="connsiteY3" fmla="*/ 3274470 h 3298457"/>
              <a:gd name="connsiteX4" fmla="*/ 0 w 4113514"/>
              <a:gd name="connsiteY4" fmla="*/ 3298457 h 3298457"/>
              <a:gd name="connsiteX0" fmla="*/ 0 w 4157386"/>
              <a:gd name="connsiteY0" fmla="*/ 3276799 h 3276799"/>
              <a:gd name="connsiteX1" fmla="*/ 896669 w 4157386"/>
              <a:gd name="connsiteY1" fmla="*/ 0 h 3276799"/>
              <a:gd name="connsiteX2" fmla="*/ 4157386 w 4157386"/>
              <a:gd name="connsiteY2" fmla="*/ 14966 h 3276799"/>
              <a:gd name="connsiteX3" fmla="*/ 3268307 w 4157386"/>
              <a:gd name="connsiteY3" fmla="*/ 3252812 h 3276799"/>
              <a:gd name="connsiteX4" fmla="*/ 0 w 4157386"/>
              <a:gd name="connsiteY4" fmla="*/ 3276799 h 3276799"/>
              <a:gd name="connsiteX0" fmla="*/ 0 w 4157386"/>
              <a:gd name="connsiteY0" fmla="*/ 3276799 h 3326061"/>
              <a:gd name="connsiteX1" fmla="*/ 896669 w 4157386"/>
              <a:gd name="connsiteY1" fmla="*/ 0 h 3326061"/>
              <a:gd name="connsiteX2" fmla="*/ 4157386 w 4157386"/>
              <a:gd name="connsiteY2" fmla="*/ 14966 h 3326061"/>
              <a:gd name="connsiteX3" fmla="*/ 3356052 w 4157386"/>
              <a:gd name="connsiteY3" fmla="*/ 3326061 h 3326061"/>
              <a:gd name="connsiteX4" fmla="*/ 0 w 4157386"/>
              <a:gd name="connsiteY4" fmla="*/ 3276799 h 3326061"/>
              <a:gd name="connsiteX0" fmla="*/ 0 w 4259755"/>
              <a:gd name="connsiteY0" fmla="*/ 3276799 h 3326061"/>
              <a:gd name="connsiteX1" fmla="*/ 896669 w 4259755"/>
              <a:gd name="connsiteY1" fmla="*/ 0 h 3326061"/>
              <a:gd name="connsiteX2" fmla="*/ 4259755 w 4259755"/>
              <a:gd name="connsiteY2" fmla="*/ 100423 h 3326061"/>
              <a:gd name="connsiteX3" fmla="*/ 3356052 w 4259755"/>
              <a:gd name="connsiteY3" fmla="*/ 3326061 h 3326061"/>
              <a:gd name="connsiteX4" fmla="*/ 0 w 4259755"/>
              <a:gd name="connsiteY4" fmla="*/ 3276799 h 3326061"/>
              <a:gd name="connsiteX0" fmla="*/ 0 w 4218299"/>
              <a:gd name="connsiteY0" fmla="*/ 3276799 h 3326061"/>
              <a:gd name="connsiteX1" fmla="*/ 896669 w 4218299"/>
              <a:gd name="connsiteY1" fmla="*/ 0 h 3326061"/>
              <a:gd name="connsiteX2" fmla="*/ 4218299 w 4218299"/>
              <a:gd name="connsiteY2" fmla="*/ 90631 h 3326061"/>
              <a:gd name="connsiteX3" fmla="*/ 3356052 w 4218299"/>
              <a:gd name="connsiteY3" fmla="*/ 3326061 h 3326061"/>
              <a:gd name="connsiteX4" fmla="*/ 0 w 4218299"/>
              <a:gd name="connsiteY4" fmla="*/ 3276799 h 3326061"/>
              <a:gd name="connsiteX0" fmla="*/ 0 w 4203675"/>
              <a:gd name="connsiteY0" fmla="*/ 3276799 h 3326061"/>
              <a:gd name="connsiteX1" fmla="*/ 896669 w 4203675"/>
              <a:gd name="connsiteY1" fmla="*/ 0 h 3326061"/>
              <a:gd name="connsiteX2" fmla="*/ 4203675 w 4203675"/>
              <a:gd name="connsiteY2" fmla="*/ 78422 h 3326061"/>
              <a:gd name="connsiteX3" fmla="*/ 3356052 w 4203675"/>
              <a:gd name="connsiteY3" fmla="*/ 3326061 h 3326061"/>
              <a:gd name="connsiteX4" fmla="*/ 0 w 4203675"/>
              <a:gd name="connsiteY4" fmla="*/ 3276799 h 3326061"/>
              <a:gd name="connsiteX0" fmla="*/ 0 w 4203675"/>
              <a:gd name="connsiteY0" fmla="*/ 3262175 h 3311437"/>
              <a:gd name="connsiteX1" fmla="*/ 884461 w 4203675"/>
              <a:gd name="connsiteY1" fmla="*/ 0 h 3311437"/>
              <a:gd name="connsiteX2" fmla="*/ 4203675 w 4203675"/>
              <a:gd name="connsiteY2" fmla="*/ 63798 h 3311437"/>
              <a:gd name="connsiteX3" fmla="*/ 3356052 w 4203675"/>
              <a:gd name="connsiteY3" fmla="*/ 3311437 h 3311437"/>
              <a:gd name="connsiteX4" fmla="*/ 0 w 4203675"/>
              <a:gd name="connsiteY4" fmla="*/ 3262175 h 331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675" h="3311437">
                <a:moveTo>
                  <a:pt x="0" y="3262175"/>
                </a:moveTo>
                <a:lnTo>
                  <a:pt x="884461" y="0"/>
                </a:lnTo>
                <a:lnTo>
                  <a:pt x="4203675" y="63798"/>
                </a:lnTo>
                <a:lnTo>
                  <a:pt x="3356052" y="3311437"/>
                </a:lnTo>
                <a:lnTo>
                  <a:pt x="0" y="326217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91 0.00347 C 0.08724 -0.01273 0.17409 -0.02824 0.23346 -0.06459 C 0.29258 -0.10116 0.33281 -0.18542 0.35521 -0.21597 C 0.37786 -0.24584 0.36536 -0.24005 0.36888 -0.24584 " pathEditMode="relative" rAng="0" ptsTypes="AAAA">
                                          <p:cBhvr>
                                            <p:cTn id="10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11" y="-1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C 0.00586 -0.00255 0.01185 -0.0044 0.01771 -0.00718 C 0.01966 -0.00811 0.02188 -0.0088 0.02357 -0.01065 C 0.02526 -0.01227 0.02578 -0.01667 0.02761 -0.0176 C 0.03268 -0.02037 0.03815 -0.01991 0.04336 -0.02107 C 0.04727 -0.0257 0.05183 -0.02917 0.05521 -0.03519 C 0.05651 -0.0375 0.05755 -0.04051 0.05912 -0.04213 C 0.06094 -0.04399 0.06315 -0.04445 0.06511 -0.04561 C 0.07018 -0.05463 0.07578 -0.06598 0.08281 -0.07014 L 0.0888 -0.07362 C 0.09571 -0.09213 0.08867 -0.07871 0.10052 -0.08774 C 0.10274 -0.08936 0.10443 -0.09283 0.10651 -0.09468 C 0.10938 -0.09723 0.11784 -0.1007 0.12031 -0.10162 C 0.17097 -0.10047 0.22162 -0.10139 0.27227 -0.09815 C 0.27643 -0.09792 0.28021 -0.09352 0.28412 -0.09121 C 0.28607 -0.09005 0.28828 -0.08982 0.28998 -0.08774 C 0.29206 -0.08542 0.29388 -0.08264 0.29597 -0.08079 C 0.29974 -0.07732 0.30599 -0.07593 0.30977 -0.07362 C 0.31172 -0.07269 0.32214 -0.06436 0.32552 -0.0632 C 0.33008 -0.06158 0.33477 -0.06088 0.33933 -0.05973 C 0.34206 -0.05741 0.34453 -0.0544 0.34727 -0.05278 C 0.35039 -0.0507 0.35391 -0.05047 0.35716 -0.04908 C 0.35977 -0.04815 0.36237 -0.04676 0.36498 -0.04561 C 0.36836 -0.04445 0.37162 -0.04375 0.37487 -0.04213 C 0.37891 -0.04028 0.38281 -0.0375 0.38672 -0.03519 L 0.39271 -0.03172 C 0.39401 -0.0294 0.39505 -0.02639 0.39662 -0.02454 C 0.39857 -0.02246 0.40899 -0.01829 0.41042 -0.0176 C 0.41849 -0.00324 0.42162 0.00463 0.43216 0.01388 C 0.44089 0.02176 0.43789 0.01713 0.44206 0.02453 " pathEditMode="relative" rAng="0" ptsTypes="AAAAAAAAAAAAAAAAAAAAAAAAAAAAAAA">
                                          <p:cBhvr>
                                            <p:cTn id="22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96" y="-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0.00046 L 3.125E-6 0.00023 L 0.27617 -0.01296 C 0.28281 -0.01366 0.28919 -0.02361 0.2957 -0.02546 C 0.31341 -0.03148 0.33112 -0.03333 0.34883 -0.03773 C 0.37838 -0.09051 0.347 -0.03912 0.37656 -0.075 C 0.38242 -0.08194 0.39349 -0.09931 0.39349 -0.09861 C 0.39609 -0.1081 0.39922 -0.11481 0.40182 -0.12407 C 0.41653 -0.17894 0.40403 -0.14769 0.41588 -0.17315 " pathEditMode="relative" rAng="0" ptsTypes="AAAAAAAAA">
                                          <p:cBhvr>
                                            <p:cTn id="28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94" y="-8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47591 0.00209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2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07407E-6 L 0.46315 -0.00046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-2.59259E-6 L 0.17474 -0.00301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1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1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44444E-6 L 0.31524 0.0868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55" y="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8" presetClass="entr" presetSubtype="3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84" grpId="2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4" grpId="0" animBg="1"/>
          <p:bldP spid="24" grpId="1" animBg="1"/>
          <p:bldP spid="25" grpId="0" animBg="1"/>
          <p:bldP spid="25" grpId="1" animBg="1"/>
          <p:bldP spid="25" grpId="2" animBg="1"/>
          <p:bldP spid="25" grpId="3" animBg="1"/>
          <p:bldP spid="36" grpId="0" animBg="1"/>
          <p:bldP spid="39" grpId="0" animBg="1"/>
          <p:bldP spid="39" grpId="1" animBg="1"/>
          <p:bldP spid="44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91 0.00347 C 0.08724 -0.01273 0.17409 -0.02824 0.23346 -0.06459 C 0.29258 -0.10116 0.33281 -0.18542 0.35521 -0.21597 C 0.37786 -0.24584 0.36536 -0.24005 0.36888 -0.24584 " pathEditMode="relative" rAng="0" ptsTypes="AAAA">
                                          <p:cBhvr>
                                            <p:cTn id="10" dur="5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11" y="-1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C 0.00586 -0.00255 0.01185 -0.0044 0.01771 -0.00718 C 0.01966 -0.00811 0.02188 -0.0088 0.02357 -0.01065 C 0.02526 -0.01227 0.02578 -0.01667 0.02761 -0.0176 C 0.03268 -0.02037 0.03815 -0.01991 0.04336 -0.02107 C 0.04727 -0.0257 0.05183 -0.02917 0.05521 -0.03519 C 0.05651 -0.0375 0.05755 -0.04051 0.05912 -0.04213 C 0.06094 -0.04399 0.06315 -0.04445 0.06511 -0.04561 C 0.07018 -0.05463 0.07578 -0.06598 0.08281 -0.07014 L 0.0888 -0.07362 C 0.09571 -0.09213 0.08867 -0.07871 0.10052 -0.08774 C 0.10274 -0.08936 0.10443 -0.09283 0.10651 -0.09468 C 0.10938 -0.09723 0.11784 -0.1007 0.12031 -0.10162 C 0.17097 -0.10047 0.22162 -0.10139 0.27227 -0.09815 C 0.27643 -0.09792 0.28021 -0.09352 0.28412 -0.09121 C 0.28607 -0.09005 0.28828 -0.08982 0.28998 -0.08774 C 0.29206 -0.08542 0.29388 -0.08264 0.29597 -0.08079 C 0.29974 -0.07732 0.30599 -0.07593 0.30977 -0.07362 C 0.31172 -0.07269 0.32214 -0.06436 0.32552 -0.0632 C 0.33008 -0.06158 0.33477 -0.06088 0.33933 -0.05973 C 0.34206 -0.05741 0.34453 -0.0544 0.34727 -0.05278 C 0.35039 -0.0507 0.35391 -0.05047 0.35716 -0.04908 C 0.35977 -0.04815 0.36237 -0.04676 0.36498 -0.04561 C 0.36836 -0.04445 0.37162 -0.04375 0.37487 -0.04213 C 0.37891 -0.04028 0.38281 -0.0375 0.38672 -0.03519 L 0.39271 -0.03172 C 0.39401 -0.0294 0.39505 -0.02639 0.39662 -0.02454 C 0.39857 -0.02246 0.40899 -0.01829 0.41042 -0.0176 C 0.41849 -0.00324 0.42162 0.00463 0.43216 0.01388 C 0.44089 0.02176 0.43789 0.01713 0.44206 0.02453 " pathEditMode="relative" rAng="0" ptsTypes="AAAAAAAAAAAAAAAAAAAAAAAAAAAAAAA">
                                          <p:cBhvr>
                                            <p:cTn id="22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96" y="-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0.00046 L 3.125E-6 0.00023 L 0.27617 -0.01296 C 0.28281 -0.01366 0.28919 -0.02361 0.2957 -0.02546 C 0.31341 -0.03148 0.33112 -0.03333 0.34883 -0.03773 C 0.37838 -0.09051 0.347 -0.03912 0.37656 -0.075 C 0.38242 -0.08194 0.39349 -0.09931 0.39349 -0.09861 C 0.39609 -0.1081 0.39922 -0.11481 0.40182 -0.12407 C 0.41653 -0.17894 0.40403 -0.14769 0.41588 -0.17315 " pathEditMode="relative" rAng="0" ptsTypes="AAAAAAAAA">
                                          <p:cBhvr>
                                            <p:cTn id="28" dur="5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94" y="-8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47591 0.00209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2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07407E-6 L 0.46315 -0.00046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-2.59259E-6 L 0.17474 -0.00301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1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1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44444E-6 L 0.31524 0.0868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55" y="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8" presetClass="entr" presetSubtype="3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84" grpId="2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4" grpId="0" animBg="1"/>
          <p:bldP spid="24" grpId="1" animBg="1"/>
          <p:bldP spid="25" grpId="0" animBg="1"/>
          <p:bldP spid="25" grpId="1" animBg="1"/>
          <p:bldP spid="25" grpId="2" animBg="1"/>
          <p:bldP spid="25" grpId="3" animBg="1"/>
          <p:bldP spid="36" grpId="0" animBg="1"/>
          <p:bldP spid="39" grpId="0" animBg="1"/>
          <p:bldP spid="39" grpId="1" animBg="1"/>
          <p:bldP spid="44" grpId="0" animBg="1"/>
          <p:bldP spid="4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2743203" y="4816194"/>
            <a:ext cx="6349130" cy="1772263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8"/>
              <a:gd name="connsiteY0" fmla="*/ 0 h 1772263"/>
              <a:gd name="connsiteX1" fmla="*/ 6294539 w 6329018"/>
              <a:gd name="connsiteY1" fmla="*/ 153356 h 1772263"/>
              <a:gd name="connsiteX2" fmla="*/ 6329018 w 6329018"/>
              <a:gd name="connsiteY2" fmla="*/ 1772263 h 1772263"/>
              <a:gd name="connsiteX3" fmla="*/ 0 w 6329018"/>
              <a:gd name="connsiteY3" fmla="*/ 1744968 h 1772263"/>
              <a:gd name="connsiteX4" fmla="*/ 13649 w 6329018"/>
              <a:gd name="connsiteY4" fmla="*/ 0 h 1772263"/>
              <a:gd name="connsiteX0" fmla="*/ 13649 w 6349130"/>
              <a:gd name="connsiteY0" fmla="*/ 0 h 1772263"/>
              <a:gd name="connsiteX1" fmla="*/ 6349130 w 6349130"/>
              <a:gd name="connsiteY1" fmla="*/ 146532 h 1772263"/>
              <a:gd name="connsiteX2" fmla="*/ 6329018 w 6349130"/>
              <a:gd name="connsiteY2" fmla="*/ 1772263 h 1772263"/>
              <a:gd name="connsiteX3" fmla="*/ 0 w 6349130"/>
              <a:gd name="connsiteY3" fmla="*/ 1744968 h 1772263"/>
              <a:gd name="connsiteX4" fmla="*/ 13649 w 6349130"/>
              <a:gd name="connsiteY4" fmla="*/ 0 h 17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9130" h="1772263">
                <a:moveTo>
                  <a:pt x="13649" y="0"/>
                </a:moveTo>
                <a:lnTo>
                  <a:pt x="6349130" y="146532"/>
                </a:lnTo>
                <a:lnTo>
                  <a:pt x="6329018" y="1772263"/>
                </a:lnTo>
                <a:lnTo>
                  <a:pt x="0" y="1744968"/>
                </a:lnTo>
                <a:cubicBezTo>
                  <a:pt x="0" y="1163312"/>
                  <a:pt x="13649" y="581656"/>
                  <a:pt x="136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9"/>
          <p:cNvSpPr/>
          <p:nvPr/>
        </p:nvSpPr>
        <p:spPr>
          <a:xfrm>
            <a:off x="2790919" y="352927"/>
            <a:ext cx="6329018" cy="857861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8"/>
              <a:gd name="connsiteY0" fmla="*/ 0 h 1772263"/>
              <a:gd name="connsiteX1" fmla="*/ 6329018 w 6329018"/>
              <a:gd name="connsiteY1" fmla="*/ 27295 h 1772263"/>
              <a:gd name="connsiteX2" fmla="*/ 6329018 w 6329018"/>
              <a:gd name="connsiteY2" fmla="*/ 1772263 h 1772263"/>
              <a:gd name="connsiteX3" fmla="*/ 0 w 6329018"/>
              <a:gd name="connsiteY3" fmla="*/ 1744968 h 1772263"/>
              <a:gd name="connsiteX4" fmla="*/ 13649 w 6329018"/>
              <a:gd name="connsiteY4" fmla="*/ 0 h 1772263"/>
              <a:gd name="connsiteX0" fmla="*/ 13649 w 6329018"/>
              <a:gd name="connsiteY0" fmla="*/ 0 h 1744968"/>
              <a:gd name="connsiteX1" fmla="*/ 6329018 w 6329018"/>
              <a:gd name="connsiteY1" fmla="*/ 27295 h 1744968"/>
              <a:gd name="connsiteX2" fmla="*/ 6274427 w 6329018"/>
              <a:gd name="connsiteY2" fmla="*/ 1417421 h 1744968"/>
              <a:gd name="connsiteX3" fmla="*/ 0 w 6329018"/>
              <a:gd name="connsiteY3" fmla="*/ 1744968 h 1744968"/>
              <a:gd name="connsiteX4" fmla="*/ 13649 w 6329018"/>
              <a:gd name="connsiteY4" fmla="*/ 0 h 1744968"/>
              <a:gd name="connsiteX0" fmla="*/ 13649 w 6329018"/>
              <a:gd name="connsiteY0" fmla="*/ 0 h 1417421"/>
              <a:gd name="connsiteX1" fmla="*/ 6329018 w 6329018"/>
              <a:gd name="connsiteY1" fmla="*/ 27295 h 1417421"/>
              <a:gd name="connsiteX2" fmla="*/ 6274427 w 6329018"/>
              <a:gd name="connsiteY2" fmla="*/ 1417421 h 1417421"/>
              <a:gd name="connsiteX3" fmla="*/ 0 w 6329018"/>
              <a:gd name="connsiteY3" fmla="*/ 1308240 h 1417421"/>
              <a:gd name="connsiteX4" fmla="*/ 13649 w 6329018"/>
              <a:gd name="connsiteY4" fmla="*/ 0 h 1417421"/>
              <a:gd name="connsiteX0" fmla="*/ 27297 w 6342666"/>
              <a:gd name="connsiteY0" fmla="*/ 0 h 1417421"/>
              <a:gd name="connsiteX1" fmla="*/ 6342666 w 6342666"/>
              <a:gd name="connsiteY1" fmla="*/ 27295 h 1417421"/>
              <a:gd name="connsiteX2" fmla="*/ 6288075 w 6342666"/>
              <a:gd name="connsiteY2" fmla="*/ 1417421 h 1417421"/>
              <a:gd name="connsiteX3" fmla="*/ 0 w 6342666"/>
              <a:gd name="connsiteY3" fmla="*/ 912455 h 1417421"/>
              <a:gd name="connsiteX4" fmla="*/ 27297 w 6342666"/>
              <a:gd name="connsiteY4" fmla="*/ 0 h 1417421"/>
              <a:gd name="connsiteX0" fmla="*/ 27297 w 6356314"/>
              <a:gd name="connsiteY0" fmla="*/ 0 h 1117170"/>
              <a:gd name="connsiteX1" fmla="*/ 6342666 w 6356314"/>
              <a:gd name="connsiteY1" fmla="*/ 27295 h 1117170"/>
              <a:gd name="connsiteX2" fmla="*/ 6356314 w 6356314"/>
              <a:gd name="connsiteY2" fmla="*/ 1117170 h 1117170"/>
              <a:gd name="connsiteX3" fmla="*/ 0 w 6356314"/>
              <a:gd name="connsiteY3" fmla="*/ 912455 h 1117170"/>
              <a:gd name="connsiteX4" fmla="*/ 27297 w 6356314"/>
              <a:gd name="connsiteY4" fmla="*/ 0 h 1117170"/>
              <a:gd name="connsiteX0" fmla="*/ 0 w 6329017"/>
              <a:gd name="connsiteY0" fmla="*/ 0 h 1117170"/>
              <a:gd name="connsiteX1" fmla="*/ 6315369 w 6329017"/>
              <a:gd name="connsiteY1" fmla="*/ 27295 h 1117170"/>
              <a:gd name="connsiteX2" fmla="*/ 6329017 w 6329017"/>
              <a:gd name="connsiteY2" fmla="*/ 1117170 h 1117170"/>
              <a:gd name="connsiteX3" fmla="*/ 27294 w 6329017"/>
              <a:gd name="connsiteY3" fmla="*/ 789625 h 1117170"/>
              <a:gd name="connsiteX4" fmla="*/ 0 w 6329017"/>
              <a:gd name="connsiteY4" fmla="*/ 0 h 1117170"/>
              <a:gd name="connsiteX0" fmla="*/ 0 w 6315369"/>
              <a:gd name="connsiteY0" fmla="*/ 0 h 885158"/>
              <a:gd name="connsiteX1" fmla="*/ 6315369 w 6315369"/>
              <a:gd name="connsiteY1" fmla="*/ 27295 h 885158"/>
              <a:gd name="connsiteX2" fmla="*/ 6301722 w 6315369"/>
              <a:gd name="connsiteY2" fmla="*/ 885158 h 885158"/>
              <a:gd name="connsiteX3" fmla="*/ 27294 w 6315369"/>
              <a:gd name="connsiteY3" fmla="*/ 789625 h 885158"/>
              <a:gd name="connsiteX4" fmla="*/ 0 w 6315369"/>
              <a:gd name="connsiteY4" fmla="*/ 0 h 885158"/>
              <a:gd name="connsiteX0" fmla="*/ 0 w 6315369"/>
              <a:gd name="connsiteY0" fmla="*/ 0 h 885158"/>
              <a:gd name="connsiteX1" fmla="*/ 6315369 w 6315369"/>
              <a:gd name="connsiteY1" fmla="*/ 27295 h 885158"/>
              <a:gd name="connsiteX2" fmla="*/ 6301722 w 6315369"/>
              <a:gd name="connsiteY2" fmla="*/ 885158 h 885158"/>
              <a:gd name="connsiteX3" fmla="*/ 13647 w 6315369"/>
              <a:gd name="connsiteY3" fmla="*/ 598556 h 885158"/>
              <a:gd name="connsiteX4" fmla="*/ 0 w 6315369"/>
              <a:gd name="connsiteY4" fmla="*/ 0 h 885158"/>
              <a:gd name="connsiteX0" fmla="*/ 0 w 6383609"/>
              <a:gd name="connsiteY0" fmla="*/ 0 h 803271"/>
              <a:gd name="connsiteX1" fmla="*/ 6315369 w 6383609"/>
              <a:gd name="connsiteY1" fmla="*/ 27295 h 803271"/>
              <a:gd name="connsiteX2" fmla="*/ 6383609 w 6383609"/>
              <a:gd name="connsiteY2" fmla="*/ 803271 h 803271"/>
              <a:gd name="connsiteX3" fmla="*/ 13647 w 6383609"/>
              <a:gd name="connsiteY3" fmla="*/ 598556 h 803271"/>
              <a:gd name="connsiteX4" fmla="*/ 0 w 6383609"/>
              <a:gd name="connsiteY4" fmla="*/ 0 h 803271"/>
              <a:gd name="connsiteX0" fmla="*/ 0 w 6315370"/>
              <a:gd name="connsiteY0" fmla="*/ 0 h 762327"/>
              <a:gd name="connsiteX1" fmla="*/ 6315369 w 6315370"/>
              <a:gd name="connsiteY1" fmla="*/ 27295 h 762327"/>
              <a:gd name="connsiteX2" fmla="*/ 6315370 w 6315370"/>
              <a:gd name="connsiteY2" fmla="*/ 762327 h 762327"/>
              <a:gd name="connsiteX3" fmla="*/ 13647 w 6315370"/>
              <a:gd name="connsiteY3" fmla="*/ 598556 h 762327"/>
              <a:gd name="connsiteX4" fmla="*/ 0 w 6315370"/>
              <a:gd name="connsiteY4" fmla="*/ 0 h 762327"/>
              <a:gd name="connsiteX0" fmla="*/ 0 w 6315370"/>
              <a:gd name="connsiteY0" fmla="*/ 0 h 803270"/>
              <a:gd name="connsiteX1" fmla="*/ 6315369 w 6315370"/>
              <a:gd name="connsiteY1" fmla="*/ 27295 h 803270"/>
              <a:gd name="connsiteX2" fmla="*/ 6315370 w 6315370"/>
              <a:gd name="connsiteY2" fmla="*/ 803270 h 803270"/>
              <a:gd name="connsiteX3" fmla="*/ 13647 w 6315370"/>
              <a:gd name="connsiteY3" fmla="*/ 598556 h 803270"/>
              <a:gd name="connsiteX4" fmla="*/ 0 w 6315370"/>
              <a:gd name="connsiteY4" fmla="*/ 0 h 803270"/>
              <a:gd name="connsiteX0" fmla="*/ 0 w 6315370"/>
              <a:gd name="connsiteY0" fmla="*/ 0 h 803270"/>
              <a:gd name="connsiteX1" fmla="*/ 6315369 w 6315370"/>
              <a:gd name="connsiteY1" fmla="*/ 27295 h 803270"/>
              <a:gd name="connsiteX2" fmla="*/ 6315370 w 6315370"/>
              <a:gd name="connsiteY2" fmla="*/ 803270 h 803270"/>
              <a:gd name="connsiteX3" fmla="*/ 13647 w 6315370"/>
              <a:gd name="connsiteY3" fmla="*/ 625852 h 803270"/>
              <a:gd name="connsiteX4" fmla="*/ 0 w 6315370"/>
              <a:gd name="connsiteY4" fmla="*/ 0 h 803270"/>
              <a:gd name="connsiteX0" fmla="*/ 0 w 6315370"/>
              <a:gd name="connsiteY0" fmla="*/ 0 h 830566"/>
              <a:gd name="connsiteX1" fmla="*/ 6315369 w 6315370"/>
              <a:gd name="connsiteY1" fmla="*/ 27295 h 830566"/>
              <a:gd name="connsiteX2" fmla="*/ 6315370 w 6315370"/>
              <a:gd name="connsiteY2" fmla="*/ 830566 h 830566"/>
              <a:gd name="connsiteX3" fmla="*/ 13647 w 6315370"/>
              <a:gd name="connsiteY3" fmla="*/ 625852 h 830566"/>
              <a:gd name="connsiteX4" fmla="*/ 0 w 6315370"/>
              <a:gd name="connsiteY4" fmla="*/ 0 h 830566"/>
              <a:gd name="connsiteX0" fmla="*/ 1 w 6315371"/>
              <a:gd name="connsiteY0" fmla="*/ 0 h 830566"/>
              <a:gd name="connsiteX1" fmla="*/ 6315370 w 6315371"/>
              <a:gd name="connsiteY1" fmla="*/ 27295 h 830566"/>
              <a:gd name="connsiteX2" fmla="*/ 6315371 w 6315371"/>
              <a:gd name="connsiteY2" fmla="*/ 830566 h 830566"/>
              <a:gd name="connsiteX3" fmla="*/ 0 w 6315371"/>
              <a:gd name="connsiteY3" fmla="*/ 625852 h 830566"/>
              <a:gd name="connsiteX4" fmla="*/ 1 w 6315371"/>
              <a:gd name="connsiteY4" fmla="*/ 0 h 830566"/>
              <a:gd name="connsiteX0" fmla="*/ 1 w 6315371"/>
              <a:gd name="connsiteY0" fmla="*/ 0 h 844213"/>
              <a:gd name="connsiteX1" fmla="*/ 6315370 w 6315371"/>
              <a:gd name="connsiteY1" fmla="*/ 27295 h 844213"/>
              <a:gd name="connsiteX2" fmla="*/ 6315371 w 6315371"/>
              <a:gd name="connsiteY2" fmla="*/ 844213 h 844213"/>
              <a:gd name="connsiteX3" fmla="*/ 0 w 6315371"/>
              <a:gd name="connsiteY3" fmla="*/ 625852 h 844213"/>
              <a:gd name="connsiteX4" fmla="*/ 1 w 6315371"/>
              <a:gd name="connsiteY4" fmla="*/ 0 h 844213"/>
              <a:gd name="connsiteX0" fmla="*/ 1 w 6315371"/>
              <a:gd name="connsiteY0" fmla="*/ 0 h 844213"/>
              <a:gd name="connsiteX1" fmla="*/ 6315370 w 6315371"/>
              <a:gd name="connsiteY1" fmla="*/ 27295 h 844213"/>
              <a:gd name="connsiteX2" fmla="*/ 6315371 w 6315371"/>
              <a:gd name="connsiteY2" fmla="*/ 844213 h 844213"/>
              <a:gd name="connsiteX3" fmla="*/ 0 w 6315371"/>
              <a:gd name="connsiteY3" fmla="*/ 639500 h 844213"/>
              <a:gd name="connsiteX4" fmla="*/ 1 w 6315371"/>
              <a:gd name="connsiteY4" fmla="*/ 0 h 844213"/>
              <a:gd name="connsiteX0" fmla="*/ 1 w 6315371"/>
              <a:gd name="connsiteY0" fmla="*/ 0 h 857861"/>
              <a:gd name="connsiteX1" fmla="*/ 6315370 w 6315371"/>
              <a:gd name="connsiteY1" fmla="*/ 27295 h 857861"/>
              <a:gd name="connsiteX2" fmla="*/ 6315371 w 6315371"/>
              <a:gd name="connsiteY2" fmla="*/ 857861 h 857861"/>
              <a:gd name="connsiteX3" fmla="*/ 0 w 6315371"/>
              <a:gd name="connsiteY3" fmla="*/ 639500 h 857861"/>
              <a:gd name="connsiteX4" fmla="*/ 1 w 6315371"/>
              <a:gd name="connsiteY4" fmla="*/ 0 h 857861"/>
              <a:gd name="connsiteX0" fmla="*/ 13648 w 6329018"/>
              <a:gd name="connsiteY0" fmla="*/ 0 h 857861"/>
              <a:gd name="connsiteX1" fmla="*/ 6329017 w 6329018"/>
              <a:gd name="connsiteY1" fmla="*/ 27295 h 857861"/>
              <a:gd name="connsiteX2" fmla="*/ 6329018 w 6329018"/>
              <a:gd name="connsiteY2" fmla="*/ 857861 h 857861"/>
              <a:gd name="connsiteX3" fmla="*/ 0 w 6329018"/>
              <a:gd name="connsiteY3" fmla="*/ 666795 h 857861"/>
              <a:gd name="connsiteX4" fmla="*/ 13648 w 6329018"/>
              <a:gd name="connsiteY4" fmla="*/ 0 h 85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018" h="857861">
                <a:moveTo>
                  <a:pt x="13648" y="0"/>
                </a:moveTo>
                <a:lnTo>
                  <a:pt x="6329017" y="27295"/>
                </a:lnTo>
                <a:cubicBezTo>
                  <a:pt x="6329017" y="272306"/>
                  <a:pt x="6329018" y="612850"/>
                  <a:pt x="6329018" y="857861"/>
                </a:cubicBezTo>
                <a:lnTo>
                  <a:pt x="0" y="666795"/>
                </a:lnTo>
                <a:cubicBezTo>
                  <a:pt x="0" y="85139"/>
                  <a:pt x="13648" y="581656"/>
                  <a:pt x="1364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9"/>
          <p:cNvSpPr/>
          <p:nvPr/>
        </p:nvSpPr>
        <p:spPr>
          <a:xfrm>
            <a:off x="2760313" y="994275"/>
            <a:ext cx="2192688" cy="3855619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9"/>
              <a:gd name="connsiteY0" fmla="*/ 0 h 1772263"/>
              <a:gd name="connsiteX1" fmla="*/ 6043595 w 6329019"/>
              <a:gd name="connsiteY1" fmla="*/ 19168 h 1772263"/>
              <a:gd name="connsiteX2" fmla="*/ 6329018 w 6329019"/>
              <a:gd name="connsiteY2" fmla="*/ 1772263 h 1772263"/>
              <a:gd name="connsiteX3" fmla="*/ 0 w 6329019"/>
              <a:gd name="connsiteY3" fmla="*/ 1744968 h 1772263"/>
              <a:gd name="connsiteX4" fmla="*/ 13649 w 6329019"/>
              <a:gd name="connsiteY4" fmla="*/ 0 h 1772263"/>
              <a:gd name="connsiteX0" fmla="*/ 13649 w 6043594"/>
              <a:gd name="connsiteY0" fmla="*/ 0 h 1765933"/>
              <a:gd name="connsiteX1" fmla="*/ 6043595 w 6043594"/>
              <a:gd name="connsiteY1" fmla="*/ 19168 h 1765933"/>
              <a:gd name="connsiteX2" fmla="*/ 2852312 w 6043594"/>
              <a:gd name="connsiteY2" fmla="*/ 1765933 h 1765933"/>
              <a:gd name="connsiteX3" fmla="*/ 0 w 6043594"/>
              <a:gd name="connsiteY3" fmla="*/ 1744968 h 1765933"/>
              <a:gd name="connsiteX4" fmla="*/ 13649 w 6043594"/>
              <a:gd name="connsiteY4" fmla="*/ 0 h 1765933"/>
              <a:gd name="connsiteX0" fmla="*/ 0 w 6029945"/>
              <a:gd name="connsiteY0" fmla="*/ 0 h 1789278"/>
              <a:gd name="connsiteX1" fmla="*/ 6029946 w 6029945"/>
              <a:gd name="connsiteY1" fmla="*/ 19168 h 1789278"/>
              <a:gd name="connsiteX2" fmla="*/ 2838663 w 6029945"/>
              <a:gd name="connsiteY2" fmla="*/ 1765933 h 1789278"/>
              <a:gd name="connsiteX3" fmla="*/ 23736 w 6029945"/>
              <a:gd name="connsiteY3" fmla="*/ 1789278 h 1789278"/>
              <a:gd name="connsiteX4" fmla="*/ 0 w 6029945"/>
              <a:gd name="connsiteY4" fmla="*/ 0 h 1789278"/>
              <a:gd name="connsiteX0" fmla="*/ 0 w 6029945"/>
              <a:gd name="connsiteY0" fmla="*/ 0 h 1810244"/>
              <a:gd name="connsiteX1" fmla="*/ 6029946 w 6029945"/>
              <a:gd name="connsiteY1" fmla="*/ 19168 h 1810244"/>
              <a:gd name="connsiteX2" fmla="*/ 2390056 w 6029945"/>
              <a:gd name="connsiteY2" fmla="*/ 1810244 h 1810244"/>
              <a:gd name="connsiteX3" fmla="*/ 23736 w 6029945"/>
              <a:gd name="connsiteY3" fmla="*/ 1789278 h 1810244"/>
              <a:gd name="connsiteX4" fmla="*/ 0 w 6029945"/>
              <a:gd name="connsiteY4" fmla="*/ 0 h 1810244"/>
              <a:gd name="connsiteX0" fmla="*/ 0 w 6029945"/>
              <a:gd name="connsiteY0" fmla="*/ 0 h 1791254"/>
              <a:gd name="connsiteX1" fmla="*/ 6029946 w 6029945"/>
              <a:gd name="connsiteY1" fmla="*/ 19168 h 1791254"/>
              <a:gd name="connsiteX2" fmla="*/ 2315289 w 6029945"/>
              <a:gd name="connsiteY2" fmla="*/ 1791254 h 1791254"/>
              <a:gd name="connsiteX3" fmla="*/ 23736 w 6029945"/>
              <a:gd name="connsiteY3" fmla="*/ 1789278 h 1791254"/>
              <a:gd name="connsiteX4" fmla="*/ 0 w 6029945"/>
              <a:gd name="connsiteY4" fmla="*/ 0 h 1791254"/>
              <a:gd name="connsiteX0" fmla="*/ 98022 w 6006210"/>
              <a:gd name="connsiteY0" fmla="*/ 0 h 1788309"/>
              <a:gd name="connsiteX1" fmla="*/ 6006211 w 6006210"/>
              <a:gd name="connsiteY1" fmla="*/ 16223 h 1788309"/>
              <a:gd name="connsiteX2" fmla="*/ 2291554 w 6006210"/>
              <a:gd name="connsiteY2" fmla="*/ 1788309 h 1788309"/>
              <a:gd name="connsiteX3" fmla="*/ 1 w 6006210"/>
              <a:gd name="connsiteY3" fmla="*/ 1786333 h 1788309"/>
              <a:gd name="connsiteX4" fmla="*/ 98022 w 6006210"/>
              <a:gd name="connsiteY4" fmla="*/ 0 h 1788309"/>
              <a:gd name="connsiteX0" fmla="*/ 98022 w 6006210"/>
              <a:gd name="connsiteY0" fmla="*/ 0 h 1788309"/>
              <a:gd name="connsiteX1" fmla="*/ 6006211 w 6006210"/>
              <a:gd name="connsiteY1" fmla="*/ 16223 h 1788309"/>
              <a:gd name="connsiteX2" fmla="*/ 2369827 w 6006210"/>
              <a:gd name="connsiteY2" fmla="*/ 1788309 h 1788309"/>
              <a:gd name="connsiteX3" fmla="*/ 1 w 6006210"/>
              <a:gd name="connsiteY3" fmla="*/ 1786333 h 1788309"/>
              <a:gd name="connsiteX4" fmla="*/ 98022 w 6006210"/>
              <a:gd name="connsiteY4" fmla="*/ 0 h 178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210" h="1788309">
                <a:moveTo>
                  <a:pt x="98022" y="0"/>
                </a:moveTo>
                <a:lnTo>
                  <a:pt x="6006211" y="16223"/>
                </a:lnTo>
                <a:lnTo>
                  <a:pt x="2369827" y="1788309"/>
                </a:lnTo>
                <a:lnTo>
                  <a:pt x="1" y="1786333"/>
                </a:lnTo>
                <a:cubicBezTo>
                  <a:pt x="1" y="1204677"/>
                  <a:pt x="98022" y="581656"/>
                  <a:pt x="9802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69"/>
          <p:cNvSpPr/>
          <p:nvPr/>
        </p:nvSpPr>
        <p:spPr>
          <a:xfrm>
            <a:off x="7669445" y="1157939"/>
            <a:ext cx="1456428" cy="3813021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891424 w 6342666"/>
              <a:gd name="connsiteY0" fmla="*/ 0 h 1646942"/>
              <a:gd name="connsiteX1" fmla="*/ 6342666 w 6342666"/>
              <a:gd name="connsiteY1" fmla="*/ 52099 h 1646942"/>
              <a:gd name="connsiteX2" fmla="*/ 6329018 w 6342666"/>
              <a:gd name="connsiteY2" fmla="*/ 1646942 h 1646942"/>
              <a:gd name="connsiteX3" fmla="*/ 0 w 6342666"/>
              <a:gd name="connsiteY3" fmla="*/ 1619647 h 1646942"/>
              <a:gd name="connsiteX4" fmla="*/ 891424 w 6342666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29039"/>
              <a:gd name="connsiteX1" fmla="*/ 7847420 w 7847420"/>
              <a:gd name="connsiteY1" fmla="*/ 52099 h 1629039"/>
              <a:gd name="connsiteX2" fmla="*/ 3319505 w 7847420"/>
              <a:gd name="connsiteY2" fmla="*/ 1629039 h 1629039"/>
              <a:gd name="connsiteX3" fmla="*/ 0 w 7847420"/>
              <a:gd name="connsiteY3" fmla="*/ 1625615 h 1629039"/>
              <a:gd name="connsiteX4" fmla="*/ 2396178 w 7847420"/>
              <a:gd name="connsiteY4" fmla="*/ 0 h 1629039"/>
              <a:gd name="connsiteX0" fmla="*/ 2396178 w 3364506"/>
              <a:gd name="connsiteY0" fmla="*/ 0 h 1629039"/>
              <a:gd name="connsiteX1" fmla="*/ 3364506 w 3364506"/>
              <a:gd name="connsiteY1" fmla="*/ 105808 h 1629039"/>
              <a:gd name="connsiteX2" fmla="*/ 3319505 w 3364506"/>
              <a:gd name="connsiteY2" fmla="*/ 1629039 h 1629039"/>
              <a:gd name="connsiteX3" fmla="*/ 0 w 3364506"/>
              <a:gd name="connsiteY3" fmla="*/ 1625615 h 1629039"/>
              <a:gd name="connsiteX4" fmla="*/ 2396178 w 3364506"/>
              <a:gd name="connsiteY4" fmla="*/ 0 h 1629039"/>
              <a:gd name="connsiteX0" fmla="*/ 2396178 w 3319505"/>
              <a:gd name="connsiteY0" fmla="*/ 0 h 1629039"/>
              <a:gd name="connsiteX1" fmla="*/ 3301807 w 3319505"/>
              <a:gd name="connsiteY1" fmla="*/ 111776 h 1629039"/>
              <a:gd name="connsiteX2" fmla="*/ 3319505 w 3319505"/>
              <a:gd name="connsiteY2" fmla="*/ 1629039 h 1629039"/>
              <a:gd name="connsiteX3" fmla="*/ 0 w 3319505"/>
              <a:gd name="connsiteY3" fmla="*/ 1625615 h 1629039"/>
              <a:gd name="connsiteX4" fmla="*/ 2396178 w 3319505"/>
              <a:gd name="connsiteY4" fmla="*/ 0 h 1629039"/>
              <a:gd name="connsiteX0" fmla="*/ 2458875 w 3319505"/>
              <a:gd name="connsiteY0" fmla="*/ 0 h 1712586"/>
              <a:gd name="connsiteX1" fmla="*/ 3301807 w 3319505"/>
              <a:gd name="connsiteY1" fmla="*/ 195323 h 1712586"/>
              <a:gd name="connsiteX2" fmla="*/ 3319505 w 3319505"/>
              <a:gd name="connsiteY2" fmla="*/ 1712586 h 1712586"/>
              <a:gd name="connsiteX3" fmla="*/ 0 w 3319505"/>
              <a:gd name="connsiteY3" fmla="*/ 1709162 h 1712586"/>
              <a:gd name="connsiteX4" fmla="*/ 2458875 w 3319505"/>
              <a:gd name="connsiteY4" fmla="*/ 0 h 1712586"/>
              <a:gd name="connsiteX0" fmla="*/ 2458875 w 3319505"/>
              <a:gd name="connsiteY0" fmla="*/ 0 h 1712586"/>
              <a:gd name="connsiteX1" fmla="*/ 3176410 w 3319505"/>
              <a:gd name="connsiteY1" fmla="*/ 28228 h 1712586"/>
              <a:gd name="connsiteX2" fmla="*/ 3319505 w 3319505"/>
              <a:gd name="connsiteY2" fmla="*/ 1712586 h 1712586"/>
              <a:gd name="connsiteX3" fmla="*/ 0 w 3319505"/>
              <a:gd name="connsiteY3" fmla="*/ 1709162 h 1712586"/>
              <a:gd name="connsiteX4" fmla="*/ 2458875 w 3319505"/>
              <a:gd name="connsiteY4" fmla="*/ 0 h 1712586"/>
              <a:gd name="connsiteX0" fmla="*/ 2521574 w 3319505"/>
              <a:gd name="connsiteY0" fmla="*/ 0 h 1694683"/>
              <a:gd name="connsiteX1" fmla="*/ 3176410 w 3319505"/>
              <a:gd name="connsiteY1" fmla="*/ 10325 h 1694683"/>
              <a:gd name="connsiteX2" fmla="*/ 3319505 w 3319505"/>
              <a:gd name="connsiteY2" fmla="*/ 1694683 h 1694683"/>
              <a:gd name="connsiteX3" fmla="*/ 0 w 3319505"/>
              <a:gd name="connsiteY3" fmla="*/ 1691259 h 1694683"/>
              <a:gd name="connsiteX4" fmla="*/ 2521574 w 3319505"/>
              <a:gd name="connsiteY4" fmla="*/ 0 h 1694683"/>
              <a:gd name="connsiteX0" fmla="*/ 2521574 w 3321265"/>
              <a:gd name="connsiteY0" fmla="*/ 0 h 1694683"/>
              <a:gd name="connsiteX1" fmla="*/ 3321265 w 3321265"/>
              <a:gd name="connsiteY1" fmla="*/ 3432 h 1694683"/>
              <a:gd name="connsiteX2" fmla="*/ 3319505 w 3321265"/>
              <a:gd name="connsiteY2" fmla="*/ 1694683 h 1694683"/>
              <a:gd name="connsiteX3" fmla="*/ 0 w 3321265"/>
              <a:gd name="connsiteY3" fmla="*/ 1691259 h 1694683"/>
              <a:gd name="connsiteX4" fmla="*/ 2521574 w 3321265"/>
              <a:gd name="connsiteY4" fmla="*/ 0 h 1694683"/>
              <a:gd name="connsiteX0" fmla="*/ 2521574 w 3321265"/>
              <a:gd name="connsiteY0" fmla="*/ 0 h 1691259"/>
              <a:gd name="connsiteX1" fmla="*/ 3321265 w 3321265"/>
              <a:gd name="connsiteY1" fmla="*/ 3432 h 1691259"/>
              <a:gd name="connsiteX2" fmla="*/ 3247078 w 3321265"/>
              <a:gd name="connsiteY2" fmla="*/ 1687790 h 1691259"/>
              <a:gd name="connsiteX3" fmla="*/ 0 w 3321265"/>
              <a:gd name="connsiteY3" fmla="*/ 1691259 h 1691259"/>
              <a:gd name="connsiteX4" fmla="*/ 2521574 w 3321265"/>
              <a:gd name="connsiteY4" fmla="*/ 0 h 1691259"/>
              <a:gd name="connsiteX0" fmla="*/ 2521574 w 3321265"/>
              <a:gd name="connsiteY0" fmla="*/ 23619 h 1687827"/>
              <a:gd name="connsiteX1" fmla="*/ 3321265 w 3321265"/>
              <a:gd name="connsiteY1" fmla="*/ 0 h 1687827"/>
              <a:gd name="connsiteX2" fmla="*/ 3247078 w 3321265"/>
              <a:gd name="connsiteY2" fmla="*/ 1684358 h 1687827"/>
              <a:gd name="connsiteX3" fmla="*/ 0 w 3321265"/>
              <a:gd name="connsiteY3" fmla="*/ 1687827 h 1687827"/>
              <a:gd name="connsiteX4" fmla="*/ 2521574 w 3321265"/>
              <a:gd name="connsiteY4" fmla="*/ 23619 h 1687827"/>
              <a:gd name="connsiteX0" fmla="*/ 2521574 w 3321265"/>
              <a:gd name="connsiteY0" fmla="*/ 16856 h 1681064"/>
              <a:gd name="connsiteX1" fmla="*/ 3321265 w 3321265"/>
              <a:gd name="connsiteY1" fmla="*/ 0 h 1681064"/>
              <a:gd name="connsiteX2" fmla="*/ 3247078 w 3321265"/>
              <a:gd name="connsiteY2" fmla="*/ 1677595 h 1681064"/>
              <a:gd name="connsiteX3" fmla="*/ 0 w 3321265"/>
              <a:gd name="connsiteY3" fmla="*/ 1681064 h 1681064"/>
              <a:gd name="connsiteX4" fmla="*/ 2521574 w 3321265"/>
              <a:gd name="connsiteY4" fmla="*/ 16856 h 1681064"/>
              <a:gd name="connsiteX0" fmla="*/ 2557786 w 3357477"/>
              <a:gd name="connsiteY0" fmla="*/ 16856 h 1677595"/>
              <a:gd name="connsiteX1" fmla="*/ 3357477 w 3357477"/>
              <a:gd name="connsiteY1" fmla="*/ 0 h 1677595"/>
              <a:gd name="connsiteX2" fmla="*/ 3283290 w 3357477"/>
              <a:gd name="connsiteY2" fmla="*/ 1677595 h 1677595"/>
              <a:gd name="connsiteX3" fmla="*/ 0 w 3357477"/>
              <a:gd name="connsiteY3" fmla="*/ 1674302 h 1677595"/>
              <a:gd name="connsiteX4" fmla="*/ 2557786 w 3357477"/>
              <a:gd name="connsiteY4" fmla="*/ 16856 h 1677595"/>
              <a:gd name="connsiteX0" fmla="*/ 2376719 w 3176410"/>
              <a:gd name="connsiteY0" fmla="*/ 16856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376719 w 3176410"/>
              <a:gd name="connsiteY4" fmla="*/ 16856 h 1681064"/>
              <a:gd name="connsiteX0" fmla="*/ 2376719 w 3176410"/>
              <a:gd name="connsiteY0" fmla="*/ 16856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376719 w 3176410"/>
              <a:gd name="connsiteY4" fmla="*/ 16856 h 1681064"/>
              <a:gd name="connsiteX0" fmla="*/ 2412932 w 3176410"/>
              <a:gd name="connsiteY0" fmla="*/ 23618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412932 w 3176410"/>
              <a:gd name="connsiteY4" fmla="*/ 23618 h 1681064"/>
              <a:gd name="connsiteX0" fmla="*/ 2412932 w 3194676"/>
              <a:gd name="connsiteY0" fmla="*/ 3153 h 1660599"/>
              <a:gd name="connsiteX1" fmla="*/ 3194676 w 3194676"/>
              <a:gd name="connsiteY1" fmla="*/ 0 h 1660599"/>
              <a:gd name="connsiteX2" fmla="*/ 3102223 w 3194676"/>
              <a:gd name="connsiteY2" fmla="*/ 1657130 h 1660599"/>
              <a:gd name="connsiteX3" fmla="*/ 0 w 3194676"/>
              <a:gd name="connsiteY3" fmla="*/ 1660599 h 1660599"/>
              <a:gd name="connsiteX4" fmla="*/ 2412932 w 3194676"/>
              <a:gd name="connsiteY4" fmla="*/ 3153 h 1660599"/>
              <a:gd name="connsiteX0" fmla="*/ 2325416 w 3107160"/>
              <a:gd name="connsiteY0" fmla="*/ 3153 h 1657130"/>
              <a:gd name="connsiteX1" fmla="*/ 3107160 w 3107160"/>
              <a:gd name="connsiteY1" fmla="*/ 0 h 1657130"/>
              <a:gd name="connsiteX2" fmla="*/ 3014707 w 3107160"/>
              <a:gd name="connsiteY2" fmla="*/ 1657130 h 1657130"/>
              <a:gd name="connsiteX3" fmla="*/ 0 w 3107160"/>
              <a:gd name="connsiteY3" fmla="*/ 1596549 h 1657130"/>
              <a:gd name="connsiteX4" fmla="*/ 2325416 w 3107160"/>
              <a:gd name="connsiteY4" fmla="*/ 3153 h 1657130"/>
              <a:gd name="connsiteX0" fmla="*/ 2325416 w 3107160"/>
              <a:gd name="connsiteY0" fmla="*/ 3153 h 1596549"/>
              <a:gd name="connsiteX1" fmla="*/ 3107160 w 3107160"/>
              <a:gd name="connsiteY1" fmla="*/ 0 h 1596549"/>
              <a:gd name="connsiteX2" fmla="*/ 3014708 w 3107160"/>
              <a:gd name="connsiteY2" fmla="*/ 1593080 h 1596549"/>
              <a:gd name="connsiteX3" fmla="*/ 0 w 3107160"/>
              <a:gd name="connsiteY3" fmla="*/ 1596549 h 1596549"/>
              <a:gd name="connsiteX4" fmla="*/ 2325416 w 3107160"/>
              <a:gd name="connsiteY4" fmla="*/ 3153 h 1596549"/>
              <a:gd name="connsiteX0" fmla="*/ 2359024 w 3140768"/>
              <a:gd name="connsiteY0" fmla="*/ 3153 h 1599623"/>
              <a:gd name="connsiteX1" fmla="*/ 3140768 w 3140768"/>
              <a:gd name="connsiteY1" fmla="*/ 0 h 1599623"/>
              <a:gd name="connsiteX2" fmla="*/ 3048316 w 3140768"/>
              <a:gd name="connsiteY2" fmla="*/ 1593080 h 1599623"/>
              <a:gd name="connsiteX3" fmla="*/ 0 w 3140768"/>
              <a:gd name="connsiteY3" fmla="*/ 1599623 h 1599623"/>
              <a:gd name="connsiteX4" fmla="*/ 2359024 w 3140768"/>
              <a:gd name="connsiteY4" fmla="*/ 3153 h 1599623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486373 w 3268117"/>
              <a:gd name="connsiteY0" fmla="*/ 3153 h 1615885"/>
              <a:gd name="connsiteX1" fmla="*/ 3268117 w 3268117"/>
              <a:gd name="connsiteY1" fmla="*/ 0 h 1615885"/>
              <a:gd name="connsiteX2" fmla="*/ 3175665 w 3268117"/>
              <a:gd name="connsiteY2" fmla="*/ 1593080 h 1615885"/>
              <a:gd name="connsiteX3" fmla="*/ 0 w 3268117"/>
              <a:gd name="connsiteY3" fmla="*/ 1615885 h 1615885"/>
              <a:gd name="connsiteX4" fmla="*/ 2486373 w 3268117"/>
              <a:gd name="connsiteY4" fmla="*/ 3153 h 1615885"/>
              <a:gd name="connsiteX0" fmla="*/ 2563688 w 3345432"/>
              <a:gd name="connsiteY0" fmla="*/ 3153 h 1593080"/>
              <a:gd name="connsiteX1" fmla="*/ 3345432 w 3345432"/>
              <a:gd name="connsiteY1" fmla="*/ 0 h 1593080"/>
              <a:gd name="connsiteX2" fmla="*/ 3252980 w 3345432"/>
              <a:gd name="connsiteY2" fmla="*/ 1593080 h 1593080"/>
              <a:gd name="connsiteX3" fmla="*/ 0 w 3345432"/>
              <a:gd name="connsiteY3" fmla="*/ 1589951 h 1593080"/>
              <a:gd name="connsiteX4" fmla="*/ 2563688 w 3345432"/>
              <a:gd name="connsiteY4" fmla="*/ 3153 h 1593080"/>
              <a:gd name="connsiteX0" fmla="*/ 2563688 w 3345432"/>
              <a:gd name="connsiteY0" fmla="*/ 3153 h 1602511"/>
              <a:gd name="connsiteX1" fmla="*/ 3345432 w 3345432"/>
              <a:gd name="connsiteY1" fmla="*/ 0 h 1602511"/>
              <a:gd name="connsiteX2" fmla="*/ 3240093 w 3345432"/>
              <a:gd name="connsiteY2" fmla="*/ 1602511 h 1602511"/>
              <a:gd name="connsiteX3" fmla="*/ 0 w 3345432"/>
              <a:gd name="connsiteY3" fmla="*/ 1589951 h 1602511"/>
              <a:gd name="connsiteX4" fmla="*/ 2563688 w 3345432"/>
              <a:gd name="connsiteY4" fmla="*/ 3153 h 16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432" h="1602511">
                <a:moveTo>
                  <a:pt x="2563688" y="3153"/>
                </a:moveTo>
                <a:lnTo>
                  <a:pt x="3345432" y="0"/>
                </a:lnTo>
                <a:cubicBezTo>
                  <a:pt x="3344845" y="563750"/>
                  <a:pt x="3240680" y="1038761"/>
                  <a:pt x="3240093" y="1602511"/>
                </a:cubicBezTo>
                <a:lnTo>
                  <a:pt x="0" y="1589951"/>
                </a:lnTo>
                <a:cubicBezTo>
                  <a:pt x="863180" y="1019435"/>
                  <a:pt x="2557376" y="15738"/>
                  <a:pt x="2563688" y="31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1"/>
          <p:cNvSpPr/>
          <p:nvPr/>
        </p:nvSpPr>
        <p:spPr>
          <a:xfrm rot="331626">
            <a:off x="3802139" y="918284"/>
            <a:ext cx="4822304" cy="4161625"/>
          </a:xfrm>
          <a:custGeom>
            <a:avLst/>
            <a:gdLst>
              <a:gd name="connsiteX0" fmla="*/ 0 w 4932082"/>
              <a:gd name="connsiteY0" fmla="*/ 3852712 h 3852712"/>
              <a:gd name="connsiteX1" fmla="*/ 963178 w 4932082"/>
              <a:gd name="connsiteY1" fmla="*/ 0 h 3852712"/>
              <a:gd name="connsiteX2" fmla="*/ 4932082 w 4932082"/>
              <a:gd name="connsiteY2" fmla="*/ 0 h 3852712"/>
              <a:gd name="connsiteX3" fmla="*/ 3968904 w 4932082"/>
              <a:gd name="connsiteY3" fmla="*/ 3852712 h 3852712"/>
              <a:gd name="connsiteX4" fmla="*/ 0 w 4932082"/>
              <a:gd name="connsiteY4" fmla="*/ 3852712 h 3852712"/>
              <a:gd name="connsiteX0" fmla="*/ 0 w 4787839"/>
              <a:gd name="connsiteY0" fmla="*/ 4105035 h 4105035"/>
              <a:gd name="connsiteX1" fmla="*/ 963178 w 4787839"/>
              <a:gd name="connsiteY1" fmla="*/ 252323 h 4105035"/>
              <a:gd name="connsiteX2" fmla="*/ 4787839 w 4787839"/>
              <a:gd name="connsiteY2" fmla="*/ 0 h 4105035"/>
              <a:gd name="connsiteX3" fmla="*/ 3968904 w 4787839"/>
              <a:gd name="connsiteY3" fmla="*/ 4105035 h 4105035"/>
              <a:gd name="connsiteX4" fmla="*/ 0 w 4787839"/>
              <a:gd name="connsiteY4" fmla="*/ 4105035 h 4105035"/>
              <a:gd name="connsiteX0" fmla="*/ 0 w 4787839"/>
              <a:gd name="connsiteY0" fmla="*/ 4105035 h 4105035"/>
              <a:gd name="connsiteX1" fmla="*/ 963178 w 4787839"/>
              <a:gd name="connsiteY1" fmla="*/ 252323 h 4105035"/>
              <a:gd name="connsiteX2" fmla="*/ 4787839 w 4787839"/>
              <a:gd name="connsiteY2" fmla="*/ 0 h 4105035"/>
              <a:gd name="connsiteX3" fmla="*/ 4091025 w 4787839"/>
              <a:gd name="connsiteY3" fmla="*/ 3853565 h 4105035"/>
              <a:gd name="connsiteX4" fmla="*/ 0 w 4787839"/>
              <a:gd name="connsiteY4" fmla="*/ 4105035 h 4105035"/>
              <a:gd name="connsiteX0" fmla="*/ 0 w 4772094"/>
              <a:gd name="connsiteY0" fmla="*/ 4130139 h 4130139"/>
              <a:gd name="connsiteX1" fmla="*/ 947433 w 4772094"/>
              <a:gd name="connsiteY1" fmla="*/ 252323 h 4130139"/>
              <a:gd name="connsiteX2" fmla="*/ 4772094 w 4772094"/>
              <a:gd name="connsiteY2" fmla="*/ 0 h 4130139"/>
              <a:gd name="connsiteX3" fmla="*/ 4075280 w 4772094"/>
              <a:gd name="connsiteY3" fmla="*/ 3853565 h 4130139"/>
              <a:gd name="connsiteX4" fmla="*/ 0 w 4772094"/>
              <a:gd name="connsiteY4" fmla="*/ 4130139 h 4130139"/>
              <a:gd name="connsiteX0" fmla="*/ 0 w 4822304"/>
              <a:gd name="connsiteY0" fmla="*/ 4161625 h 4161625"/>
              <a:gd name="connsiteX1" fmla="*/ 947433 w 4822304"/>
              <a:gd name="connsiteY1" fmla="*/ 283809 h 4161625"/>
              <a:gd name="connsiteX2" fmla="*/ 4822304 w 4822304"/>
              <a:gd name="connsiteY2" fmla="*/ 0 h 4161625"/>
              <a:gd name="connsiteX3" fmla="*/ 4075280 w 4822304"/>
              <a:gd name="connsiteY3" fmla="*/ 3885051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47433 w 4822304"/>
              <a:gd name="connsiteY1" fmla="*/ 283809 h 4161625"/>
              <a:gd name="connsiteX2" fmla="*/ 4822304 w 4822304"/>
              <a:gd name="connsiteY2" fmla="*/ 0 h 4161625"/>
              <a:gd name="connsiteX3" fmla="*/ 4142509 w 4822304"/>
              <a:gd name="connsiteY3" fmla="*/ 3891859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31689 w 4822304"/>
              <a:gd name="connsiteY1" fmla="*/ 258705 h 4161625"/>
              <a:gd name="connsiteX2" fmla="*/ 4822304 w 4822304"/>
              <a:gd name="connsiteY2" fmla="*/ 0 h 4161625"/>
              <a:gd name="connsiteX3" fmla="*/ 4142509 w 4822304"/>
              <a:gd name="connsiteY3" fmla="*/ 3891859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31689 w 4822304"/>
              <a:gd name="connsiteY1" fmla="*/ 258705 h 4161625"/>
              <a:gd name="connsiteX2" fmla="*/ 4822304 w 4822304"/>
              <a:gd name="connsiteY2" fmla="*/ 0 h 4161625"/>
              <a:gd name="connsiteX3" fmla="*/ 4068337 w 4822304"/>
              <a:gd name="connsiteY3" fmla="*/ 3874861 h 4161625"/>
              <a:gd name="connsiteX4" fmla="*/ 0 w 4822304"/>
              <a:gd name="connsiteY4" fmla="*/ 4161625 h 41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2304" h="4161625">
                <a:moveTo>
                  <a:pt x="0" y="4161625"/>
                </a:moveTo>
                <a:lnTo>
                  <a:pt x="931689" y="258705"/>
                </a:lnTo>
                <a:lnTo>
                  <a:pt x="4822304" y="0"/>
                </a:lnTo>
                <a:lnTo>
                  <a:pt x="4068337" y="3874861"/>
                </a:lnTo>
                <a:lnTo>
                  <a:pt x="0" y="416162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56853" y="4829860"/>
            <a:ext cx="6335481" cy="1465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0919" y="991146"/>
            <a:ext cx="6329018" cy="191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05692" y="1042963"/>
            <a:ext cx="1309208" cy="38069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9445" y="1157938"/>
            <a:ext cx="1144206" cy="38455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168704">
            <a:off x="2466277" y="465684"/>
            <a:ext cx="4023550" cy="5184034"/>
            <a:chOff x="-305283" y="366458"/>
            <a:chExt cx="4023550" cy="5184034"/>
          </a:xfrm>
        </p:grpSpPr>
        <p:grpSp>
          <p:nvGrpSpPr>
            <p:cNvPr id="12" name="Group 11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1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7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nazhoq71@gmail.co</a:t>
              </a:r>
              <a:endParaRPr lang="en-US" dirty="0"/>
            </a:p>
          </p:txBody>
        </p:sp>
        <p:sp>
          <p:nvSpPr>
            <p:cNvPr id="15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7435907">
            <a:off x="4255870" y="524037"/>
            <a:ext cx="4023550" cy="5184034"/>
            <a:chOff x="-305283" y="366458"/>
            <a:chExt cx="4023550" cy="5184034"/>
          </a:xfrm>
        </p:grpSpPr>
        <p:grpSp>
          <p:nvGrpSpPr>
            <p:cNvPr id="24" name="Group 23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33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29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nazhoq71@gmail.co</a:t>
              </a:r>
              <a:endParaRPr lang="en-US" dirty="0"/>
            </a:p>
          </p:txBody>
        </p:sp>
        <p:sp>
          <p:nvSpPr>
            <p:cNvPr id="27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916206" y="1042963"/>
            <a:ext cx="3897445" cy="1172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620984"/>
            <a:ext cx="2381250" cy="1781175"/>
          </a:xfrm>
          <a:prstGeom prst="rect">
            <a:avLst/>
          </a:prstGeom>
        </p:spPr>
      </p:pic>
      <p:cxnSp>
        <p:nvCxnSpPr>
          <p:cNvPr id="37" name="Straight Connector 36"/>
          <p:cNvCxnSpPr>
            <a:endCxn id="6" idx="3"/>
          </p:cNvCxnSpPr>
          <p:nvPr/>
        </p:nvCxnSpPr>
        <p:spPr>
          <a:xfrm>
            <a:off x="3612933" y="4859625"/>
            <a:ext cx="4077043" cy="847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12933" y="1042964"/>
            <a:ext cx="1303273" cy="38190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666218" y="1117847"/>
            <a:ext cx="1147432" cy="38055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681170" y="1055860"/>
            <a:ext cx="5132480" cy="3867578"/>
            <a:chOff x="2157424" y="1042963"/>
            <a:chExt cx="5132226" cy="3681755"/>
          </a:xfrm>
        </p:grpSpPr>
        <p:grpSp>
          <p:nvGrpSpPr>
            <p:cNvPr id="41" name="Group 40"/>
            <p:cNvGrpSpPr/>
            <p:nvPr/>
          </p:nvGrpSpPr>
          <p:grpSpPr>
            <a:xfrm>
              <a:off x="3236980" y="1042963"/>
              <a:ext cx="4052670" cy="576935"/>
              <a:chOff x="3236980" y="1042963"/>
              <a:chExt cx="4052670" cy="57693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057054" y="1560433"/>
              <a:ext cx="4052670" cy="576935"/>
              <a:chOff x="3236980" y="1042963"/>
              <a:chExt cx="4052670" cy="57693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877128" y="2077903"/>
              <a:ext cx="4052670" cy="576935"/>
              <a:chOff x="3236980" y="1042963"/>
              <a:chExt cx="4052670" cy="57693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697202" y="2595373"/>
              <a:ext cx="4052670" cy="576935"/>
              <a:chOff x="3236980" y="1042963"/>
              <a:chExt cx="4052670" cy="57693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517276" y="3112843"/>
              <a:ext cx="4052670" cy="576935"/>
              <a:chOff x="3236980" y="1042963"/>
              <a:chExt cx="4052670" cy="576935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2337350" y="3630313"/>
              <a:ext cx="4052670" cy="576935"/>
              <a:chOff x="3236980" y="1042963"/>
              <a:chExt cx="4052670" cy="576935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157424" y="4147783"/>
              <a:ext cx="4052670" cy="576935"/>
              <a:chOff x="3236980" y="1042963"/>
              <a:chExt cx="4052670" cy="57693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392205" y="1042963"/>
                <a:ext cx="3897445" cy="11722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367432" y="1101972"/>
                <a:ext cx="3897445" cy="11722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357291" y="1160981"/>
                <a:ext cx="3897445" cy="11722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336176" y="1219990"/>
                <a:ext cx="3897445" cy="117228"/>
              </a:xfrm>
              <a:prstGeom prst="line">
                <a:avLst/>
              </a:prstGeom>
              <a:ln w="57150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306355" y="1278999"/>
                <a:ext cx="3897445" cy="11722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294257" y="1338008"/>
                <a:ext cx="3897445" cy="11722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276600" y="1393548"/>
                <a:ext cx="3897445" cy="11722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258943" y="1449088"/>
                <a:ext cx="3897445" cy="117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236980" y="1502670"/>
                <a:ext cx="3897445" cy="11722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3465764">
            <a:off x="3660348" y="1814437"/>
            <a:ext cx="3939282" cy="2238609"/>
            <a:chOff x="6853800" y="2944805"/>
            <a:chExt cx="3939282" cy="2238609"/>
          </a:xfrm>
        </p:grpSpPr>
        <p:grpSp>
          <p:nvGrpSpPr>
            <p:cNvPr id="112" name="Group 111"/>
            <p:cNvGrpSpPr/>
            <p:nvPr/>
          </p:nvGrpSpPr>
          <p:grpSpPr>
            <a:xfrm rot="2446892" flipV="1">
              <a:off x="6853800" y="2944805"/>
              <a:ext cx="3939282" cy="2238609"/>
              <a:chOff x="4451622" y="2147491"/>
              <a:chExt cx="4089999" cy="2304083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5657548" y="3115506"/>
                <a:ext cx="2884073" cy="1336068"/>
                <a:chOff x="6107592" y="2871971"/>
                <a:chExt cx="2884073" cy="1336068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6309919" y="2871971"/>
                  <a:ext cx="158603" cy="395804"/>
                  <a:chOff x="5901293" y="3135135"/>
                  <a:chExt cx="158603" cy="395804"/>
                </a:xfrm>
              </p:grpSpPr>
              <p:sp>
                <p:nvSpPr>
                  <p:cNvPr id="141" name="Flowchart: Terminator 8"/>
                  <p:cNvSpPr/>
                  <p:nvPr/>
                </p:nvSpPr>
                <p:spPr>
                  <a:xfrm rot="18633163">
                    <a:off x="5774214" y="3262214"/>
                    <a:ext cx="348168" cy="94009"/>
                  </a:xfrm>
                  <a:custGeom>
                    <a:avLst/>
                    <a:gdLst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966 h 22566"/>
                      <a:gd name="connsiteX1" fmla="*/ 18125 w 21600"/>
                      <a:gd name="connsiteY1" fmla="*/ 966 h 22566"/>
                      <a:gd name="connsiteX2" fmla="*/ 21600 w 21600"/>
                      <a:gd name="connsiteY2" fmla="*/ 11766 h 22566"/>
                      <a:gd name="connsiteX3" fmla="*/ 18125 w 21600"/>
                      <a:gd name="connsiteY3" fmla="*/ 22566 h 22566"/>
                      <a:gd name="connsiteX4" fmla="*/ 3475 w 21600"/>
                      <a:gd name="connsiteY4" fmla="*/ 22566 h 22566"/>
                      <a:gd name="connsiteX5" fmla="*/ 0 w 21600"/>
                      <a:gd name="connsiteY5" fmla="*/ 11766 h 22566"/>
                      <a:gd name="connsiteX6" fmla="*/ 3475 w 21600"/>
                      <a:gd name="connsiteY6" fmla="*/ 966 h 22566"/>
                      <a:gd name="connsiteX0" fmla="*/ 3475 w 21600"/>
                      <a:gd name="connsiteY0" fmla="*/ 1404 h 23004"/>
                      <a:gd name="connsiteX1" fmla="*/ 18125 w 21600"/>
                      <a:gd name="connsiteY1" fmla="*/ 1404 h 23004"/>
                      <a:gd name="connsiteX2" fmla="*/ 21600 w 21600"/>
                      <a:gd name="connsiteY2" fmla="*/ 12204 h 23004"/>
                      <a:gd name="connsiteX3" fmla="*/ 18125 w 21600"/>
                      <a:gd name="connsiteY3" fmla="*/ 23004 h 23004"/>
                      <a:gd name="connsiteX4" fmla="*/ 3475 w 21600"/>
                      <a:gd name="connsiteY4" fmla="*/ 23004 h 23004"/>
                      <a:gd name="connsiteX5" fmla="*/ 0 w 21600"/>
                      <a:gd name="connsiteY5" fmla="*/ 12204 h 23004"/>
                      <a:gd name="connsiteX6" fmla="*/ 3475 w 21600"/>
                      <a:gd name="connsiteY6" fmla="*/ 1404 h 23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00" h="23004">
                        <a:moveTo>
                          <a:pt x="3475" y="1404"/>
                        </a:moveTo>
                        <a:cubicBezTo>
                          <a:pt x="8891" y="-142"/>
                          <a:pt x="13316" y="-770"/>
                          <a:pt x="18125" y="1404"/>
                        </a:cubicBezTo>
                        <a:cubicBezTo>
                          <a:pt x="20044" y="1404"/>
                          <a:pt x="21600" y="6239"/>
                          <a:pt x="21600" y="12204"/>
                        </a:cubicBezTo>
                        <a:cubicBezTo>
                          <a:pt x="21600" y="18169"/>
                          <a:pt x="20044" y="23004"/>
                          <a:pt x="18125" y="23004"/>
                        </a:cubicBezTo>
                        <a:cubicBezTo>
                          <a:pt x="14511" y="21041"/>
                          <a:pt x="8689" y="20328"/>
                          <a:pt x="3475" y="23004"/>
                        </a:cubicBezTo>
                        <a:cubicBezTo>
                          <a:pt x="1556" y="23004"/>
                          <a:pt x="0" y="15804"/>
                          <a:pt x="0" y="12204"/>
                        </a:cubicBezTo>
                        <a:cubicBezTo>
                          <a:pt x="0" y="8604"/>
                          <a:pt x="1556" y="1404"/>
                          <a:pt x="3475" y="1404"/>
                        </a:cubicBezTo>
                        <a:close/>
                      </a:path>
                    </a:pathLst>
                  </a:custGeom>
                  <a:solidFill>
                    <a:srgbClr val="C5B3B5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Flowchart: Terminator 8"/>
                  <p:cNvSpPr/>
                  <p:nvPr/>
                </p:nvSpPr>
                <p:spPr>
                  <a:xfrm rot="18633163">
                    <a:off x="5838808" y="3309850"/>
                    <a:ext cx="348168" cy="94009"/>
                  </a:xfrm>
                  <a:custGeom>
                    <a:avLst/>
                    <a:gdLst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0 h 21600"/>
                      <a:gd name="connsiteX1" fmla="*/ 18125 w 21600"/>
                      <a:gd name="connsiteY1" fmla="*/ 0 h 21600"/>
                      <a:gd name="connsiteX2" fmla="*/ 21600 w 21600"/>
                      <a:gd name="connsiteY2" fmla="*/ 10800 h 21600"/>
                      <a:gd name="connsiteX3" fmla="*/ 18125 w 21600"/>
                      <a:gd name="connsiteY3" fmla="*/ 21600 h 21600"/>
                      <a:gd name="connsiteX4" fmla="*/ 3475 w 21600"/>
                      <a:gd name="connsiteY4" fmla="*/ 21600 h 21600"/>
                      <a:gd name="connsiteX5" fmla="*/ 0 w 21600"/>
                      <a:gd name="connsiteY5" fmla="*/ 10800 h 21600"/>
                      <a:gd name="connsiteX6" fmla="*/ 3475 w 21600"/>
                      <a:gd name="connsiteY6" fmla="*/ 0 h 21600"/>
                      <a:gd name="connsiteX0" fmla="*/ 3475 w 21600"/>
                      <a:gd name="connsiteY0" fmla="*/ 966 h 22566"/>
                      <a:gd name="connsiteX1" fmla="*/ 18125 w 21600"/>
                      <a:gd name="connsiteY1" fmla="*/ 966 h 22566"/>
                      <a:gd name="connsiteX2" fmla="*/ 21600 w 21600"/>
                      <a:gd name="connsiteY2" fmla="*/ 11766 h 22566"/>
                      <a:gd name="connsiteX3" fmla="*/ 18125 w 21600"/>
                      <a:gd name="connsiteY3" fmla="*/ 22566 h 22566"/>
                      <a:gd name="connsiteX4" fmla="*/ 3475 w 21600"/>
                      <a:gd name="connsiteY4" fmla="*/ 22566 h 22566"/>
                      <a:gd name="connsiteX5" fmla="*/ 0 w 21600"/>
                      <a:gd name="connsiteY5" fmla="*/ 11766 h 22566"/>
                      <a:gd name="connsiteX6" fmla="*/ 3475 w 21600"/>
                      <a:gd name="connsiteY6" fmla="*/ 966 h 22566"/>
                      <a:gd name="connsiteX0" fmla="*/ 3475 w 21600"/>
                      <a:gd name="connsiteY0" fmla="*/ 1404 h 23004"/>
                      <a:gd name="connsiteX1" fmla="*/ 18125 w 21600"/>
                      <a:gd name="connsiteY1" fmla="*/ 1404 h 23004"/>
                      <a:gd name="connsiteX2" fmla="*/ 21600 w 21600"/>
                      <a:gd name="connsiteY2" fmla="*/ 12204 h 23004"/>
                      <a:gd name="connsiteX3" fmla="*/ 18125 w 21600"/>
                      <a:gd name="connsiteY3" fmla="*/ 23004 h 23004"/>
                      <a:gd name="connsiteX4" fmla="*/ 3475 w 21600"/>
                      <a:gd name="connsiteY4" fmla="*/ 23004 h 23004"/>
                      <a:gd name="connsiteX5" fmla="*/ 0 w 21600"/>
                      <a:gd name="connsiteY5" fmla="*/ 12204 h 23004"/>
                      <a:gd name="connsiteX6" fmla="*/ 3475 w 21600"/>
                      <a:gd name="connsiteY6" fmla="*/ 1404 h 23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00" h="23004">
                        <a:moveTo>
                          <a:pt x="3475" y="1404"/>
                        </a:moveTo>
                        <a:cubicBezTo>
                          <a:pt x="8891" y="-142"/>
                          <a:pt x="13316" y="-770"/>
                          <a:pt x="18125" y="1404"/>
                        </a:cubicBezTo>
                        <a:cubicBezTo>
                          <a:pt x="20044" y="1404"/>
                          <a:pt x="21600" y="6239"/>
                          <a:pt x="21600" y="12204"/>
                        </a:cubicBezTo>
                        <a:cubicBezTo>
                          <a:pt x="21600" y="18169"/>
                          <a:pt x="20044" y="23004"/>
                          <a:pt x="18125" y="23004"/>
                        </a:cubicBezTo>
                        <a:cubicBezTo>
                          <a:pt x="14511" y="21041"/>
                          <a:pt x="8689" y="20328"/>
                          <a:pt x="3475" y="23004"/>
                        </a:cubicBezTo>
                        <a:cubicBezTo>
                          <a:pt x="1556" y="23004"/>
                          <a:pt x="0" y="15804"/>
                          <a:pt x="0" y="12204"/>
                        </a:cubicBezTo>
                        <a:cubicBezTo>
                          <a:pt x="0" y="8604"/>
                          <a:pt x="1556" y="1404"/>
                          <a:pt x="3475" y="1404"/>
                        </a:cubicBezTo>
                        <a:close/>
                      </a:path>
                    </a:pathLst>
                  </a:custGeom>
                  <a:solidFill>
                    <a:srgbClr val="97757A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0" name="Rectangle 11"/>
                <p:cNvSpPr/>
                <p:nvPr/>
              </p:nvSpPr>
              <p:spPr>
                <a:xfrm rot="2361497">
                  <a:off x="6107592" y="3835506"/>
                  <a:ext cx="2884073" cy="372533"/>
                </a:xfrm>
                <a:custGeom>
                  <a:avLst/>
                  <a:gdLst>
                    <a:gd name="connsiteX0" fmla="*/ 0 w 3541594"/>
                    <a:gd name="connsiteY0" fmla="*/ 0 h 278616"/>
                    <a:gd name="connsiteX1" fmla="*/ 3541594 w 3541594"/>
                    <a:gd name="connsiteY1" fmla="*/ 0 h 278616"/>
                    <a:gd name="connsiteX2" fmla="*/ 3541594 w 3541594"/>
                    <a:gd name="connsiteY2" fmla="*/ 278616 h 278616"/>
                    <a:gd name="connsiteX3" fmla="*/ 0 w 3541594"/>
                    <a:gd name="connsiteY3" fmla="*/ 278616 h 278616"/>
                    <a:gd name="connsiteX4" fmla="*/ 0 w 3541594"/>
                    <a:gd name="connsiteY4" fmla="*/ 0 h 278616"/>
                    <a:gd name="connsiteX0" fmla="*/ 0 w 3541594"/>
                    <a:gd name="connsiteY0" fmla="*/ 0 h 313307"/>
                    <a:gd name="connsiteX1" fmla="*/ 3541594 w 3541594"/>
                    <a:gd name="connsiteY1" fmla="*/ 0 h 313307"/>
                    <a:gd name="connsiteX2" fmla="*/ 3541594 w 3541594"/>
                    <a:gd name="connsiteY2" fmla="*/ 278616 h 313307"/>
                    <a:gd name="connsiteX3" fmla="*/ 501584 w 3541594"/>
                    <a:gd name="connsiteY3" fmla="*/ 313307 h 313307"/>
                    <a:gd name="connsiteX4" fmla="*/ 0 w 3541594"/>
                    <a:gd name="connsiteY4" fmla="*/ 278616 h 313307"/>
                    <a:gd name="connsiteX5" fmla="*/ 0 w 3541594"/>
                    <a:gd name="connsiteY5" fmla="*/ 0 h 313307"/>
                    <a:gd name="connsiteX0" fmla="*/ 0 w 3541594"/>
                    <a:gd name="connsiteY0" fmla="*/ 0 h 313307"/>
                    <a:gd name="connsiteX1" fmla="*/ 3490765 w 3541594"/>
                    <a:gd name="connsiteY1" fmla="*/ 70416 h 313307"/>
                    <a:gd name="connsiteX2" fmla="*/ 3541594 w 3541594"/>
                    <a:gd name="connsiteY2" fmla="*/ 278616 h 313307"/>
                    <a:gd name="connsiteX3" fmla="*/ 501584 w 3541594"/>
                    <a:gd name="connsiteY3" fmla="*/ 313307 h 313307"/>
                    <a:gd name="connsiteX4" fmla="*/ 0 w 3541594"/>
                    <a:gd name="connsiteY4" fmla="*/ 278616 h 313307"/>
                    <a:gd name="connsiteX5" fmla="*/ 0 w 3541594"/>
                    <a:gd name="connsiteY5" fmla="*/ 0 h 313307"/>
                    <a:gd name="connsiteX0" fmla="*/ 0 w 3542317"/>
                    <a:gd name="connsiteY0" fmla="*/ 0 h 313307"/>
                    <a:gd name="connsiteX1" fmla="*/ 3490765 w 3542317"/>
                    <a:gd name="connsiteY1" fmla="*/ 70416 h 313307"/>
                    <a:gd name="connsiteX2" fmla="*/ 3542317 w 3542317"/>
                    <a:gd name="connsiteY2" fmla="*/ 204225 h 313307"/>
                    <a:gd name="connsiteX3" fmla="*/ 501584 w 3542317"/>
                    <a:gd name="connsiteY3" fmla="*/ 313307 h 313307"/>
                    <a:gd name="connsiteX4" fmla="*/ 0 w 3542317"/>
                    <a:gd name="connsiteY4" fmla="*/ 278616 h 313307"/>
                    <a:gd name="connsiteX5" fmla="*/ 0 w 3542317"/>
                    <a:gd name="connsiteY5" fmla="*/ 0 h 313307"/>
                    <a:gd name="connsiteX0" fmla="*/ 0 w 3542317"/>
                    <a:gd name="connsiteY0" fmla="*/ 28443 h 341750"/>
                    <a:gd name="connsiteX1" fmla="*/ 582678 w 3542317"/>
                    <a:gd name="connsiteY1" fmla="*/ 0 h 341750"/>
                    <a:gd name="connsiteX2" fmla="*/ 3490765 w 3542317"/>
                    <a:gd name="connsiteY2" fmla="*/ 98859 h 341750"/>
                    <a:gd name="connsiteX3" fmla="*/ 3542317 w 3542317"/>
                    <a:gd name="connsiteY3" fmla="*/ 232668 h 341750"/>
                    <a:gd name="connsiteX4" fmla="*/ 501584 w 3542317"/>
                    <a:gd name="connsiteY4" fmla="*/ 341750 h 341750"/>
                    <a:gd name="connsiteX5" fmla="*/ 0 w 3542317"/>
                    <a:gd name="connsiteY5" fmla="*/ 307059 h 341750"/>
                    <a:gd name="connsiteX6" fmla="*/ 0 w 3542317"/>
                    <a:gd name="connsiteY6" fmla="*/ 28443 h 341750"/>
                    <a:gd name="connsiteX0" fmla="*/ 0 w 3542317"/>
                    <a:gd name="connsiteY0" fmla="*/ 39780 h 353087"/>
                    <a:gd name="connsiteX1" fmla="*/ 525046 w 3542317"/>
                    <a:gd name="connsiteY1" fmla="*/ 0 h 353087"/>
                    <a:gd name="connsiteX2" fmla="*/ 3490765 w 3542317"/>
                    <a:gd name="connsiteY2" fmla="*/ 110196 h 353087"/>
                    <a:gd name="connsiteX3" fmla="*/ 3542317 w 3542317"/>
                    <a:gd name="connsiteY3" fmla="*/ 244005 h 353087"/>
                    <a:gd name="connsiteX4" fmla="*/ 501584 w 3542317"/>
                    <a:gd name="connsiteY4" fmla="*/ 353087 h 353087"/>
                    <a:gd name="connsiteX5" fmla="*/ 0 w 3542317"/>
                    <a:gd name="connsiteY5" fmla="*/ 318396 h 353087"/>
                    <a:gd name="connsiteX6" fmla="*/ 0 w 3542317"/>
                    <a:gd name="connsiteY6" fmla="*/ 39780 h 353087"/>
                    <a:gd name="connsiteX0" fmla="*/ 0 w 3542317"/>
                    <a:gd name="connsiteY0" fmla="*/ 39780 h 372533"/>
                    <a:gd name="connsiteX1" fmla="*/ 525046 w 3542317"/>
                    <a:gd name="connsiteY1" fmla="*/ 0 h 372533"/>
                    <a:gd name="connsiteX2" fmla="*/ 3490765 w 3542317"/>
                    <a:gd name="connsiteY2" fmla="*/ 110196 h 372533"/>
                    <a:gd name="connsiteX3" fmla="*/ 3542317 w 3542317"/>
                    <a:gd name="connsiteY3" fmla="*/ 244005 h 372533"/>
                    <a:gd name="connsiteX4" fmla="*/ 490759 w 3542317"/>
                    <a:gd name="connsiteY4" fmla="*/ 372533 h 372533"/>
                    <a:gd name="connsiteX5" fmla="*/ 0 w 3542317"/>
                    <a:gd name="connsiteY5" fmla="*/ 318396 h 372533"/>
                    <a:gd name="connsiteX6" fmla="*/ 0 w 3542317"/>
                    <a:gd name="connsiteY6" fmla="*/ 39780 h 372533"/>
                    <a:gd name="connsiteX0" fmla="*/ 0 w 3542317"/>
                    <a:gd name="connsiteY0" fmla="*/ 39780 h 372533"/>
                    <a:gd name="connsiteX1" fmla="*/ 525046 w 3542317"/>
                    <a:gd name="connsiteY1" fmla="*/ 0 h 372533"/>
                    <a:gd name="connsiteX2" fmla="*/ 3485815 w 3542317"/>
                    <a:gd name="connsiteY2" fmla="*/ 150412 h 372533"/>
                    <a:gd name="connsiteX3" fmla="*/ 3542317 w 3542317"/>
                    <a:gd name="connsiteY3" fmla="*/ 244005 h 372533"/>
                    <a:gd name="connsiteX4" fmla="*/ 490759 w 3542317"/>
                    <a:gd name="connsiteY4" fmla="*/ 372533 h 372533"/>
                    <a:gd name="connsiteX5" fmla="*/ 0 w 3542317"/>
                    <a:gd name="connsiteY5" fmla="*/ 318396 h 372533"/>
                    <a:gd name="connsiteX6" fmla="*/ 0 w 3542317"/>
                    <a:gd name="connsiteY6" fmla="*/ 39780 h 372533"/>
                    <a:gd name="connsiteX0" fmla="*/ 0 w 3542317"/>
                    <a:gd name="connsiteY0" fmla="*/ 39780 h 372533"/>
                    <a:gd name="connsiteX1" fmla="*/ 525046 w 3542317"/>
                    <a:gd name="connsiteY1" fmla="*/ 0 h 372533"/>
                    <a:gd name="connsiteX2" fmla="*/ 3535717 w 3542317"/>
                    <a:gd name="connsiteY2" fmla="*/ 19009 h 372533"/>
                    <a:gd name="connsiteX3" fmla="*/ 3542317 w 3542317"/>
                    <a:gd name="connsiteY3" fmla="*/ 244005 h 372533"/>
                    <a:gd name="connsiteX4" fmla="*/ 490759 w 3542317"/>
                    <a:gd name="connsiteY4" fmla="*/ 372533 h 372533"/>
                    <a:gd name="connsiteX5" fmla="*/ 0 w 3542317"/>
                    <a:gd name="connsiteY5" fmla="*/ 318396 h 372533"/>
                    <a:gd name="connsiteX6" fmla="*/ 0 w 3542317"/>
                    <a:gd name="connsiteY6" fmla="*/ 39780 h 372533"/>
                    <a:gd name="connsiteX0" fmla="*/ 0 w 3564328"/>
                    <a:gd name="connsiteY0" fmla="*/ 39780 h 372533"/>
                    <a:gd name="connsiteX1" fmla="*/ 525046 w 3564328"/>
                    <a:gd name="connsiteY1" fmla="*/ 0 h 372533"/>
                    <a:gd name="connsiteX2" fmla="*/ 3535717 w 3564328"/>
                    <a:gd name="connsiteY2" fmla="*/ 19009 h 372533"/>
                    <a:gd name="connsiteX3" fmla="*/ 3542317 w 3564328"/>
                    <a:gd name="connsiteY3" fmla="*/ 244005 h 372533"/>
                    <a:gd name="connsiteX4" fmla="*/ 490759 w 3564328"/>
                    <a:gd name="connsiteY4" fmla="*/ 372533 h 372533"/>
                    <a:gd name="connsiteX5" fmla="*/ 0 w 3564328"/>
                    <a:gd name="connsiteY5" fmla="*/ 318396 h 372533"/>
                    <a:gd name="connsiteX6" fmla="*/ 0 w 3564328"/>
                    <a:gd name="connsiteY6" fmla="*/ 39780 h 372533"/>
                    <a:gd name="connsiteX0" fmla="*/ 0 w 3581283"/>
                    <a:gd name="connsiteY0" fmla="*/ 39780 h 372533"/>
                    <a:gd name="connsiteX1" fmla="*/ 525046 w 3581283"/>
                    <a:gd name="connsiteY1" fmla="*/ 0 h 372533"/>
                    <a:gd name="connsiteX2" fmla="*/ 3535717 w 3581283"/>
                    <a:gd name="connsiteY2" fmla="*/ 19009 h 372533"/>
                    <a:gd name="connsiteX3" fmla="*/ 3542317 w 3581283"/>
                    <a:gd name="connsiteY3" fmla="*/ 244005 h 372533"/>
                    <a:gd name="connsiteX4" fmla="*/ 490759 w 3581283"/>
                    <a:gd name="connsiteY4" fmla="*/ 372533 h 372533"/>
                    <a:gd name="connsiteX5" fmla="*/ 0 w 3581283"/>
                    <a:gd name="connsiteY5" fmla="*/ 318396 h 372533"/>
                    <a:gd name="connsiteX6" fmla="*/ 0 w 3581283"/>
                    <a:gd name="connsiteY6" fmla="*/ 39780 h 372533"/>
                    <a:gd name="connsiteX0" fmla="*/ 0 w 3595313"/>
                    <a:gd name="connsiteY0" fmla="*/ 39780 h 372533"/>
                    <a:gd name="connsiteX1" fmla="*/ 525046 w 3595313"/>
                    <a:gd name="connsiteY1" fmla="*/ 0 h 372533"/>
                    <a:gd name="connsiteX2" fmla="*/ 3535717 w 3595313"/>
                    <a:gd name="connsiteY2" fmla="*/ 19009 h 372533"/>
                    <a:gd name="connsiteX3" fmla="*/ 3542317 w 3595313"/>
                    <a:gd name="connsiteY3" fmla="*/ 244005 h 372533"/>
                    <a:gd name="connsiteX4" fmla="*/ 490759 w 3595313"/>
                    <a:gd name="connsiteY4" fmla="*/ 372533 h 372533"/>
                    <a:gd name="connsiteX5" fmla="*/ 0 w 3595313"/>
                    <a:gd name="connsiteY5" fmla="*/ 318396 h 372533"/>
                    <a:gd name="connsiteX6" fmla="*/ 0 w 3595313"/>
                    <a:gd name="connsiteY6" fmla="*/ 39780 h 372533"/>
                    <a:gd name="connsiteX0" fmla="*/ 0 w 3588873"/>
                    <a:gd name="connsiteY0" fmla="*/ 39780 h 372533"/>
                    <a:gd name="connsiteX1" fmla="*/ 525046 w 3588873"/>
                    <a:gd name="connsiteY1" fmla="*/ 0 h 372533"/>
                    <a:gd name="connsiteX2" fmla="*/ 3518292 w 3588873"/>
                    <a:gd name="connsiteY2" fmla="*/ 92075 h 372533"/>
                    <a:gd name="connsiteX3" fmla="*/ 3542317 w 3588873"/>
                    <a:gd name="connsiteY3" fmla="*/ 244005 h 372533"/>
                    <a:gd name="connsiteX4" fmla="*/ 490759 w 3588873"/>
                    <a:gd name="connsiteY4" fmla="*/ 372533 h 372533"/>
                    <a:gd name="connsiteX5" fmla="*/ 0 w 3588873"/>
                    <a:gd name="connsiteY5" fmla="*/ 318396 h 372533"/>
                    <a:gd name="connsiteX6" fmla="*/ 0 w 3588873"/>
                    <a:gd name="connsiteY6" fmla="*/ 39780 h 372533"/>
                    <a:gd name="connsiteX0" fmla="*/ 0 w 3593352"/>
                    <a:gd name="connsiteY0" fmla="*/ 39780 h 372533"/>
                    <a:gd name="connsiteX1" fmla="*/ 525046 w 3593352"/>
                    <a:gd name="connsiteY1" fmla="*/ 0 h 372533"/>
                    <a:gd name="connsiteX2" fmla="*/ 3518292 w 3593352"/>
                    <a:gd name="connsiteY2" fmla="*/ 92075 h 372533"/>
                    <a:gd name="connsiteX3" fmla="*/ 3548918 w 3593352"/>
                    <a:gd name="connsiteY3" fmla="*/ 190384 h 372533"/>
                    <a:gd name="connsiteX4" fmla="*/ 490759 w 3593352"/>
                    <a:gd name="connsiteY4" fmla="*/ 372533 h 372533"/>
                    <a:gd name="connsiteX5" fmla="*/ 0 w 3593352"/>
                    <a:gd name="connsiteY5" fmla="*/ 318396 h 372533"/>
                    <a:gd name="connsiteX6" fmla="*/ 0 w 3593352"/>
                    <a:gd name="connsiteY6" fmla="*/ 39780 h 37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93352" h="372533">
                      <a:moveTo>
                        <a:pt x="0" y="39780"/>
                      </a:moveTo>
                      <a:cubicBezTo>
                        <a:pt x="224021" y="39429"/>
                        <a:pt x="301025" y="351"/>
                        <a:pt x="525046" y="0"/>
                      </a:cubicBezTo>
                      <a:lnTo>
                        <a:pt x="3518292" y="92075"/>
                      </a:lnTo>
                      <a:cubicBezTo>
                        <a:pt x="3579776" y="165006"/>
                        <a:pt x="3635176" y="81791"/>
                        <a:pt x="3548918" y="190384"/>
                      </a:cubicBezTo>
                      <a:lnTo>
                        <a:pt x="490759" y="372533"/>
                      </a:lnTo>
                      <a:lnTo>
                        <a:pt x="0" y="318396"/>
                      </a:lnTo>
                      <a:lnTo>
                        <a:pt x="0" y="39780"/>
                      </a:lnTo>
                      <a:close/>
                    </a:path>
                  </a:pathLst>
                </a:custGeom>
                <a:solidFill>
                  <a:srgbClr val="6E545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4451622" y="2147491"/>
                <a:ext cx="863479" cy="694860"/>
                <a:chOff x="4381500" y="2002560"/>
                <a:chExt cx="844345" cy="77208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743450" y="20025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724400" y="20216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705350" y="20406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86300" y="20597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667250" y="20787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648200" y="20978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629150" y="21168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10100" y="21359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591050" y="21549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4572000" y="21740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552950" y="219306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533900" y="221211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4514850" y="223116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4495800" y="225021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476750" y="226926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4457700" y="2288310"/>
                  <a:ext cx="482395" cy="41013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438650" y="23073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419600" y="23264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400550" y="234546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381500" y="2364510"/>
                  <a:ext cx="482395" cy="410134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Rounded Rectangle 2"/>
              <p:cNvSpPr/>
              <p:nvPr/>
            </p:nvSpPr>
            <p:spPr>
              <a:xfrm rot="2170745">
                <a:off x="4945508" y="2651268"/>
                <a:ext cx="1074198" cy="552159"/>
              </a:xfrm>
              <a:custGeom>
                <a:avLst/>
                <a:gdLst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68946 w 1068946"/>
                  <a:gd name="connsiteY3" fmla="*/ 103033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68946 w 1068946"/>
                  <a:gd name="connsiteY3" fmla="*/ 103033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49395 w 1068946"/>
                  <a:gd name="connsiteY3" fmla="*/ 229019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49395 w 1068946"/>
                  <a:gd name="connsiteY3" fmla="*/ 229019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50104 w 1068946"/>
                  <a:gd name="connsiteY3" fmla="*/ 263250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50104 w 1068946"/>
                  <a:gd name="connsiteY3" fmla="*/ 263250 h 618185"/>
                  <a:gd name="connsiteX4" fmla="*/ 1068946 w 1068946"/>
                  <a:gd name="connsiteY4" fmla="*/ 515152 h 618185"/>
                  <a:gd name="connsiteX5" fmla="*/ 1004132 w 1068946"/>
                  <a:gd name="connsiteY5" fmla="*/ 565910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50104"/>
                  <a:gd name="connsiteY0" fmla="*/ 103033 h 618185"/>
                  <a:gd name="connsiteX1" fmla="*/ 103033 w 1050104"/>
                  <a:gd name="connsiteY1" fmla="*/ 0 h 618185"/>
                  <a:gd name="connsiteX2" fmla="*/ 990985 w 1050104"/>
                  <a:gd name="connsiteY2" fmla="*/ 200586 h 618185"/>
                  <a:gd name="connsiteX3" fmla="*/ 1050104 w 1050104"/>
                  <a:gd name="connsiteY3" fmla="*/ 263250 h 618185"/>
                  <a:gd name="connsiteX4" fmla="*/ 1046374 w 1050104"/>
                  <a:gd name="connsiteY4" fmla="*/ 479535 h 618185"/>
                  <a:gd name="connsiteX5" fmla="*/ 1004132 w 1050104"/>
                  <a:gd name="connsiteY5" fmla="*/ 565910 h 618185"/>
                  <a:gd name="connsiteX6" fmla="*/ 103033 w 1050104"/>
                  <a:gd name="connsiteY6" fmla="*/ 618185 h 618185"/>
                  <a:gd name="connsiteX7" fmla="*/ 0 w 1050104"/>
                  <a:gd name="connsiteY7" fmla="*/ 515152 h 618185"/>
                  <a:gd name="connsiteX8" fmla="*/ 0 w 1050104"/>
                  <a:gd name="connsiteY8" fmla="*/ 103033 h 618185"/>
                  <a:gd name="connsiteX0" fmla="*/ 0 w 1063825"/>
                  <a:gd name="connsiteY0" fmla="*/ 217315 h 618185"/>
                  <a:gd name="connsiteX1" fmla="*/ 116754 w 1063825"/>
                  <a:gd name="connsiteY1" fmla="*/ 0 h 618185"/>
                  <a:gd name="connsiteX2" fmla="*/ 1004706 w 1063825"/>
                  <a:gd name="connsiteY2" fmla="*/ 200586 h 618185"/>
                  <a:gd name="connsiteX3" fmla="*/ 1063825 w 1063825"/>
                  <a:gd name="connsiteY3" fmla="*/ 263250 h 618185"/>
                  <a:gd name="connsiteX4" fmla="*/ 1060095 w 1063825"/>
                  <a:gd name="connsiteY4" fmla="*/ 479535 h 618185"/>
                  <a:gd name="connsiteX5" fmla="*/ 1017853 w 1063825"/>
                  <a:gd name="connsiteY5" fmla="*/ 565910 h 618185"/>
                  <a:gd name="connsiteX6" fmla="*/ 116754 w 1063825"/>
                  <a:gd name="connsiteY6" fmla="*/ 618185 h 618185"/>
                  <a:gd name="connsiteX7" fmla="*/ 13721 w 1063825"/>
                  <a:gd name="connsiteY7" fmla="*/ 515152 h 618185"/>
                  <a:gd name="connsiteX8" fmla="*/ 0 w 1063825"/>
                  <a:gd name="connsiteY8" fmla="*/ 217315 h 618185"/>
                  <a:gd name="connsiteX0" fmla="*/ 0 w 1063825"/>
                  <a:gd name="connsiteY0" fmla="*/ 151795 h 552665"/>
                  <a:gd name="connsiteX1" fmla="*/ 60422 w 1063825"/>
                  <a:gd name="connsiteY1" fmla="*/ 0 h 552665"/>
                  <a:gd name="connsiteX2" fmla="*/ 1004706 w 1063825"/>
                  <a:gd name="connsiteY2" fmla="*/ 135066 h 552665"/>
                  <a:gd name="connsiteX3" fmla="*/ 1063825 w 1063825"/>
                  <a:gd name="connsiteY3" fmla="*/ 197730 h 552665"/>
                  <a:gd name="connsiteX4" fmla="*/ 1060095 w 1063825"/>
                  <a:gd name="connsiteY4" fmla="*/ 414015 h 552665"/>
                  <a:gd name="connsiteX5" fmla="*/ 1017853 w 1063825"/>
                  <a:gd name="connsiteY5" fmla="*/ 500390 h 552665"/>
                  <a:gd name="connsiteX6" fmla="*/ 116754 w 1063825"/>
                  <a:gd name="connsiteY6" fmla="*/ 552665 h 552665"/>
                  <a:gd name="connsiteX7" fmla="*/ 13721 w 1063825"/>
                  <a:gd name="connsiteY7" fmla="*/ 449632 h 552665"/>
                  <a:gd name="connsiteX8" fmla="*/ 0 w 1063825"/>
                  <a:gd name="connsiteY8" fmla="*/ 151795 h 552665"/>
                  <a:gd name="connsiteX0" fmla="*/ 0 w 1063825"/>
                  <a:gd name="connsiteY0" fmla="*/ 151795 h 550672"/>
                  <a:gd name="connsiteX1" fmla="*/ 60422 w 1063825"/>
                  <a:gd name="connsiteY1" fmla="*/ 0 h 550672"/>
                  <a:gd name="connsiteX2" fmla="*/ 1004706 w 1063825"/>
                  <a:gd name="connsiteY2" fmla="*/ 135066 h 550672"/>
                  <a:gd name="connsiteX3" fmla="*/ 1063825 w 1063825"/>
                  <a:gd name="connsiteY3" fmla="*/ 197730 h 550672"/>
                  <a:gd name="connsiteX4" fmla="*/ 1060095 w 1063825"/>
                  <a:gd name="connsiteY4" fmla="*/ 414015 h 550672"/>
                  <a:gd name="connsiteX5" fmla="*/ 1017853 w 1063825"/>
                  <a:gd name="connsiteY5" fmla="*/ 500390 h 550672"/>
                  <a:gd name="connsiteX6" fmla="*/ 90971 w 1063825"/>
                  <a:gd name="connsiteY6" fmla="*/ 550672 h 550672"/>
                  <a:gd name="connsiteX7" fmla="*/ 13721 w 1063825"/>
                  <a:gd name="connsiteY7" fmla="*/ 449632 h 550672"/>
                  <a:gd name="connsiteX8" fmla="*/ 0 w 1063825"/>
                  <a:gd name="connsiteY8" fmla="*/ 151795 h 550672"/>
                  <a:gd name="connsiteX0" fmla="*/ 0 w 1063825"/>
                  <a:gd name="connsiteY0" fmla="*/ 151795 h 550672"/>
                  <a:gd name="connsiteX1" fmla="*/ 60422 w 1063825"/>
                  <a:gd name="connsiteY1" fmla="*/ 0 h 550672"/>
                  <a:gd name="connsiteX2" fmla="*/ 1004706 w 1063825"/>
                  <a:gd name="connsiteY2" fmla="*/ 135066 h 550672"/>
                  <a:gd name="connsiteX3" fmla="*/ 1063825 w 1063825"/>
                  <a:gd name="connsiteY3" fmla="*/ 197730 h 550672"/>
                  <a:gd name="connsiteX4" fmla="*/ 1060095 w 1063825"/>
                  <a:gd name="connsiteY4" fmla="*/ 414015 h 550672"/>
                  <a:gd name="connsiteX5" fmla="*/ 1017853 w 1063825"/>
                  <a:gd name="connsiteY5" fmla="*/ 500390 h 550672"/>
                  <a:gd name="connsiteX6" fmla="*/ 90971 w 1063825"/>
                  <a:gd name="connsiteY6" fmla="*/ 550672 h 550672"/>
                  <a:gd name="connsiteX7" fmla="*/ 8922 w 1063825"/>
                  <a:gd name="connsiteY7" fmla="*/ 428816 h 550672"/>
                  <a:gd name="connsiteX8" fmla="*/ 0 w 1063825"/>
                  <a:gd name="connsiteY8" fmla="*/ 151795 h 550672"/>
                  <a:gd name="connsiteX0" fmla="*/ 0 w 1063825"/>
                  <a:gd name="connsiteY0" fmla="*/ 151795 h 552159"/>
                  <a:gd name="connsiteX1" fmla="*/ 60422 w 1063825"/>
                  <a:gd name="connsiteY1" fmla="*/ 0 h 552159"/>
                  <a:gd name="connsiteX2" fmla="*/ 1004706 w 1063825"/>
                  <a:gd name="connsiteY2" fmla="*/ 135066 h 552159"/>
                  <a:gd name="connsiteX3" fmla="*/ 1063825 w 1063825"/>
                  <a:gd name="connsiteY3" fmla="*/ 197730 h 552159"/>
                  <a:gd name="connsiteX4" fmla="*/ 1060095 w 1063825"/>
                  <a:gd name="connsiteY4" fmla="*/ 414015 h 552159"/>
                  <a:gd name="connsiteX5" fmla="*/ 1017853 w 1063825"/>
                  <a:gd name="connsiteY5" fmla="*/ 500390 h 552159"/>
                  <a:gd name="connsiteX6" fmla="*/ 74685 w 1063825"/>
                  <a:gd name="connsiteY6" fmla="*/ 552159 h 552159"/>
                  <a:gd name="connsiteX7" fmla="*/ 8922 w 1063825"/>
                  <a:gd name="connsiteY7" fmla="*/ 428816 h 552159"/>
                  <a:gd name="connsiteX8" fmla="*/ 0 w 1063825"/>
                  <a:gd name="connsiteY8" fmla="*/ 151795 h 552159"/>
                  <a:gd name="connsiteX0" fmla="*/ 0 w 1061790"/>
                  <a:gd name="connsiteY0" fmla="*/ 151795 h 552159"/>
                  <a:gd name="connsiteX1" fmla="*/ 60422 w 1061790"/>
                  <a:gd name="connsiteY1" fmla="*/ 0 h 552159"/>
                  <a:gd name="connsiteX2" fmla="*/ 1004706 w 1061790"/>
                  <a:gd name="connsiteY2" fmla="*/ 135066 h 552159"/>
                  <a:gd name="connsiteX3" fmla="*/ 1059736 w 1061790"/>
                  <a:gd name="connsiteY3" fmla="*/ 211146 h 552159"/>
                  <a:gd name="connsiteX4" fmla="*/ 1060095 w 1061790"/>
                  <a:gd name="connsiteY4" fmla="*/ 414015 h 552159"/>
                  <a:gd name="connsiteX5" fmla="*/ 1017853 w 1061790"/>
                  <a:gd name="connsiteY5" fmla="*/ 500390 h 552159"/>
                  <a:gd name="connsiteX6" fmla="*/ 74685 w 1061790"/>
                  <a:gd name="connsiteY6" fmla="*/ 552159 h 552159"/>
                  <a:gd name="connsiteX7" fmla="*/ 8922 w 1061790"/>
                  <a:gd name="connsiteY7" fmla="*/ 428816 h 552159"/>
                  <a:gd name="connsiteX8" fmla="*/ 0 w 1061790"/>
                  <a:gd name="connsiteY8" fmla="*/ 151795 h 552159"/>
                  <a:gd name="connsiteX0" fmla="*/ 0 w 1062823"/>
                  <a:gd name="connsiteY0" fmla="*/ 151795 h 552159"/>
                  <a:gd name="connsiteX1" fmla="*/ 60422 w 1062823"/>
                  <a:gd name="connsiteY1" fmla="*/ 0 h 552159"/>
                  <a:gd name="connsiteX2" fmla="*/ 1004706 w 1062823"/>
                  <a:gd name="connsiteY2" fmla="*/ 135066 h 552159"/>
                  <a:gd name="connsiteX3" fmla="*/ 1059736 w 1062823"/>
                  <a:gd name="connsiteY3" fmla="*/ 211146 h 552159"/>
                  <a:gd name="connsiteX4" fmla="*/ 1061479 w 1062823"/>
                  <a:gd name="connsiteY4" fmla="*/ 392152 h 552159"/>
                  <a:gd name="connsiteX5" fmla="*/ 1017853 w 1062823"/>
                  <a:gd name="connsiteY5" fmla="*/ 500390 h 552159"/>
                  <a:gd name="connsiteX6" fmla="*/ 74685 w 1062823"/>
                  <a:gd name="connsiteY6" fmla="*/ 552159 h 552159"/>
                  <a:gd name="connsiteX7" fmla="*/ 8922 w 1062823"/>
                  <a:gd name="connsiteY7" fmla="*/ 428816 h 552159"/>
                  <a:gd name="connsiteX8" fmla="*/ 0 w 1062823"/>
                  <a:gd name="connsiteY8" fmla="*/ 151795 h 552159"/>
                  <a:gd name="connsiteX0" fmla="*/ 0 w 1066309"/>
                  <a:gd name="connsiteY0" fmla="*/ 151795 h 552159"/>
                  <a:gd name="connsiteX1" fmla="*/ 60422 w 1066309"/>
                  <a:gd name="connsiteY1" fmla="*/ 0 h 552159"/>
                  <a:gd name="connsiteX2" fmla="*/ 1004706 w 1066309"/>
                  <a:gd name="connsiteY2" fmla="*/ 135066 h 552159"/>
                  <a:gd name="connsiteX3" fmla="*/ 1059736 w 1066309"/>
                  <a:gd name="connsiteY3" fmla="*/ 211146 h 552159"/>
                  <a:gd name="connsiteX4" fmla="*/ 1061479 w 1066309"/>
                  <a:gd name="connsiteY4" fmla="*/ 392152 h 552159"/>
                  <a:gd name="connsiteX5" fmla="*/ 1028127 w 1066309"/>
                  <a:gd name="connsiteY5" fmla="*/ 485927 h 552159"/>
                  <a:gd name="connsiteX6" fmla="*/ 74685 w 1066309"/>
                  <a:gd name="connsiteY6" fmla="*/ 552159 h 552159"/>
                  <a:gd name="connsiteX7" fmla="*/ 8922 w 1066309"/>
                  <a:gd name="connsiteY7" fmla="*/ 428816 h 552159"/>
                  <a:gd name="connsiteX8" fmla="*/ 0 w 1066309"/>
                  <a:gd name="connsiteY8" fmla="*/ 151795 h 552159"/>
                  <a:gd name="connsiteX0" fmla="*/ 0 w 1066309"/>
                  <a:gd name="connsiteY0" fmla="*/ 151795 h 552159"/>
                  <a:gd name="connsiteX1" fmla="*/ 60422 w 1066309"/>
                  <a:gd name="connsiteY1" fmla="*/ 0 h 552159"/>
                  <a:gd name="connsiteX2" fmla="*/ 1004706 w 1066309"/>
                  <a:gd name="connsiteY2" fmla="*/ 135066 h 552159"/>
                  <a:gd name="connsiteX3" fmla="*/ 1065311 w 1066309"/>
                  <a:gd name="connsiteY3" fmla="*/ 214018 h 552159"/>
                  <a:gd name="connsiteX4" fmla="*/ 1061479 w 1066309"/>
                  <a:gd name="connsiteY4" fmla="*/ 392152 h 552159"/>
                  <a:gd name="connsiteX5" fmla="*/ 1028127 w 1066309"/>
                  <a:gd name="connsiteY5" fmla="*/ 485927 h 552159"/>
                  <a:gd name="connsiteX6" fmla="*/ 74685 w 1066309"/>
                  <a:gd name="connsiteY6" fmla="*/ 552159 h 552159"/>
                  <a:gd name="connsiteX7" fmla="*/ 8922 w 1066309"/>
                  <a:gd name="connsiteY7" fmla="*/ 428816 h 552159"/>
                  <a:gd name="connsiteX8" fmla="*/ 0 w 1066309"/>
                  <a:gd name="connsiteY8" fmla="*/ 151795 h 552159"/>
                  <a:gd name="connsiteX0" fmla="*/ 0 w 1074198"/>
                  <a:gd name="connsiteY0" fmla="*/ 151795 h 552159"/>
                  <a:gd name="connsiteX1" fmla="*/ 60422 w 1074198"/>
                  <a:gd name="connsiteY1" fmla="*/ 0 h 552159"/>
                  <a:gd name="connsiteX2" fmla="*/ 1004706 w 1074198"/>
                  <a:gd name="connsiteY2" fmla="*/ 135066 h 552159"/>
                  <a:gd name="connsiteX3" fmla="*/ 1074198 w 1074198"/>
                  <a:gd name="connsiteY3" fmla="*/ 221418 h 552159"/>
                  <a:gd name="connsiteX4" fmla="*/ 1061479 w 1074198"/>
                  <a:gd name="connsiteY4" fmla="*/ 392152 h 552159"/>
                  <a:gd name="connsiteX5" fmla="*/ 1028127 w 1074198"/>
                  <a:gd name="connsiteY5" fmla="*/ 485927 h 552159"/>
                  <a:gd name="connsiteX6" fmla="*/ 74685 w 1074198"/>
                  <a:gd name="connsiteY6" fmla="*/ 552159 h 552159"/>
                  <a:gd name="connsiteX7" fmla="*/ 8922 w 1074198"/>
                  <a:gd name="connsiteY7" fmla="*/ 428816 h 552159"/>
                  <a:gd name="connsiteX8" fmla="*/ 0 w 1074198"/>
                  <a:gd name="connsiteY8" fmla="*/ 151795 h 552159"/>
                  <a:gd name="connsiteX0" fmla="*/ 0 w 1074198"/>
                  <a:gd name="connsiteY0" fmla="*/ 151795 h 552159"/>
                  <a:gd name="connsiteX1" fmla="*/ 60422 w 1074198"/>
                  <a:gd name="connsiteY1" fmla="*/ 0 h 552159"/>
                  <a:gd name="connsiteX2" fmla="*/ 1004706 w 1074198"/>
                  <a:gd name="connsiteY2" fmla="*/ 135066 h 552159"/>
                  <a:gd name="connsiteX3" fmla="*/ 1074198 w 1074198"/>
                  <a:gd name="connsiteY3" fmla="*/ 221418 h 552159"/>
                  <a:gd name="connsiteX4" fmla="*/ 1061479 w 1074198"/>
                  <a:gd name="connsiteY4" fmla="*/ 392152 h 552159"/>
                  <a:gd name="connsiteX5" fmla="*/ 1028127 w 1074198"/>
                  <a:gd name="connsiteY5" fmla="*/ 485927 h 552159"/>
                  <a:gd name="connsiteX6" fmla="*/ 74685 w 1074198"/>
                  <a:gd name="connsiteY6" fmla="*/ 552159 h 552159"/>
                  <a:gd name="connsiteX7" fmla="*/ 473 w 1074198"/>
                  <a:gd name="connsiteY7" fmla="*/ 431520 h 552159"/>
                  <a:gd name="connsiteX8" fmla="*/ 0 w 1074198"/>
                  <a:gd name="connsiteY8" fmla="*/ 151795 h 55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4198" h="552159">
                    <a:moveTo>
                      <a:pt x="0" y="151795"/>
                    </a:moveTo>
                    <a:cubicBezTo>
                      <a:pt x="0" y="94891"/>
                      <a:pt x="3518" y="0"/>
                      <a:pt x="60422" y="0"/>
                    </a:cubicBezTo>
                    <a:lnTo>
                      <a:pt x="1004706" y="135066"/>
                    </a:lnTo>
                    <a:cubicBezTo>
                      <a:pt x="1061610" y="135066"/>
                      <a:pt x="1074198" y="164514"/>
                      <a:pt x="1074198" y="221418"/>
                    </a:cubicBezTo>
                    <a:cubicBezTo>
                      <a:pt x="1072955" y="293513"/>
                      <a:pt x="1062722" y="320057"/>
                      <a:pt x="1061479" y="392152"/>
                    </a:cubicBezTo>
                    <a:cubicBezTo>
                      <a:pt x="1061479" y="449056"/>
                      <a:pt x="1085031" y="485927"/>
                      <a:pt x="1028127" y="485927"/>
                    </a:cubicBezTo>
                    <a:lnTo>
                      <a:pt x="74685" y="552159"/>
                    </a:lnTo>
                    <a:cubicBezTo>
                      <a:pt x="17781" y="552159"/>
                      <a:pt x="473" y="488424"/>
                      <a:pt x="473" y="431520"/>
                    </a:cubicBezTo>
                    <a:cubicBezTo>
                      <a:pt x="315" y="338278"/>
                      <a:pt x="158" y="245037"/>
                      <a:pt x="0" y="15179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364226" y="3452409"/>
              <a:ext cx="1003662" cy="484713"/>
              <a:chOff x="7364226" y="3452409"/>
              <a:chExt cx="1003662" cy="484713"/>
            </a:xfrm>
          </p:grpSpPr>
          <p:sp>
            <p:nvSpPr>
              <p:cNvPr id="114" name="TextBox 113"/>
              <p:cNvSpPr txBox="1"/>
              <p:nvPr/>
            </p:nvSpPr>
            <p:spPr>
              <a:xfrm rot="150036">
                <a:off x="7406372" y="3555927"/>
                <a:ext cx="9615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nazhoq71</a:t>
                </a:r>
              </a:p>
            </p:txBody>
          </p:sp>
          <p:sp>
            <p:nvSpPr>
              <p:cNvPr id="115" name="Rounded Rectangle 2"/>
              <p:cNvSpPr/>
              <p:nvPr/>
            </p:nvSpPr>
            <p:spPr>
              <a:xfrm rot="276147" flipV="1">
                <a:off x="7364226" y="3452409"/>
                <a:ext cx="973615" cy="484713"/>
              </a:xfrm>
              <a:custGeom>
                <a:avLst/>
                <a:gdLst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68946 w 1068946"/>
                  <a:gd name="connsiteY3" fmla="*/ 103033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68946 w 1068946"/>
                  <a:gd name="connsiteY3" fmla="*/ 103033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65913 w 1068946"/>
                  <a:gd name="connsiteY2" fmla="*/ 0 h 618185"/>
                  <a:gd name="connsiteX3" fmla="*/ 1049395 w 1068946"/>
                  <a:gd name="connsiteY3" fmla="*/ 229019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49395 w 1068946"/>
                  <a:gd name="connsiteY3" fmla="*/ 229019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50104 w 1068946"/>
                  <a:gd name="connsiteY3" fmla="*/ 263250 h 618185"/>
                  <a:gd name="connsiteX4" fmla="*/ 1068946 w 1068946"/>
                  <a:gd name="connsiteY4" fmla="*/ 515152 h 618185"/>
                  <a:gd name="connsiteX5" fmla="*/ 965913 w 1068946"/>
                  <a:gd name="connsiteY5" fmla="*/ 618185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68946"/>
                  <a:gd name="connsiteY0" fmla="*/ 103033 h 618185"/>
                  <a:gd name="connsiteX1" fmla="*/ 103033 w 1068946"/>
                  <a:gd name="connsiteY1" fmla="*/ 0 h 618185"/>
                  <a:gd name="connsiteX2" fmla="*/ 990985 w 1068946"/>
                  <a:gd name="connsiteY2" fmla="*/ 200586 h 618185"/>
                  <a:gd name="connsiteX3" fmla="*/ 1050104 w 1068946"/>
                  <a:gd name="connsiteY3" fmla="*/ 263250 h 618185"/>
                  <a:gd name="connsiteX4" fmla="*/ 1068946 w 1068946"/>
                  <a:gd name="connsiteY4" fmla="*/ 515152 h 618185"/>
                  <a:gd name="connsiteX5" fmla="*/ 1004132 w 1068946"/>
                  <a:gd name="connsiteY5" fmla="*/ 565910 h 618185"/>
                  <a:gd name="connsiteX6" fmla="*/ 103033 w 1068946"/>
                  <a:gd name="connsiteY6" fmla="*/ 618185 h 618185"/>
                  <a:gd name="connsiteX7" fmla="*/ 0 w 1068946"/>
                  <a:gd name="connsiteY7" fmla="*/ 515152 h 618185"/>
                  <a:gd name="connsiteX8" fmla="*/ 0 w 1068946"/>
                  <a:gd name="connsiteY8" fmla="*/ 103033 h 618185"/>
                  <a:gd name="connsiteX0" fmla="*/ 0 w 1050104"/>
                  <a:gd name="connsiteY0" fmla="*/ 103033 h 618185"/>
                  <a:gd name="connsiteX1" fmla="*/ 103033 w 1050104"/>
                  <a:gd name="connsiteY1" fmla="*/ 0 h 618185"/>
                  <a:gd name="connsiteX2" fmla="*/ 990985 w 1050104"/>
                  <a:gd name="connsiteY2" fmla="*/ 200586 h 618185"/>
                  <a:gd name="connsiteX3" fmla="*/ 1050104 w 1050104"/>
                  <a:gd name="connsiteY3" fmla="*/ 263250 h 618185"/>
                  <a:gd name="connsiteX4" fmla="*/ 1046374 w 1050104"/>
                  <a:gd name="connsiteY4" fmla="*/ 479535 h 618185"/>
                  <a:gd name="connsiteX5" fmla="*/ 1004132 w 1050104"/>
                  <a:gd name="connsiteY5" fmla="*/ 565910 h 618185"/>
                  <a:gd name="connsiteX6" fmla="*/ 103033 w 1050104"/>
                  <a:gd name="connsiteY6" fmla="*/ 618185 h 618185"/>
                  <a:gd name="connsiteX7" fmla="*/ 0 w 1050104"/>
                  <a:gd name="connsiteY7" fmla="*/ 515152 h 618185"/>
                  <a:gd name="connsiteX8" fmla="*/ 0 w 1050104"/>
                  <a:gd name="connsiteY8" fmla="*/ 103033 h 618185"/>
                  <a:gd name="connsiteX0" fmla="*/ 0 w 1063825"/>
                  <a:gd name="connsiteY0" fmla="*/ 217315 h 618185"/>
                  <a:gd name="connsiteX1" fmla="*/ 116754 w 1063825"/>
                  <a:gd name="connsiteY1" fmla="*/ 0 h 618185"/>
                  <a:gd name="connsiteX2" fmla="*/ 1004706 w 1063825"/>
                  <a:gd name="connsiteY2" fmla="*/ 200586 h 618185"/>
                  <a:gd name="connsiteX3" fmla="*/ 1063825 w 1063825"/>
                  <a:gd name="connsiteY3" fmla="*/ 263250 h 618185"/>
                  <a:gd name="connsiteX4" fmla="*/ 1060095 w 1063825"/>
                  <a:gd name="connsiteY4" fmla="*/ 479535 h 618185"/>
                  <a:gd name="connsiteX5" fmla="*/ 1017853 w 1063825"/>
                  <a:gd name="connsiteY5" fmla="*/ 565910 h 618185"/>
                  <a:gd name="connsiteX6" fmla="*/ 116754 w 1063825"/>
                  <a:gd name="connsiteY6" fmla="*/ 618185 h 618185"/>
                  <a:gd name="connsiteX7" fmla="*/ 13721 w 1063825"/>
                  <a:gd name="connsiteY7" fmla="*/ 515152 h 618185"/>
                  <a:gd name="connsiteX8" fmla="*/ 0 w 1063825"/>
                  <a:gd name="connsiteY8" fmla="*/ 217315 h 618185"/>
                  <a:gd name="connsiteX0" fmla="*/ 0 w 1063825"/>
                  <a:gd name="connsiteY0" fmla="*/ 151795 h 552665"/>
                  <a:gd name="connsiteX1" fmla="*/ 60422 w 1063825"/>
                  <a:gd name="connsiteY1" fmla="*/ 0 h 552665"/>
                  <a:gd name="connsiteX2" fmla="*/ 1004706 w 1063825"/>
                  <a:gd name="connsiteY2" fmla="*/ 135066 h 552665"/>
                  <a:gd name="connsiteX3" fmla="*/ 1063825 w 1063825"/>
                  <a:gd name="connsiteY3" fmla="*/ 197730 h 552665"/>
                  <a:gd name="connsiteX4" fmla="*/ 1060095 w 1063825"/>
                  <a:gd name="connsiteY4" fmla="*/ 414015 h 552665"/>
                  <a:gd name="connsiteX5" fmla="*/ 1017853 w 1063825"/>
                  <a:gd name="connsiteY5" fmla="*/ 500390 h 552665"/>
                  <a:gd name="connsiteX6" fmla="*/ 116754 w 1063825"/>
                  <a:gd name="connsiteY6" fmla="*/ 552665 h 552665"/>
                  <a:gd name="connsiteX7" fmla="*/ 13721 w 1063825"/>
                  <a:gd name="connsiteY7" fmla="*/ 449632 h 552665"/>
                  <a:gd name="connsiteX8" fmla="*/ 0 w 1063825"/>
                  <a:gd name="connsiteY8" fmla="*/ 151795 h 552665"/>
                  <a:gd name="connsiteX0" fmla="*/ 0 w 1063825"/>
                  <a:gd name="connsiteY0" fmla="*/ 151795 h 550672"/>
                  <a:gd name="connsiteX1" fmla="*/ 60422 w 1063825"/>
                  <a:gd name="connsiteY1" fmla="*/ 0 h 550672"/>
                  <a:gd name="connsiteX2" fmla="*/ 1004706 w 1063825"/>
                  <a:gd name="connsiteY2" fmla="*/ 135066 h 550672"/>
                  <a:gd name="connsiteX3" fmla="*/ 1063825 w 1063825"/>
                  <a:gd name="connsiteY3" fmla="*/ 197730 h 550672"/>
                  <a:gd name="connsiteX4" fmla="*/ 1060095 w 1063825"/>
                  <a:gd name="connsiteY4" fmla="*/ 414015 h 550672"/>
                  <a:gd name="connsiteX5" fmla="*/ 1017853 w 1063825"/>
                  <a:gd name="connsiteY5" fmla="*/ 500390 h 550672"/>
                  <a:gd name="connsiteX6" fmla="*/ 90971 w 1063825"/>
                  <a:gd name="connsiteY6" fmla="*/ 550672 h 550672"/>
                  <a:gd name="connsiteX7" fmla="*/ 13721 w 1063825"/>
                  <a:gd name="connsiteY7" fmla="*/ 449632 h 550672"/>
                  <a:gd name="connsiteX8" fmla="*/ 0 w 1063825"/>
                  <a:gd name="connsiteY8" fmla="*/ 151795 h 550672"/>
                  <a:gd name="connsiteX0" fmla="*/ 0 w 1063825"/>
                  <a:gd name="connsiteY0" fmla="*/ 151795 h 550672"/>
                  <a:gd name="connsiteX1" fmla="*/ 60422 w 1063825"/>
                  <a:gd name="connsiteY1" fmla="*/ 0 h 550672"/>
                  <a:gd name="connsiteX2" fmla="*/ 1004706 w 1063825"/>
                  <a:gd name="connsiteY2" fmla="*/ 135066 h 550672"/>
                  <a:gd name="connsiteX3" fmla="*/ 1063825 w 1063825"/>
                  <a:gd name="connsiteY3" fmla="*/ 197730 h 550672"/>
                  <a:gd name="connsiteX4" fmla="*/ 1060095 w 1063825"/>
                  <a:gd name="connsiteY4" fmla="*/ 414015 h 550672"/>
                  <a:gd name="connsiteX5" fmla="*/ 1017853 w 1063825"/>
                  <a:gd name="connsiteY5" fmla="*/ 500390 h 550672"/>
                  <a:gd name="connsiteX6" fmla="*/ 90971 w 1063825"/>
                  <a:gd name="connsiteY6" fmla="*/ 550672 h 550672"/>
                  <a:gd name="connsiteX7" fmla="*/ 8922 w 1063825"/>
                  <a:gd name="connsiteY7" fmla="*/ 428816 h 550672"/>
                  <a:gd name="connsiteX8" fmla="*/ 0 w 1063825"/>
                  <a:gd name="connsiteY8" fmla="*/ 151795 h 550672"/>
                  <a:gd name="connsiteX0" fmla="*/ 0 w 1063825"/>
                  <a:gd name="connsiteY0" fmla="*/ 151795 h 552159"/>
                  <a:gd name="connsiteX1" fmla="*/ 60422 w 1063825"/>
                  <a:gd name="connsiteY1" fmla="*/ 0 h 552159"/>
                  <a:gd name="connsiteX2" fmla="*/ 1004706 w 1063825"/>
                  <a:gd name="connsiteY2" fmla="*/ 135066 h 552159"/>
                  <a:gd name="connsiteX3" fmla="*/ 1063825 w 1063825"/>
                  <a:gd name="connsiteY3" fmla="*/ 197730 h 552159"/>
                  <a:gd name="connsiteX4" fmla="*/ 1060095 w 1063825"/>
                  <a:gd name="connsiteY4" fmla="*/ 414015 h 552159"/>
                  <a:gd name="connsiteX5" fmla="*/ 1017853 w 1063825"/>
                  <a:gd name="connsiteY5" fmla="*/ 500390 h 552159"/>
                  <a:gd name="connsiteX6" fmla="*/ 74685 w 1063825"/>
                  <a:gd name="connsiteY6" fmla="*/ 552159 h 552159"/>
                  <a:gd name="connsiteX7" fmla="*/ 8922 w 1063825"/>
                  <a:gd name="connsiteY7" fmla="*/ 428816 h 552159"/>
                  <a:gd name="connsiteX8" fmla="*/ 0 w 1063825"/>
                  <a:gd name="connsiteY8" fmla="*/ 151795 h 552159"/>
                  <a:gd name="connsiteX0" fmla="*/ 0 w 1061790"/>
                  <a:gd name="connsiteY0" fmla="*/ 151795 h 552159"/>
                  <a:gd name="connsiteX1" fmla="*/ 60422 w 1061790"/>
                  <a:gd name="connsiteY1" fmla="*/ 0 h 552159"/>
                  <a:gd name="connsiteX2" fmla="*/ 1004706 w 1061790"/>
                  <a:gd name="connsiteY2" fmla="*/ 135066 h 552159"/>
                  <a:gd name="connsiteX3" fmla="*/ 1059736 w 1061790"/>
                  <a:gd name="connsiteY3" fmla="*/ 211146 h 552159"/>
                  <a:gd name="connsiteX4" fmla="*/ 1060095 w 1061790"/>
                  <a:gd name="connsiteY4" fmla="*/ 414015 h 552159"/>
                  <a:gd name="connsiteX5" fmla="*/ 1017853 w 1061790"/>
                  <a:gd name="connsiteY5" fmla="*/ 500390 h 552159"/>
                  <a:gd name="connsiteX6" fmla="*/ 74685 w 1061790"/>
                  <a:gd name="connsiteY6" fmla="*/ 552159 h 552159"/>
                  <a:gd name="connsiteX7" fmla="*/ 8922 w 1061790"/>
                  <a:gd name="connsiteY7" fmla="*/ 428816 h 552159"/>
                  <a:gd name="connsiteX8" fmla="*/ 0 w 1061790"/>
                  <a:gd name="connsiteY8" fmla="*/ 151795 h 552159"/>
                  <a:gd name="connsiteX0" fmla="*/ 0 w 1062823"/>
                  <a:gd name="connsiteY0" fmla="*/ 151795 h 552159"/>
                  <a:gd name="connsiteX1" fmla="*/ 60422 w 1062823"/>
                  <a:gd name="connsiteY1" fmla="*/ 0 h 552159"/>
                  <a:gd name="connsiteX2" fmla="*/ 1004706 w 1062823"/>
                  <a:gd name="connsiteY2" fmla="*/ 135066 h 552159"/>
                  <a:gd name="connsiteX3" fmla="*/ 1059736 w 1062823"/>
                  <a:gd name="connsiteY3" fmla="*/ 211146 h 552159"/>
                  <a:gd name="connsiteX4" fmla="*/ 1061479 w 1062823"/>
                  <a:gd name="connsiteY4" fmla="*/ 392152 h 552159"/>
                  <a:gd name="connsiteX5" fmla="*/ 1017853 w 1062823"/>
                  <a:gd name="connsiteY5" fmla="*/ 500390 h 552159"/>
                  <a:gd name="connsiteX6" fmla="*/ 74685 w 1062823"/>
                  <a:gd name="connsiteY6" fmla="*/ 552159 h 552159"/>
                  <a:gd name="connsiteX7" fmla="*/ 8922 w 1062823"/>
                  <a:gd name="connsiteY7" fmla="*/ 428816 h 552159"/>
                  <a:gd name="connsiteX8" fmla="*/ 0 w 1062823"/>
                  <a:gd name="connsiteY8" fmla="*/ 151795 h 552159"/>
                  <a:gd name="connsiteX0" fmla="*/ 0 w 1066309"/>
                  <a:gd name="connsiteY0" fmla="*/ 151795 h 552159"/>
                  <a:gd name="connsiteX1" fmla="*/ 60422 w 1066309"/>
                  <a:gd name="connsiteY1" fmla="*/ 0 h 552159"/>
                  <a:gd name="connsiteX2" fmla="*/ 1004706 w 1066309"/>
                  <a:gd name="connsiteY2" fmla="*/ 135066 h 552159"/>
                  <a:gd name="connsiteX3" fmla="*/ 1059736 w 1066309"/>
                  <a:gd name="connsiteY3" fmla="*/ 211146 h 552159"/>
                  <a:gd name="connsiteX4" fmla="*/ 1061479 w 1066309"/>
                  <a:gd name="connsiteY4" fmla="*/ 392152 h 552159"/>
                  <a:gd name="connsiteX5" fmla="*/ 1028127 w 1066309"/>
                  <a:gd name="connsiteY5" fmla="*/ 485927 h 552159"/>
                  <a:gd name="connsiteX6" fmla="*/ 74685 w 1066309"/>
                  <a:gd name="connsiteY6" fmla="*/ 552159 h 552159"/>
                  <a:gd name="connsiteX7" fmla="*/ 8922 w 1066309"/>
                  <a:gd name="connsiteY7" fmla="*/ 428816 h 552159"/>
                  <a:gd name="connsiteX8" fmla="*/ 0 w 1066309"/>
                  <a:gd name="connsiteY8" fmla="*/ 151795 h 552159"/>
                  <a:gd name="connsiteX0" fmla="*/ 0 w 1066309"/>
                  <a:gd name="connsiteY0" fmla="*/ 151795 h 552159"/>
                  <a:gd name="connsiteX1" fmla="*/ 60422 w 1066309"/>
                  <a:gd name="connsiteY1" fmla="*/ 0 h 552159"/>
                  <a:gd name="connsiteX2" fmla="*/ 1004706 w 1066309"/>
                  <a:gd name="connsiteY2" fmla="*/ 135066 h 552159"/>
                  <a:gd name="connsiteX3" fmla="*/ 1065311 w 1066309"/>
                  <a:gd name="connsiteY3" fmla="*/ 214018 h 552159"/>
                  <a:gd name="connsiteX4" fmla="*/ 1061479 w 1066309"/>
                  <a:gd name="connsiteY4" fmla="*/ 392152 h 552159"/>
                  <a:gd name="connsiteX5" fmla="*/ 1028127 w 1066309"/>
                  <a:gd name="connsiteY5" fmla="*/ 485927 h 552159"/>
                  <a:gd name="connsiteX6" fmla="*/ 74685 w 1066309"/>
                  <a:gd name="connsiteY6" fmla="*/ 552159 h 552159"/>
                  <a:gd name="connsiteX7" fmla="*/ 8922 w 1066309"/>
                  <a:gd name="connsiteY7" fmla="*/ 428816 h 552159"/>
                  <a:gd name="connsiteX8" fmla="*/ 0 w 1066309"/>
                  <a:gd name="connsiteY8" fmla="*/ 151795 h 552159"/>
                  <a:gd name="connsiteX0" fmla="*/ 0 w 1074198"/>
                  <a:gd name="connsiteY0" fmla="*/ 151795 h 552159"/>
                  <a:gd name="connsiteX1" fmla="*/ 60422 w 1074198"/>
                  <a:gd name="connsiteY1" fmla="*/ 0 h 552159"/>
                  <a:gd name="connsiteX2" fmla="*/ 1004706 w 1074198"/>
                  <a:gd name="connsiteY2" fmla="*/ 135066 h 552159"/>
                  <a:gd name="connsiteX3" fmla="*/ 1074198 w 1074198"/>
                  <a:gd name="connsiteY3" fmla="*/ 221418 h 552159"/>
                  <a:gd name="connsiteX4" fmla="*/ 1061479 w 1074198"/>
                  <a:gd name="connsiteY4" fmla="*/ 392152 h 552159"/>
                  <a:gd name="connsiteX5" fmla="*/ 1028127 w 1074198"/>
                  <a:gd name="connsiteY5" fmla="*/ 485927 h 552159"/>
                  <a:gd name="connsiteX6" fmla="*/ 74685 w 1074198"/>
                  <a:gd name="connsiteY6" fmla="*/ 552159 h 552159"/>
                  <a:gd name="connsiteX7" fmla="*/ 8922 w 1074198"/>
                  <a:gd name="connsiteY7" fmla="*/ 428816 h 552159"/>
                  <a:gd name="connsiteX8" fmla="*/ 0 w 1074198"/>
                  <a:gd name="connsiteY8" fmla="*/ 151795 h 552159"/>
                  <a:gd name="connsiteX0" fmla="*/ 0 w 1074198"/>
                  <a:gd name="connsiteY0" fmla="*/ 151795 h 552159"/>
                  <a:gd name="connsiteX1" fmla="*/ 60422 w 1074198"/>
                  <a:gd name="connsiteY1" fmla="*/ 0 h 552159"/>
                  <a:gd name="connsiteX2" fmla="*/ 1004706 w 1074198"/>
                  <a:gd name="connsiteY2" fmla="*/ 135066 h 552159"/>
                  <a:gd name="connsiteX3" fmla="*/ 1074198 w 1074198"/>
                  <a:gd name="connsiteY3" fmla="*/ 221418 h 552159"/>
                  <a:gd name="connsiteX4" fmla="*/ 1061479 w 1074198"/>
                  <a:gd name="connsiteY4" fmla="*/ 392152 h 552159"/>
                  <a:gd name="connsiteX5" fmla="*/ 1028127 w 1074198"/>
                  <a:gd name="connsiteY5" fmla="*/ 485927 h 552159"/>
                  <a:gd name="connsiteX6" fmla="*/ 74685 w 1074198"/>
                  <a:gd name="connsiteY6" fmla="*/ 552159 h 552159"/>
                  <a:gd name="connsiteX7" fmla="*/ 473 w 1074198"/>
                  <a:gd name="connsiteY7" fmla="*/ 431520 h 552159"/>
                  <a:gd name="connsiteX8" fmla="*/ 0 w 1074198"/>
                  <a:gd name="connsiteY8" fmla="*/ 151795 h 55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4198" h="552159">
                    <a:moveTo>
                      <a:pt x="0" y="151795"/>
                    </a:moveTo>
                    <a:cubicBezTo>
                      <a:pt x="0" y="94891"/>
                      <a:pt x="3518" y="0"/>
                      <a:pt x="60422" y="0"/>
                    </a:cubicBezTo>
                    <a:lnTo>
                      <a:pt x="1004706" y="135066"/>
                    </a:lnTo>
                    <a:cubicBezTo>
                      <a:pt x="1061610" y="135066"/>
                      <a:pt x="1074198" y="164514"/>
                      <a:pt x="1074198" y="221418"/>
                    </a:cubicBezTo>
                    <a:cubicBezTo>
                      <a:pt x="1072955" y="293513"/>
                      <a:pt x="1062722" y="320057"/>
                      <a:pt x="1061479" y="392152"/>
                    </a:cubicBezTo>
                    <a:cubicBezTo>
                      <a:pt x="1061479" y="449056"/>
                      <a:pt x="1085031" y="485927"/>
                      <a:pt x="1028127" y="485927"/>
                    </a:cubicBezTo>
                    <a:lnTo>
                      <a:pt x="74685" y="552159"/>
                    </a:lnTo>
                    <a:cubicBezTo>
                      <a:pt x="17781" y="552159"/>
                      <a:pt x="473" y="488424"/>
                      <a:pt x="473" y="431520"/>
                    </a:cubicBezTo>
                    <a:cubicBezTo>
                      <a:pt x="315" y="338278"/>
                      <a:pt x="158" y="245037"/>
                      <a:pt x="0" y="15179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3" name="TextBox 142"/>
          <p:cNvSpPr txBox="1"/>
          <p:nvPr/>
        </p:nvSpPr>
        <p:spPr>
          <a:xfrm rot="19993949">
            <a:off x="1452613" y="497464"/>
            <a:ext cx="362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19993949">
            <a:off x="4436149" y="2427476"/>
            <a:ext cx="362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983" y="5251674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5286 0.00602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3" y="3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86 0.00602 L -0.01107 -0.5615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3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56157 L 0.52018 -0.53657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2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8 -0.53657 L 0.12291 -0.0631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1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4948 0.57315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865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10"/>
                            </p:stCondLst>
                            <p:childTnLst>
                              <p:par>
                                <p:cTn id="8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60"/>
                            </p:stCondLst>
                            <p:childTnLst>
                              <p:par>
                                <p:cTn id="9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0.55856 L 0.40899 -0.01181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26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32 -0.0088 L 0.21719 0.57315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909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760"/>
                            </p:stCondLst>
                            <p:childTnLst>
                              <p:par>
                                <p:cTn id="10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76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32109 0.01551 " pathEditMode="relative" rAng="0" ptsTypes="AA">
                                      <p:cBhvr>
                                        <p:cTn id="13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6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9 0.01551 L -0.10429 0.5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 0.56065 L 0.23073 0.5634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3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0429 0.5606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756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9 0.56065 L 0.3211 0.0155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49 0.02176 L 0.22617 0.5701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2740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39618 0.01875 L 0.39392 0.08912 L 0.3809 0.10972 L -0.05243 0.09213 L -0.07587 0.12871 L -0.08351 0.18727 L 0.35955 0.20486 L 0.34878 0.26505 L 0.33802 0.29861 L -0.10069 0.27824 L -0.11771 0.3632 L -0.12118 0.37338 L 0.30694 0.38797 L 0.2941 0.47709 L -0.14254 0.45972 L -0.15521 0.52847 L 0.27899 0.54931 " pathEditMode="relative" rAng="0" ptsTypes="AAAAAAAAAAAAAAAAAA">
                                      <p:cBhvr>
                                        <p:cTn id="20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7454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1" presetID="8" presetClass="emph" presetSubtype="0" accel="16000" decel="3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55 L 0.0618 0.3537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9815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1745 0.41736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43" grpId="0"/>
      <p:bldP spid="144" grpId="0"/>
      <p:bldP spid="144" grpId="1"/>
      <p:bldP spid="146" grpId="0"/>
      <p:bldP spid="1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527" y="1158676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2897609" y="3427942"/>
            <a:ext cx="7465591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accent1">
                  <a:lumMod val="60000"/>
                  <a:lumOff val="40000"/>
                </a:schemeClr>
              </a:gs>
              <a:gs pos="26000">
                <a:schemeClr val="accent4">
                  <a:lumMod val="40000"/>
                  <a:lumOff val="6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chemeClr val="accent4">
                  <a:lumMod val="60000"/>
                  <a:lumOff val="40000"/>
                </a:schemeClr>
              </a:gs>
              <a:gs pos="84000">
                <a:srgbClr val="C6DCF0"/>
              </a:gs>
              <a:gs pos="36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87091" y="2909676"/>
            <a:ext cx="3362040" cy="1985560"/>
            <a:chOff x="-1395663" y="3485938"/>
            <a:chExt cx="3814334" cy="2354653"/>
          </a:xfrm>
        </p:grpSpPr>
        <p:sp>
          <p:nvSpPr>
            <p:cNvPr id="17" name="Rectangle 1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6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40000"/>
                    <a:lumOff val="6000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accent1">
                    <a:lumMod val="20000"/>
                    <a:lumOff val="80000"/>
                  </a:schemeClr>
                </a:gs>
                <a:gs pos="84000">
                  <a:schemeClr val="accent1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9" y="925072"/>
            <a:ext cx="2961503" cy="26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527" y="1149590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2897609" y="3418856"/>
            <a:ext cx="7465591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accent1">
                  <a:lumMod val="60000"/>
                  <a:lumOff val="40000"/>
                </a:schemeClr>
              </a:gs>
              <a:gs pos="26000">
                <a:schemeClr val="accent4">
                  <a:lumMod val="40000"/>
                  <a:lumOff val="6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chemeClr val="accent4">
                  <a:lumMod val="60000"/>
                  <a:lumOff val="40000"/>
                </a:schemeClr>
              </a:gs>
              <a:gs pos="84000">
                <a:srgbClr val="C6DCF0"/>
              </a:gs>
              <a:gs pos="36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87091" y="2900590"/>
            <a:ext cx="3362040" cy="1985560"/>
            <a:chOff x="-1395663" y="3485938"/>
            <a:chExt cx="3814334" cy="2354653"/>
          </a:xfrm>
        </p:grpSpPr>
        <p:sp>
          <p:nvSpPr>
            <p:cNvPr id="17" name="Rectangle 1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6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40000"/>
                    <a:lumOff val="6000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accent1">
                    <a:lumMod val="20000"/>
                    <a:lumOff val="80000"/>
                  </a:schemeClr>
                </a:gs>
                <a:gs pos="84000">
                  <a:schemeClr val="accent1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89" y="915986"/>
            <a:ext cx="2961503" cy="26110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9727" y="2635492"/>
            <a:ext cx="11377785" cy="925188"/>
            <a:chOff x="586683" y="2815771"/>
            <a:chExt cx="8271562" cy="893608"/>
          </a:xfrm>
        </p:grpSpPr>
        <p:sp>
          <p:nvSpPr>
            <p:cNvPr id="22" name="Rectangle 21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86683" y="2815771"/>
              <a:ext cx="8271562" cy="893608"/>
              <a:chOff x="3650519" y="1416675"/>
              <a:chExt cx="6848432" cy="89360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রম্বস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5051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85493" y="3947323"/>
            <a:ext cx="11335706" cy="864869"/>
            <a:chOff x="586853" y="2815771"/>
            <a:chExt cx="8271393" cy="893608"/>
          </a:xfrm>
        </p:grpSpPr>
        <p:sp>
          <p:nvSpPr>
            <p:cNvPr id="28" name="Rectangle 27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86853" y="2815771"/>
              <a:ext cx="8271393" cy="893608"/>
              <a:chOff x="3650659" y="1416675"/>
              <a:chExt cx="6848292" cy="89360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কম্পাসের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আঁকতে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5065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69727" y="5084631"/>
            <a:ext cx="11377785" cy="979062"/>
            <a:chOff x="571500" y="2815771"/>
            <a:chExt cx="8286745" cy="893608"/>
          </a:xfrm>
        </p:grpSpPr>
        <p:sp>
          <p:nvSpPr>
            <p:cNvPr id="34" name="Rectangle 33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রম্বসের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দেয়া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থাকলে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রম্বসটি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আঁকতে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5" name="Rounded Rectangle 44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48" name="Freeform 47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0" y="0"/>
            <a:chExt cx="9133469" cy="6852836"/>
          </a:xfrm>
        </p:grpSpPr>
        <p:sp>
          <p:nvSpPr>
            <p:cNvPr id="52" name="Rectangle 51"/>
            <p:cNvSpPr/>
            <p:nvPr userDrawn="1"/>
          </p:nvSpPr>
          <p:spPr>
            <a:xfrm>
              <a:off x="0" y="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26272" y="26272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52544" y="52544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78816" y="78816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105088" y="105088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131360" y="131360"/>
              <a:ext cx="9002109" cy="6721476"/>
            </a:xfrm>
            <a:prstGeom prst="rect">
              <a:avLst/>
            </a:prstGeom>
            <a:noFill/>
            <a:ln w="3175">
              <a:solidFill>
                <a:srgbClr val="DDEE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3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7696201" y="1676400"/>
            <a:ext cx="2382253" cy="1143000"/>
          </a:xfrm>
          <a:prstGeom prst="parallelogram">
            <a:avLst/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2209800" y="1676400"/>
            <a:ext cx="16764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953000" y="1524000"/>
            <a:ext cx="15240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4648200" y="3962400"/>
            <a:ext cx="2438400" cy="17526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8077200" y="4114800"/>
            <a:ext cx="1905000" cy="1371600"/>
          </a:xfrm>
          <a:prstGeom prst="trapezoid">
            <a:avLst>
              <a:gd name="adj" fmla="val 16398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971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১                         </a:t>
            </a:r>
            <a:r>
              <a:rPr lang="en-US" sz="2800" dirty="0" smtClean="0"/>
              <a:t>      ২</a:t>
            </a:r>
            <a:endParaRPr lang="en-US" sz="2800" dirty="0"/>
          </a:p>
        </p:txBody>
      </p:sp>
      <p:sp>
        <p:nvSpPr>
          <p:cNvPr id="8" name="Parallelogram 7"/>
          <p:cNvSpPr/>
          <p:nvPr/>
        </p:nvSpPr>
        <p:spPr>
          <a:xfrm>
            <a:off x="2362200" y="3810000"/>
            <a:ext cx="1143000" cy="18288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94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৪                       </a:t>
            </a:r>
            <a:r>
              <a:rPr lang="en-US" sz="2800" dirty="0" smtClean="0"/>
              <a:t>     </a:t>
            </a:r>
            <a:r>
              <a:rPr lang="en-US" sz="2800" dirty="0"/>
              <a:t>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038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আয়াতক্ষেত্র</a:t>
            </a: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050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057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45720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en-US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639295">
            <a:off x="2228778" y="454122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4801"/>
            <a:ext cx="1191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চতুর্ভুজগুলোর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উঠাও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63000" y="29718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15400" y="5943601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37011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 build="allAtOnce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769</TotalTime>
  <Words>708</Words>
  <Application>Microsoft Office PowerPoint</Application>
  <PresentationFormat>Widescreen</PresentationFormat>
  <Paragraphs>184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Andalus</vt:lpstr>
      <vt:lpstr>Arial</vt:lpstr>
      <vt:lpstr>Bauhaus 93</vt:lpstr>
      <vt:lpstr>Calibri</vt:lpstr>
      <vt:lpstr>Calibri Light</vt:lpstr>
      <vt:lpstr>Imprint MT Shadow</vt:lpstr>
      <vt:lpstr>NikoshBAN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775</cp:revision>
  <dcterms:created xsi:type="dcterms:W3CDTF">2019-11-17T16:06:42Z</dcterms:created>
  <dcterms:modified xsi:type="dcterms:W3CDTF">2019-12-01T18:39:12Z</dcterms:modified>
</cp:coreProperties>
</file>