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8" r:id="rId3"/>
    <p:sldId id="256" r:id="rId4"/>
    <p:sldId id="257" r:id="rId5"/>
    <p:sldId id="271" r:id="rId6"/>
    <p:sldId id="273" r:id="rId7"/>
    <p:sldId id="275" r:id="rId8"/>
    <p:sldId id="265" r:id="rId9"/>
    <p:sldId id="264" r:id="rId10"/>
    <p:sldId id="266" r:id="rId11"/>
    <p:sldId id="267" r:id="rId12"/>
    <p:sldId id="268" r:id="rId13"/>
    <p:sldId id="274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3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24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85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0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5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E9443D-A1E1-4B59-AB6F-12AD7EBC893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48B03D-E6C3-457F-92D8-127DCCD7B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51693" y="10324"/>
            <a:ext cx="8440615" cy="6705600"/>
          </a:xfrm>
          <a:prstGeom prst="triangle">
            <a:avLst>
              <a:gd name="adj" fmla="val 522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410308" y="2051537"/>
            <a:ext cx="9144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7482254" y="1981200"/>
            <a:ext cx="8382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609600" y="39624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781800" y="10668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14400" y="83820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7725508" y="3927231"/>
            <a:ext cx="9144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3048000" y="533400"/>
            <a:ext cx="914400" cy="9144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600200" y="16764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2743200"/>
            <a:ext cx="838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5800" y="396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0" y="1295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629400" y="1905000"/>
            <a:ext cx="381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239000" y="2590800"/>
            <a:ext cx="486508" cy="72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886700" y="4572000"/>
            <a:ext cx="17462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005" y="1244281"/>
            <a:ext cx="79248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ত্রিভুজের তিনটি বাহু সমান তাকে সমবাহু ত্রিভুজ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005" y="2597669"/>
            <a:ext cx="705705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ত্রিভুজের দুটি বাহু সমান তাকে সমদ্বিবাহু ত্রিভুজ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1175005" y="4574394"/>
            <a:ext cx="735939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যে ত্রিভুজের তিনটি বাহু-ই অসমান তাকে বিষমবাহু ত্রিভুজ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196599" y="1254936"/>
            <a:ext cx="565402" cy="3650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36399" y="2597669"/>
            <a:ext cx="685802" cy="37170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95253" y="4574394"/>
            <a:ext cx="762001" cy="3925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8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21094"/>
            <a:ext cx="3314700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738919"/>
            <a:ext cx="48768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ত্রিভুজ কাহাকে বলে?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572000"/>
            <a:ext cx="78486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সমবাহ,সমদ্বিবাহু ও বিষমবাহু ত্রিভুজের একটি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পার্থক্য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334108" y="2819400"/>
            <a:ext cx="480646" cy="40380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81000" y="4776519"/>
            <a:ext cx="457200" cy="457200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9960" y="805989"/>
            <a:ext cx="2164081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1100" y="2347629"/>
            <a:ext cx="6781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বাহুভেদে ত্রিভুজ কত প্রকার বলতে পার?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659288"/>
            <a:ext cx="5638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সমবাহু ত্রিভুজের কয়টি বাহু সমান?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02692" y="245925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06435" y="4836375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895600" y="1054269"/>
            <a:ext cx="31242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708" y="2770443"/>
            <a:ext cx="74676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বিষমবাহু ত্রিভুজ একে চাঁদার  সাহায্যে মেপে প্রমান কর যে ত্রিভুজের তিন কোনের সমষ্টি দুই সমকোনের সমান।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52400" y="3281982"/>
            <a:ext cx="914400" cy="6426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457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8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024448" flipH="1">
            <a:off x="2593482" y="3638684"/>
            <a:ext cx="5481035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70"/>
            <a:ext cx="5334000" cy="399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85800"/>
            <a:ext cx="4038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তাহের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পাঠানটুলী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কর্পোরেশন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905000"/>
            <a:ext cx="4038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৭ম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বিষয়ঃগণিত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1842448" cy="24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63416" y="0"/>
            <a:ext cx="7848600" cy="64066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447800"/>
            <a:ext cx="5334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90800"/>
            <a:ext cx="6172200" cy="20621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0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1066800" y="31242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7620000" y="32140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36431" y="3366516"/>
            <a:ext cx="6588369" cy="26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1670538" y="3124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7162800" y="13716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420346" y="1371600"/>
            <a:ext cx="4572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7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58889 0.01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44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647289" y="4928832"/>
            <a:ext cx="457200" cy="39438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7461832" y="5025063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021560" y="2307771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49640" y="2590800"/>
            <a:ext cx="3235519" cy="238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75889" y="2536371"/>
            <a:ext cx="3373751" cy="2589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 rot="19323393" flipV="1">
            <a:off x="1119864" y="4270953"/>
            <a:ext cx="961778" cy="599271"/>
          </a:xfrm>
          <a:prstGeom prst="rightArrow">
            <a:avLst>
              <a:gd name="adj1" fmla="val 30292"/>
              <a:gd name="adj2" fmla="val 384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127637">
            <a:off x="4514444" y="2917325"/>
            <a:ext cx="867493" cy="40037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>
            <a:off x="6548124" y="5102578"/>
            <a:ext cx="799819" cy="390245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875889" y="5189843"/>
            <a:ext cx="6472054" cy="12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11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0533 L -0.57657 -0.005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0" y="373214"/>
            <a:ext cx="8991600" cy="61722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বাহুভেদে ত্রিভুজ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562100" y="304800"/>
            <a:ext cx="6019800" cy="3527946"/>
          </a:xfrm>
          <a:prstGeom prst="triangle">
            <a:avLst>
              <a:gd name="adj" fmla="val 4867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62100" y="4419600"/>
            <a:ext cx="60198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সমবাহু ত্রিভুজ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38800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5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438400" y="228600"/>
            <a:ext cx="4267200" cy="4396509"/>
          </a:xfrm>
          <a:prstGeom prst="triangle">
            <a:avLst>
              <a:gd name="adj" fmla="val 4735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47900" y="4876800"/>
            <a:ext cx="46482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সমদ্বিবাহু ত্রিভুজ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5943600"/>
            <a:ext cx="6400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679515">
            <a:off x="1707169" y="1769884"/>
            <a:ext cx="5729662" cy="4094123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4267200"/>
            <a:ext cx="5029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বিষমবাহু ত্রিভুজ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5343435"/>
            <a:ext cx="868679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0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167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173</cp:revision>
  <dcterms:created xsi:type="dcterms:W3CDTF">2014-02-09T18:06:55Z</dcterms:created>
  <dcterms:modified xsi:type="dcterms:W3CDTF">2019-12-02T16:52:33Z</dcterms:modified>
</cp:coreProperties>
</file>