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162800" cy="1143000"/>
          </a:xfrm>
        </p:spPr>
        <p:txBody>
          <a:bodyPr>
            <a:noAutofit/>
          </a:bodyPr>
          <a:lstStyle/>
          <a:p>
            <a:r>
              <a:rPr lang="bn-IN" sz="8000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    স্বাগতম</a:t>
            </a:r>
            <a:r>
              <a:rPr lang="bn-IN" sz="800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IN" sz="8000" dirty="0" smtClean="0">
                <a:ln>
                  <a:solidFill>
                    <a:schemeClr val="bg2">
                      <a:lumMod val="25000"/>
                    </a:schemeClr>
                  </a:solidFill>
                </a:ln>
              </a:rPr>
              <a:t> </a:t>
            </a:r>
            <a:endParaRPr lang="en-US" sz="8000" dirty="0">
              <a:ln>
                <a:solidFill>
                  <a:schemeClr val="bg2">
                    <a:lumMod val="25000"/>
                  </a:schemeClr>
                </a:solidFill>
              </a:ln>
            </a:endParaRPr>
          </a:p>
        </p:txBody>
      </p:sp>
      <p:pic>
        <p:nvPicPr>
          <p:cNvPr id="4" name="Picture 3" descr="imgolapagesCAH64H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71600"/>
            <a:ext cx="68580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3000" y="762000"/>
            <a:ext cx="64008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একক কাজ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312420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n>
                  <a:solidFill>
                    <a:schemeClr val="accent2"/>
                  </a:solidFill>
                </a:ln>
                <a:solidFill>
                  <a:schemeClr val="accent2"/>
                </a:solidFill>
              </a:rPr>
              <a:t>#জাহান্নাম কাকে বলে?</a:t>
            </a:r>
            <a:endParaRPr lang="en-US" sz="4800" dirty="0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752600" y="228600"/>
            <a:ext cx="6248400" cy="3048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বাড়ির কাজ</a:t>
            </a:r>
            <a:endParaRPr lang="en-US" sz="72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886200"/>
            <a:ext cx="662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#জাহান্নাম কয়টি? জাহান্নামের বর্ণনা লিখ।</a:t>
            </a:r>
            <a:endParaRPr lang="en-US" sz="4400" dirty="0">
              <a:ln>
                <a:solidFill>
                  <a:srgbClr val="00B050"/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057400" y="0"/>
            <a:ext cx="5181600" cy="3124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ধন্যবাদ</a:t>
            </a:r>
            <a:endParaRPr lang="en-US" sz="96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pic>
        <p:nvPicPr>
          <p:cNvPr id="3" name="Picture 2" descr="3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657600"/>
            <a:ext cx="63246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15240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u="sng" dirty="0" smtClean="0">
                <a:ln>
                  <a:solidFill>
                    <a:schemeClr val="tx1"/>
                  </a:solidFill>
                </a:ln>
              </a:rPr>
              <a:t>শিক্ষক পরিচিতি     </a:t>
            </a:r>
            <a:endParaRPr lang="en-US" sz="2800" u="sng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981200"/>
            <a:ext cx="426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2800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bn-IN" sz="2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নামঃমোছাঃ আয়েশা খাতুন</a:t>
            </a:r>
          </a:p>
          <a:p>
            <a:r>
              <a:rPr lang="bn-IN" sz="2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সহকারি শিক্ষক (আরবী)</a:t>
            </a:r>
          </a:p>
          <a:p>
            <a:r>
              <a:rPr lang="bn-IN" sz="2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কালিশ পুনাইল হামিদীয়া ফাজিল (ডিগ্রী)মাদ্রাসা</a:t>
            </a:r>
          </a:p>
          <a:p>
            <a:r>
              <a:rPr lang="bn-IN" sz="2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নন্দীগ্রাম,বগুড়া।</a:t>
            </a:r>
          </a:p>
          <a:p>
            <a:r>
              <a:rPr lang="bn-IN" sz="2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মোবাইল</a:t>
            </a:r>
            <a:r>
              <a:rPr lang="en-US" sz="2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n-IN" sz="2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নং</a:t>
            </a:r>
            <a:r>
              <a:rPr lang="en-US" sz="2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bn-IN" sz="2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০১৭৯৭৬৭২৩৮০</a:t>
            </a:r>
            <a:endParaRPr lang="en-US" sz="28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2133600" y="152400"/>
            <a:ext cx="4724400" cy="769441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n>
                  <a:solidFill>
                    <a:schemeClr val="bg2"/>
                  </a:solidFill>
                </a:ln>
                <a:solidFill>
                  <a:schemeClr val="bg2"/>
                </a:solidFill>
              </a:rPr>
              <a:t>   পরিচিতি   </a:t>
            </a:r>
            <a:endParaRPr lang="en-US" sz="4400" dirty="0">
              <a:ln>
                <a:solidFill>
                  <a:schemeClr val="bg2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1447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u="sng" dirty="0" smtClean="0">
                <a:ln>
                  <a:solidFill>
                    <a:schemeClr val="tx1"/>
                  </a:solidFill>
                </a:ln>
              </a:rPr>
              <a:t>পাঠ পরিচিতি</a:t>
            </a:r>
            <a:endParaRPr lang="en-US" sz="2800" u="sng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2514600"/>
            <a:ext cx="251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0" y="1981200"/>
            <a:ext cx="2819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bn-IN" sz="2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শ্রেণীঃ ৭ম</a:t>
            </a:r>
          </a:p>
          <a:p>
            <a:r>
              <a:rPr lang="bn-IN" sz="2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বিষয়ঃ আকাইদ ওয়াল ফিকহ</a:t>
            </a:r>
          </a:p>
          <a:p>
            <a:r>
              <a:rPr lang="bn-IN" sz="28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সময়ঃ ৪৫মিনিট</a:t>
            </a:r>
            <a:endParaRPr lang="en-US" sz="28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ur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0"/>
            <a:ext cx="4419600" cy="3124200"/>
          </a:xfrm>
          <a:prstGeom prst="rect">
            <a:avLst/>
          </a:prstGeom>
        </p:spPr>
      </p:pic>
      <p:pic>
        <p:nvPicPr>
          <p:cNvPr id="3" name="Picture 2" descr="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648200" cy="3124200"/>
          </a:xfrm>
          <a:prstGeom prst="rect">
            <a:avLst/>
          </a:prstGeom>
        </p:spPr>
      </p:pic>
      <p:pic>
        <p:nvPicPr>
          <p:cNvPr id="4" name="Picture 3" descr="modin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00400"/>
            <a:ext cx="4572000" cy="3657600"/>
          </a:xfrm>
          <a:prstGeom prst="rect">
            <a:avLst/>
          </a:prstGeom>
        </p:spPr>
      </p:pic>
      <p:pic>
        <p:nvPicPr>
          <p:cNvPr id="5" name="Picture 4" descr="poroka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3200400"/>
            <a:ext cx="4495800" cy="36576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 flipV="1">
            <a:off x="5029200" y="7772400"/>
            <a:ext cx="9144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1295400"/>
            <a:ext cx="4724400" cy="3139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“ঈমান</a:t>
            </a:r>
            <a:endParaRPr lang="en-US" sz="6600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algn="ctr"/>
            <a:r>
              <a:rPr lang="bn-IN" sz="66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বিল </a:t>
            </a:r>
            <a:r>
              <a:rPr lang="en-US" sz="66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      </a:t>
            </a:r>
            <a:r>
              <a:rPr lang="bn-IN" sz="66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ইসলাম”   </a:t>
            </a:r>
            <a:endParaRPr lang="en-US" sz="6600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u="sng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শিখনফলঃ</a:t>
            </a:r>
            <a:endParaRPr lang="en-US" sz="5400" u="sng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9050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                                                   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828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  এই পাঠ শেষে শিক্ষার্থীরা</a:t>
            </a:r>
            <a:r>
              <a:rPr lang="en-US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bn-IN" sz="32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endParaRPr lang="en-US" sz="32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667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#</a:t>
            </a:r>
            <a:r>
              <a:rPr lang="bn-IN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আল্লাহর প্রতি দৃঢ় বিশ্বাস স্থাপন করতে পারবে।  </a:t>
            </a:r>
            <a:endParaRPr lang="en-US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3528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#নবী-রাসুলদের উপর বিশ্বাস স্থাপন করতে পারবে।</a:t>
            </a:r>
            <a:endParaRPr lang="en-US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1148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#পরকাল সম্পর্কে জ্ঞান লাভ করতে পারবে।                                                                     </a:t>
            </a:r>
            <a:endParaRPr lang="en-US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4876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#তাকদীর সম্পর্কে অনুধাবন করতে পারবে।</a:t>
            </a:r>
            <a:endParaRPr lang="en-US" sz="280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ah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19600" cy="3505200"/>
          </a:xfrm>
          <a:prstGeom prst="rect">
            <a:avLst/>
          </a:prstGeom>
        </p:spPr>
      </p:pic>
      <p:pic>
        <p:nvPicPr>
          <p:cNvPr id="4" name="Picture 3" descr="ajab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81400"/>
            <a:ext cx="4419600" cy="3276600"/>
          </a:xfrm>
          <a:prstGeom prst="rect">
            <a:avLst/>
          </a:prstGeom>
        </p:spPr>
      </p:pic>
      <p:pic>
        <p:nvPicPr>
          <p:cNvPr id="6" name="Picture 5" descr="4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0"/>
            <a:ext cx="4648200" cy="3505200"/>
          </a:xfrm>
          <a:prstGeom prst="rect">
            <a:avLst/>
          </a:prstGeom>
        </p:spPr>
      </p:pic>
      <p:pic>
        <p:nvPicPr>
          <p:cNvPr id="7" name="Picture 6" descr="aja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3581400"/>
            <a:ext cx="46482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jru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95800" cy="3429000"/>
          </a:xfrm>
          <a:prstGeom prst="rect">
            <a:avLst/>
          </a:prstGeom>
        </p:spPr>
      </p:pic>
      <p:pic>
        <p:nvPicPr>
          <p:cNvPr id="3" name="Picture 2" descr="guha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"/>
            <a:ext cx="4572000" cy="3428999"/>
          </a:xfrm>
          <a:prstGeom prst="rect">
            <a:avLst/>
          </a:prstGeom>
        </p:spPr>
      </p:pic>
      <p:pic>
        <p:nvPicPr>
          <p:cNvPr id="4" name="Picture 3" descr="tai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05200"/>
            <a:ext cx="4495800" cy="3352800"/>
          </a:xfrm>
          <a:prstGeom prst="rect">
            <a:avLst/>
          </a:prstGeom>
        </p:spPr>
      </p:pic>
      <p:pic>
        <p:nvPicPr>
          <p:cNvPr id="5" name="Picture 4" descr="4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505200"/>
            <a:ext cx="45720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72000" cy="3276600"/>
          </a:xfrm>
          <a:prstGeom prst="rect">
            <a:avLst/>
          </a:prstGeom>
        </p:spPr>
      </p:pic>
      <p:pic>
        <p:nvPicPr>
          <p:cNvPr id="3" name="Picture 2" descr="jahannam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0"/>
            <a:ext cx="4495800" cy="3276600"/>
          </a:xfrm>
          <a:prstGeom prst="rect">
            <a:avLst/>
          </a:prstGeom>
        </p:spPr>
      </p:pic>
      <p:pic>
        <p:nvPicPr>
          <p:cNvPr id="5" name="Picture 4" descr="j  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352800"/>
            <a:ext cx="4343400" cy="3505200"/>
          </a:xfrm>
          <a:prstGeom prst="rect">
            <a:avLst/>
          </a:prstGeom>
        </p:spPr>
      </p:pic>
      <p:pic>
        <p:nvPicPr>
          <p:cNvPr id="6" name="Picture 5" descr="exam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352800"/>
            <a:ext cx="4523509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2362200" y="0"/>
            <a:ext cx="4267200" cy="2667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মূল্যায়ন</a:t>
            </a:r>
            <a:endParaRPr lang="en-US" sz="66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971800"/>
            <a:ext cx="83058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#আল্লাহর </a:t>
            </a:r>
            <a:r>
              <a:rPr lang="bn-IN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প্রতি ঈমান</a:t>
            </a:r>
            <a:r>
              <a:rPr lang="bn-IN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আনার হুকুম </a:t>
            </a:r>
            <a:r>
              <a:rPr lang="bn-IN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কি?</a:t>
            </a:r>
          </a:p>
          <a:p>
            <a:r>
              <a:rPr lang="bn-IN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#পরকাল অর্থ কি?</a:t>
            </a:r>
          </a:p>
          <a:p>
            <a:r>
              <a:rPr lang="bn-IN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#নবি-রাসুলদের প্রতি ঈমান আনার হুকুম কি?</a:t>
            </a:r>
          </a:p>
          <a:p>
            <a:r>
              <a:rPr lang="bn-IN" sz="3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#পাপীদের ঠিকানা কোঁথায়?</a:t>
            </a:r>
            <a:endParaRPr lang="en-US" sz="3600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697</TotalTime>
  <Words>127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    স্বাগতম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uitrce</dc:creator>
  <cp:lastModifiedBy>uitrce</cp:lastModifiedBy>
  <cp:revision>96</cp:revision>
  <dcterms:created xsi:type="dcterms:W3CDTF">2006-08-16T00:00:00Z</dcterms:created>
  <dcterms:modified xsi:type="dcterms:W3CDTF">2019-12-01T05:57:26Z</dcterms:modified>
</cp:coreProperties>
</file>