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5" r:id="rId18"/>
    <p:sldId id="274" r:id="rId19"/>
    <p:sldId id="277" r:id="rId20"/>
    <p:sldId id="278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28A7A-FF37-421B-B4F2-81E98211BD8A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D30C7-4961-448E-84B2-209308191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FF15-2EA7-4735-990E-6735EFD99FD5}" type="datetime1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আবু ইউছুপ, লেমুয়া উচ্চ বিদ্যালয়, ফেনী সদর, ফেনী, মেবাইলঃ ০১৮১৫-৩৭৮৬৪৬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54DC-46A1-48DB-BCC4-4FE86CA82E56}" type="datetime1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আবু ইউছুপ, লেমুয়া উচ্চ বিদ্যালয়, ফেনী সদর, ফেনী, মেবাইলঃ ০১৮১৫-৩৭৮৬৪৬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0847-ADED-42B2-808B-0E9054647868}" type="datetime1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আবু ইউছুপ, লেমুয়া উচ্চ বিদ্যালয়, ফেনী সদর, ফেনী, মেবাইলঃ ০১৮১৫-৩৭৮৬৪৬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1B5D-86AD-4E9C-A1EF-EC28D6E0279F}" type="datetime1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আবু ইউছুপ, লেমুয়া উচ্চ বিদ্যালয়, ফেনী সদর, ফেনী, মেবাইলঃ ০১৮১৫-৩৭৮৬৪৬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BD23-9E5F-41AD-9495-22E1621A9D66}" type="datetime1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আবু ইউছুপ, লেমুয়া উচ্চ বিদ্যালয়, ফেনী সদর, ফেনী, মেবাইলঃ ০১৮১৫-৩৭৮৬৪৬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E8EB-0E88-45B5-9B98-3E0162D9E3A2}" type="datetime1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আবু ইউছুপ, লেমুয়া উচ্চ বিদ্যালয়, ফেনী সদর, ফেনী, মেবাইলঃ ০১৮১৫-৩৭৮৬৪৬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CD81-1592-4FB6-BFA5-23BF5A1E6EF3}" type="datetime1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আবু ইউছুপ, লেমুয়া উচ্চ বিদ্যালয়, ফেনী সদর, ফেনী, মেবাইলঃ ০১৮১৫-৩৭৮৬৪৬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CF00-B16A-45A2-BD5E-B3DE3AA06946}" type="datetime1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আবু ইউছুপ, লেমুয়া উচ্চ বিদ্যালয়, ফেনী সদর, ফেনী, মেবাইলঃ ০১৮১৫-৩৭৮৬৪৬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75C1-659B-4B47-89ED-676604C35D62}" type="datetime1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আবু ইউছুপ, লেমুয়া উচ্চ বিদ্যালয়, ফেনী সদর, ফেনী, মেবাইলঃ ০১৮১৫-৩৭৮৬৪৬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1C40-7096-4252-8431-A8F9079259CA}" type="datetime1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আবু ইউছুপ, লেমুয়া উচ্চ বিদ্যালয়, ফেনী সদর, ফেনী, মেবাইলঃ ০১৮১৫-৩৭৮৬৪৬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7C2F-044E-4605-86C9-6CAEE69ED55B}" type="datetime1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আবু ইউছুপ, লেমুয়া উচ্চ বিদ্যালয়, ফেনী সদর, ফেনী, মেবাইলঃ ০১৮১৫-৩৭৮৬৪৬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5662-8183-4EB2-BF23-3B15231A1D20}" type="datetime1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মোহাম্মদ আবু ইউছুপ, লেমুয়া উচ্চ বিদ্যালয়, ফেনী সদর, ফেনী, মেবাইলঃ ০১৮১৫-৩৭৮৬৪৬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400" cy="646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47800" y="2209800"/>
            <a:ext cx="4613764" cy="2054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bn-BD" sz="15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36386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38qXuJpYL._SL15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6200"/>
            <a:ext cx="4267200" cy="3733800"/>
          </a:xfrm>
          <a:prstGeom prst="rect">
            <a:avLst/>
          </a:prstGeom>
        </p:spPr>
      </p:pic>
      <p:pic>
        <p:nvPicPr>
          <p:cNvPr id="3" name="Picture 2" descr="mou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76200"/>
            <a:ext cx="46482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343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নাড়াচড়া করলে মনিটরের পর্দায় একটি তীর চিহ্ন (বা অন্য কোন চিহ্ন) নড়াচড়া করে। একে মাউস পয়েন্টার বলে। মাউস হতে নির্দেশ কম্পিউটারে পাঠানোর জন্য বোতাম বা বাটন থাকে। এ বোতাম বা বাটন চাপলে মাউস পয়েন্টারের অবস্থান অনুযায়ী প্রোগ্রাম কাজ করে।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on-SX710HS-Compact-Digital-Cam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67664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200" y="51054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ক্যাম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ইনপুট ডিভাইস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ডিজিটাল ছবি  তোলার কাজে এই ক্যাম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 ব্যবহার করা হয় 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1" y="142875"/>
            <a:ext cx="8731469" cy="4810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0480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 একটি ইনপুট ডিভাইস, যার মাধ্যমে ছবি বা বই স্ক্যান করে কম্পিউটারে সঞ্চয় করা হয়।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 camer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3" y="109347"/>
            <a:ext cx="8979062" cy="5377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2838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ক্যামরা একটি ইনপুট ডিভাইস। যে কোন কিছু ভিডিও করার কাজে এটি ব্যবহার করা হয়।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767357">
            <a:off x="3276600" y="3369967"/>
            <a:ext cx="19375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ক্যাম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 camer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" y="70340"/>
            <a:ext cx="9020905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43600"/>
            <a:ext cx="9227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অনলাইনে ভিডিও কথা বলার জন্য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ওয়েব ক্যাম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 করা হয়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5" y="1295400"/>
            <a:ext cx="2340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ওয়েব ক্যাম 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6" y="70339"/>
            <a:ext cx="8991599" cy="6724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2755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 গেমস খেলার জন্য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জয়স্টিক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 করা হয়।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20782041">
            <a:off x="5529701" y="3463577"/>
            <a:ext cx="55976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</a:t>
            </a:r>
          </a:p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স্টি</a:t>
            </a:r>
          </a:p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85015">
            <a:off x="757225" y="2956732"/>
            <a:ext cx="55976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</a:t>
            </a:r>
          </a:p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স্টি</a:t>
            </a:r>
          </a:p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S-2000AFC-flatbed-ADF-scanner-1024x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3" y="133350"/>
            <a:ext cx="4792227" cy="5734050"/>
          </a:xfrm>
          <a:prstGeom prst="rect">
            <a:avLst/>
          </a:prstGeom>
        </p:spPr>
      </p:pic>
      <p:pic>
        <p:nvPicPr>
          <p:cNvPr id="4" name="Picture 3" descr="mc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23095"/>
            <a:ext cx="4191000" cy="5761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16" y="6059269"/>
            <a:ext cx="763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ওএমআর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ভরাট করা খাতা পড়ার কাজে ব্যবহার করা হয়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20508079">
            <a:off x="2456417" y="2906984"/>
            <a:ext cx="1689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ওএমআর 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6019800" y="533400"/>
            <a:ext cx="2146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ওএমআর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0"/>
            <a:ext cx="35734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6200" y="914400"/>
            <a:ext cx="1905000" cy="1371600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‘জোড়া’ দল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0" y="2819400"/>
            <a:ext cx="2057400" cy="1371600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‘বিজোড়’ দল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15200" y="76200"/>
            <a:ext cx="1600200" cy="1143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8785" y="1217474"/>
            <a:ext cx="7108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সব ইনপুট ডিভাইসের কথা বলা হয়েছে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সেগুলো ছাড়া অন্য ৫ টি ইনপুট ডিভাইসের নাম ও 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 লিখ।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895600"/>
            <a:ext cx="5562600" cy="3733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4419600"/>
            <a:ext cx="35012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যন্ত্রটির নাম কি?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এটা কি কাজে ব্যবহার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করা হয় এটি ব্যবহারের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৩টি সুবিধা লিখ।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xit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6" grpId="0" build="allAtOnce" animBg="1"/>
      <p:bldP spid="11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54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টাচ মোবাইল কোন ধরণের ডিভাইস?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rcod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343400"/>
            <a:ext cx="40386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81400"/>
            <a:ext cx="7252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টাচ মোবাইল হল ইনপুট, আউটপুট ডিভাইস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5587425"/>
            <a:ext cx="9368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উপরের চিত্রটি পড়ার জন্য যে ডিভাইস ব্যবহার করা হবে তার নাম কি?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35469"/>
            <a:ext cx="3373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বারকোড রিডার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0" name="Picture 9" descr="hk_SM-J7108ZDDTGY_001_01_go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6192" y="2015362"/>
            <a:ext cx="117546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৩। কারো সাথে অনলাইনে ভিডিও কল করার জন্য কোন ডিভাইস ব্যবহার করা হয়?</a:t>
            </a:r>
            <a:endParaRPr lang="en-US" sz="2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eb camer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600200"/>
            <a:ext cx="1981200" cy="121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95400"/>
            <a:ext cx="193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 ক্যাম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 আমার একটা ছবি তুলতে বলা হলে আপনি কোন ডিভাইস ব্যবহার করবেন 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114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ডিজিটাল ক্যাম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ইনপুট ডিভাইস কাকে বলে?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10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যে সকল যন্ত্র দিয়ে কম্পিউটারে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তথ্য প্রদান করা হয়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তাকে ইনপুট ডিভাইস বলে ।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219200"/>
            <a:ext cx="5486399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রবিউল ইসলাম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bn-BD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বানিয়াখামার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মাধ্যমিক বিদ্যালয়</a:t>
            </a:r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খুলনা।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৯২২-৩১৯৭৮৭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E-mail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rabiulhm1978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@gmail.com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495801"/>
            <a:ext cx="61722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রবিউল ইসলাম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বি.</a:t>
            </a:r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(অনার্স), এম.</a:t>
            </a:r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মার্কেটিংও ব্যবস্থাপনা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বি.এড-প্রথম শ্রেণি,এম.এড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0"/>
            <a:ext cx="4774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" y="4495800"/>
            <a:ext cx="2514600" cy="23622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৬ষ্ঠ শ্রেণি-খ শাখা</a:t>
            </a:r>
            <a:endPara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প্রযুক্তি।</a:t>
            </a:r>
            <a:endParaRPr lang="bn-BD" sz="2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00x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533400"/>
            <a:ext cx="24384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5172658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4528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2976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বিকাশে ‘ইনপুট ডিভাইসের’ গুরুত্ব সম্পর্কে ১০ টি বাক্য লিখে আনবে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0"/>
            <a:ext cx="32704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39" y="6157540"/>
            <a:ext cx="854166" cy="691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2" y="6150573"/>
            <a:ext cx="854166" cy="691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06" y="6150573"/>
            <a:ext cx="854166" cy="691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70" y="6150573"/>
            <a:ext cx="854166" cy="691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02" y="6150573"/>
            <a:ext cx="854166" cy="691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34" y="6150573"/>
            <a:ext cx="854166" cy="691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34" y="6150573"/>
            <a:ext cx="854166" cy="691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32" y="6150573"/>
            <a:ext cx="854166" cy="691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34" y="6150573"/>
            <a:ext cx="854166" cy="691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66339"/>
            <a:ext cx="854166" cy="6916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66339"/>
            <a:ext cx="854166" cy="69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834" y="6166339"/>
            <a:ext cx="854166" cy="69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71600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যোগাযোগ প্রযুক্তি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পাঠঃ ৩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ইনপুট ডিভাইস</a:t>
            </a:r>
            <a:endParaRPr lang="bn-BD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IN" sz="4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১৭/০৯/২০১৯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খ্রি.</a:t>
            </a:r>
          </a:p>
          <a:p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838200"/>
            <a:ext cx="5105400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-mouse-options-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81400"/>
            <a:ext cx="43434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36" y="4640759"/>
            <a:ext cx="4400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60505BiQN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56158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114800"/>
            <a:ext cx="19812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পাঠ..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121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</a:t>
            </a:r>
          </a:p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পুট</a:t>
            </a:r>
          </a:p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ডিভা</a:t>
            </a:r>
          </a:p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7907" y="1143000"/>
            <a:ext cx="447109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62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শিখনফল...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4596" y="2057400"/>
            <a:ext cx="93490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ইনপুট ডিভাইস কি তা বলতে পারবে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ইনপুট ডিভাইসগুলো চিহ্নিত করতে পারবে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ইনপুট ডিভাইসের ব্যবহার বর্ণনা করত পারবে।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6200"/>
            <a:ext cx="4191000" cy="3352800"/>
          </a:xfrm>
          <a:prstGeom prst="rect">
            <a:avLst/>
          </a:prstGeom>
        </p:spPr>
      </p:pic>
      <p:pic>
        <p:nvPicPr>
          <p:cNvPr id="4" name="Picture 3" descr="video camer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76200"/>
            <a:ext cx="47244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57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 ক্যামেরা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pega-pg-9037-joystick-pc-gamepad-ipega-90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" y="3507729"/>
            <a:ext cx="4219575" cy="3267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609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omr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4430" y="3505200"/>
            <a:ext cx="4724400" cy="335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0400" y="5830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ওএমআর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5" y="58615"/>
            <a:ext cx="4495800" cy="4056185"/>
          </a:xfrm>
          <a:prstGeom prst="rect">
            <a:avLst/>
          </a:prstGeom>
        </p:spPr>
      </p:pic>
      <p:pic>
        <p:nvPicPr>
          <p:cNvPr id="3" name="Picture 2" descr="barcode reader1.jpg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58614"/>
            <a:ext cx="4419600" cy="4056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001869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4114800"/>
            <a:ext cx="295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বারকোড রিডার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3594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সকল যন্ত্র দিয়ে কম্পিউটারে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প্রদান করা হয়</a:t>
            </a: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 ইনপুট ডিভাইস বলে ।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4648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কি-বোর্ড দিয়ে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বাংলা,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লিখা যায়। কি-বোর্ডে  একটা 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চাপলে কম্পিউটারের ভেতর সেই বোতামের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জন্যে 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 অক্ষরটি ঢুকে যায়।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vro-keyboard-layo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470</Words>
  <Application>Microsoft Office PowerPoint</Application>
  <PresentationFormat>On-screen Show (4:3)</PresentationFormat>
  <Paragraphs>89</Paragraphs>
  <Slides>21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Yousup</dc:creator>
  <cp:lastModifiedBy>Doel</cp:lastModifiedBy>
  <cp:revision>109</cp:revision>
  <dcterms:created xsi:type="dcterms:W3CDTF">2006-08-16T00:00:00Z</dcterms:created>
  <dcterms:modified xsi:type="dcterms:W3CDTF">2019-12-02T06:14:47Z</dcterms:modified>
</cp:coreProperties>
</file>