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64" r:id="rId11"/>
    <p:sldId id="269" r:id="rId12"/>
    <p:sldId id="266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8EAA45-2E59-44BB-ACB6-CE4BDA70AEA0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4787F1-C7E8-48B5-AA6A-68CF850BB4F2}">
      <dgm:prSet phldrT="[Text]" phldr="1"/>
      <dgm:spPr/>
      <dgm:t>
        <a:bodyPr/>
        <a:lstStyle/>
        <a:p>
          <a:endParaRPr lang="en-US"/>
        </a:p>
      </dgm:t>
    </dgm:pt>
    <dgm:pt modelId="{AD3A2373-CAD8-4FF1-9FD1-830A9CE0C40A}" type="parTrans" cxnId="{31AFF211-6F87-4BAE-A14D-F122A1B2BB4F}">
      <dgm:prSet/>
      <dgm:spPr/>
      <dgm:t>
        <a:bodyPr/>
        <a:lstStyle/>
        <a:p>
          <a:endParaRPr lang="en-US"/>
        </a:p>
      </dgm:t>
    </dgm:pt>
    <dgm:pt modelId="{B1181510-61AE-4AC7-A688-63906E425274}" type="sibTrans" cxnId="{31AFF211-6F87-4BAE-A14D-F122A1B2BB4F}">
      <dgm:prSet/>
      <dgm:spPr/>
      <dgm:t>
        <a:bodyPr/>
        <a:lstStyle/>
        <a:p>
          <a:endParaRPr lang="en-US"/>
        </a:p>
      </dgm:t>
    </dgm:pt>
    <dgm:pt modelId="{1626987C-B6AC-4B7E-81A3-F7683104E2C1}">
      <dgm:prSet phldrT="[Text]"/>
      <dgm:spPr/>
      <dgm:t>
        <a:bodyPr/>
        <a:lstStyle/>
        <a:p>
          <a:r>
            <a:rPr lang="bn-BD" dirty="0" smtClean="0"/>
            <a:t>জন্ম</a:t>
          </a:r>
          <a:endParaRPr lang="en-US" dirty="0"/>
        </a:p>
      </dgm:t>
    </dgm:pt>
    <dgm:pt modelId="{0883DBF5-B5EC-4282-972C-8E9E38315D0B}" type="parTrans" cxnId="{D41B6557-4B66-4CE2-A5AF-1B0FA5EAF604}">
      <dgm:prSet/>
      <dgm:spPr/>
      <dgm:t>
        <a:bodyPr/>
        <a:lstStyle/>
        <a:p>
          <a:endParaRPr lang="en-US"/>
        </a:p>
      </dgm:t>
    </dgm:pt>
    <dgm:pt modelId="{9172E59E-8E10-43DE-948F-813751A13C21}" type="sibTrans" cxnId="{D41B6557-4B66-4CE2-A5AF-1B0FA5EAF604}">
      <dgm:prSet/>
      <dgm:spPr/>
      <dgm:t>
        <a:bodyPr/>
        <a:lstStyle/>
        <a:p>
          <a:endParaRPr lang="en-US"/>
        </a:p>
      </dgm:t>
    </dgm:pt>
    <dgm:pt modelId="{46E14699-06D0-4143-BB4B-5D043CF741BB}">
      <dgm:prSet phldrT="[Text]"/>
      <dgm:spPr/>
      <dgm:t>
        <a:bodyPr/>
        <a:lstStyle/>
        <a:p>
          <a:r>
            <a:rPr lang="bn-BD" dirty="0" smtClean="0"/>
            <a:t>মৃত্যু</a:t>
          </a:r>
          <a:endParaRPr lang="en-US" dirty="0"/>
        </a:p>
      </dgm:t>
    </dgm:pt>
    <dgm:pt modelId="{6E8FBAD5-A727-472A-85E1-0384F9A7C663}" type="parTrans" cxnId="{1AE19FBC-39EC-43C9-B2F9-03619FF7804D}">
      <dgm:prSet/>
      <dgm:spPr/>
      <dgm:t>
        <a:bodyPr/>
        <a:lstStyle/>
        <a:p>
          <a:endParaRPr lang="en-US"/>
        </a:p>
      </dgm:t>
    </dgm:pt>
    <dgm:pt modelId="{907D6320-AAD7-4729-894C-FAA4829BA0D7}" type="sibTrans" cxnId="{1AE19FBC-39EC-43C9-B2F9-03619FF7804D}">
      <dgm:prSet/>
      <dgm:spPr/>
      <dgm:t>
        <a:bodyPr/>
        <a:lstStyle/>
        <a:p>
          <a:endParaRPr lang="en-US"/>
        </a:p>
      </dgm:t>
    </dgm:pt>
    <dgm:pt modelId="{A7745386-CB84-4CA5-8E7C-820C5913BFE6}">
      <dgm:prSet phldrT="[Text]" custT="1"/>
      <dgm:spPr/>
      <dgm:t>
        <a:bodyPr/>
        <a:lstStyle/>
        <a:p>
          <a:pPr algn="ctr"/>
          <a:r>
            <a:rPr lang="bn-BD" sz="2000" dirty="0" smtClean="0"/>
            <a:t>ছোটদের জন্য</a:t>
          </a:r>
          <a:endParaRPr lang="en-US" sz="2000" dirty="0" smtClean="0"/>
        </a:p>
        <a:p>
          <a:pPr algn="l"/>
          <a:r>
            <a:rPr lang="en-US" sz="2000" dirty="0" smtClean="0"/>
            <a:t>       </a:t>
          </a:r>
          <a:r>
            <a:rPr lang="en-US" sz="2000" dirty="0" err="1" smtClean="0"/>
            <a:t>লেখা</a:t>
          </a:r>
          <a:r>
            <a:rPr lang="en-US" sz="2000" dirty="0" smtClean="0"/>
            <a:t> </a:t>
          </a:r>
          <a:r>
            <a:rPr lang="en-US" sz="2000" dirty="0" err="1" smtClean="0"/>
            <a:t>বই</a:t>
          </a:r>
          <a:r>
            <a:rPr lang="en-US" sz="2000" dirty="0" smtClean="0"/>
            <a:t> </a:t>
          </a:r>
          <a:endParaRPr lang="en-US" sz="2000" dirty="0"/>
        </a:p>
      </dgm:t>
    </dgm:pt>
    <dgm:pt modelId="{B3F98D97-D61E-4311-9ECF-95E870C6C055}" type="parTrans" cxnId="{95F7D00E-C3B7-4768-A943-0F56B4F3094C}">
      <dgm:prSet/>
      <dgm:spPr/>
      <dgm:t>
        <a:bodyPr/>
        <a:lstStyle/>
        <a:p>
          <a:endParaRPr lang="en-US"/>
        </a:p>
      </dgm:t>
    </dgm:pt>
    <dgm:pt modelId="{053D0666-F8C6-4E17-9119-2A091461CA49}" type="sibTrans" cxnId="{95F7D00E-C3B7-4768-A943-0F56B4F3094C}">
      <dgm:prSet/>
      <dgm:spPr/>
      <dgm:t>
        <a:bodyPr/>
        <a:lstStyle/>
        <a:p>
          <a:endParaRPr lang="en-US"/>
        </a:p>
      </dgm:t>
    </dgm:pt>
    <dgm:pt modelId="{361478BA-A3ED-448E-A5C9-631E4228CE32}" type="pres">
      <dgm:prSet presAssocID="{388EAA45-2E59-44BB-ACB6-CE4BDA70AEA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9F695C0-5318-4270-A856-15EE8B00D859}" type="pres">
      <dgm:prSet presAssocID="{924787F1-C7E8-48B5-AA6A-68CF850BB4F2}" presName="singleCycle" presStyleCnt="0"/>
      <dgm:spPr/>
    </dgm:pt>
    <dgm:pt modelId="{E3CF3A1B-C05A-493C-828A-A8D0945493A8}" type="pres">
      <dgm:prSet presAssocID="{924787F1-C7E8-48B5-AA6A-68CF850BB4F2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EA7A8A9C-8217-40B7-A4EF-0B1F20652890}" type="pres">
      <dgm:prSet presAssocID="{0883DBF5-B5EC-4282-972C-8E9E38315D0B}" presName="Name56" presStyleLbl="parChTrans1D2" presStyleIdx="0" presStyleCnt="3"/>
      <dgm:spPr/>
      <dgm:t>
        <a:bodyPr/>
        <a:lstStyle/>
        <a:p>
          <a:endParaRPr lang="en-US"/>
        </a:p>
      </dgm:t>
    </dgm:pt>
    <dgm:pt modelId="{44627CAF-9FCA-4C77-9867-4714C4E4FA3E}" type="pres">
      <dgm:prSet presAssocID="{1626987C-B6AC-4B7E-81A3-F7683104E2C1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9198E-C666-4DDA-A0D9-51EE33E9D517}" type="pres">
      <dgm:prSet presAssocID="{6E8FBAD5-A727-472A-85E1-0384F9A7C663}" presName="Name56" presStyleLbl="parChTrans1D2" presStyleIdx="1" presStyleCnt="3"/>
      <dgm:spPr/>
      <dgm:t>
        <a:bodyPr/>
        <a:lstStyle/>
        <a:p>
          <a:endParaRPr lang="en-US"/>
        </a:p>
      </dgm:t>
    </dgm:pt>
    <dgm:pt modelId="{13D66F67-2EDB-4C01-8D96-85CD6E1BE4E5}" type="pres">
      <dgm:prSet presAssocID="{46E14699-06D0-4143-BB4B-5D043CF741BB}" presName="text0" presStyleLbl="node1" presStyleIdx="2" presStyleCnt="4" custRadScaleRad="94190" custRadScaleInc="-698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219B91-84E8-4C6D-9A81-A981DA67489D}" type="pres">
      <dgm:prSet presAssocID="{B3F98D97-D61E-4311-9ECF-95E870C6C055}" presName="Name56" presStyleLbl="parChTrans1D2" presStyleIdx="2" presStyleCnt="3"/>
      <dgm:spPr/>
      <dgm:t>
        <a:bodyPr/>
        <a:lstStyle/>
        <a:p>
          <a:endParaRPr lang="en-US"/>
        </a:p>
      </dgm:t>
    </dgm:pt>
    <dgm:pt modelId="{CC95212E-BC93-471B-A3C1-21E6216242B3}" type="pres">
      <dgm:prSet presAssocID="{A7745386-CB84-4CA5-8E7C-820C5913BFE6}" presName="text0" presStyleLbl="node1" presStyleIdx="3" presStyleCnt="4" custScaleX="266601" custScaleY="82789" custRadScaleRad="146481" custRadScaleInc="706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E19FBC-39EC-43C9-B2F9-03619FF7804D}" srcId="{924787F1-C7E8-48B5-AA6A-68CF850BB4F2}" destId="{46E14699-06D0-4143-BB4B-5D043CF741BB}" srcOrd="1" destOrd="0" parTransId="{6E8FBAD5-A727-472A-85E1-0384F9A7C663}" sibTransId="{907D6320-AAD7-4729-894C-FAA4829BA0D7}"/>
    <dgm:cxn modelId="{CC57F89A-60B9-43E1-B9E9-6D7A194DDF3E}" type="presOf" srcId="{A7745386-CB84-4CA5-8E7C-820C5913BFE6}" destId="{CC95212E-BC93-471B-A3C1-21E6216242B3}" srcOrd="0" destOrd="0" presId="urn:microsoft.com/office/officeart/2008/layout/RadialCluster"/>
    <dgm:cxn modelId="{8F2B396A-16E8-4478-9B72-865D90C3754D}" type="presOf" srcId="{6E8FBAD5-A727-472A-85E1-0384F9A7C663}" destId="{4119198E-C666-4DDA-A0D9-51EE33E9D517}" srcOrd="0" destOrd="0" presId="urn:microsoft.com/office/officeart/2008/layout/RadialCluster"/>
    <dgm:cxn modelId="{31AFF211-6F87-4BAE-A14D-F122A1B2BB4F}" srcId="{388EAA45-2E59-44BB-ACB6-CE4BDA70AEA0}" destId="{924787F1-C7E8-48B5-AA6A-68CF850BB4F2}" srcOrd="0" destOrd="0" parTransId="{AD3A2373-CAD8-4FF1-9FD1-830A9CE0C40A}" sibTransId="{B1181510-61AE-4AC7-A688-63906E425274}"/>
    <dgm:cxn modelId="{578CDD20-5A98-459D-BDD6-E533DEF1A90C}" type="presOf" srcId="{388EAA45-2E59-44BB-ACB6-CE4BDA70AEA0}" destId="{361478BA-A3ED-448E-A5C9-631E4228CE32}" srcOrd="0" destOrd="0" presId="urn:microsoft.com/office/officeart/2008/layout/RadialCluster"/>
    <dgm:cxn modelId="{D41B6557-4B66-4CE2-A5AF-1B0FA5EAF604}" srcId="{924787F1-C7E8-48B5-AA6A-68CF850BB4F2}" destId="{1626987C-B6AC-4B7E-81A3-F7683104E2C1}" srcOrd="0" destOrd="0" parTransId="{0883DBF5-B5EC-4282-972C-8E9E38315D0B}" sibTransId="{9172E59E-8E10-43DE-948F-813751A13C21}"/>
    <dgm:cxn modelId="{C9914D2A-684E-493B-ADA8-C925D1034F43}" type="presOf" srcId="{46E14699-06D0-4143-BB4B-5D043CF741BB}" destId="{13D66F67-2EDB-4C01-8D96-85CD6E1BE4E5}" srcOrd="0" destOrd="0" presId="urn:microsoft.com/office/officeart/2008/layout/RadialCluster"/>
    <dgm:cxn modelId="{A6EDC139-4229-4813-B74C-2BBF73C22483}" type="presOf" srcId="{924787F1-C7E8-48B5-AA6A-68CF850BB4F2}" destId="{E3CF3A1B-C05A-493C-828A-A8D0945493A8}" srcOrd="0" destOrd="0" presId="urn:microsoft.com/office/officeart/2008/layout/RadialCluster"/>
    <dgm:cxn modelId="{998C6242-DA69-4F5E-84D4-DA1495BEFF55}" type="presOf" srcId="{1626987C-B6AC-4B7E-81A3-F7683104E2C1}" destId="{44627CAF-9FCA-4C77-9867-4714C4E4FA3E}" srcOrd="0" destOrd="0" presId="urn:microsoft.com/office/officeart/2008/layout/RadialCluster"/>
    <dgm:cxn modelId="{878C91EF-5EE8-4ED3-95F9-65E6F3A6AE33}" type="presOf" srcId="{B3F98D97-D61E-4311-9ECF-95E870C6C055}" destId="{21219B91-84E8-4C6D-9A81-A981DA67489D}" srcOrd="0" destOrd="0" presId="urn:microsoft.com/office/officeart/2008/layout/RadialCluster"/>
    <dgm:cxn modelId="{16B6E7CB-F236-4163-AD61-6329160B6FF7}" type="presOf" srcId="{0883DBF5-B5EC-4282-972C-8E9E38315D0B}" destId="{EA7A8A9C-8217-40B7-A4EF-0B1F20652890}" srcOrd="0" destOrd="0" presId="urn:microsoft.com/office/officeart/2008/layout/RadialCluster"/>
    <dgm:cxn modelId="{95F7D00E-C3B7-4768-A943-0F56B4F3094C}" srcId="{924787F1-C7E8-48B5-AA6A-68CF850BB4F2}" destId="{A7745386-CB84-4CA5-8E7C-820C5913BFE6}" srcOrd="2" destOrd="0" parTransId="{B3F98D97-D61E-4311-9ECF-95E870C6C055}" sibTransId="{053D0666-F8C6-4E17-9119-2A091461CA49}"/>
    <dgm:cxn modelId="{21834664-B2A8-4918-9B7F-6C2C8D0AC94F}" type="presParOf" srcId="{361478BA-A3ED-448E-A5C9-631E4228CE32}" destId="{59F695C0-5318-4270-A856-15EE8B00D859}" srcOrd="0" destOrd="0" presId="urn:microsoft.com/office/officeart/2008/layout/RadialCluster"/>
    <dgm:cxn modelId="{7E97720F-B4DD-4D03-9A69-08BF7D600899}" type="presParOf" srcId="{59F695C0-5318-4270-A856-15EE8B00D859}" destId="{E3CF3A1B-C05A-493C-828A-A8D0945493A8}" srcOrd="0" destOrd="0" presId="urn:microsoft.com/office/officeart/2008/layout/RadialCluster"/>
    <dgm:cxn modelId="{F235BE9F-251D-44DB-A3F8-F3E328856A2B}" type="presParOf" srcId="{59F695C0-5318-4270-A856-15EE8B00D859}" destId="{EA7A8A9C-8217-40B7-A4EF-0B1F20652890}" srcOrd="1" destOrd="0" presId="urn:microsoft.com/office/officeart/2008/layout/RadialCluster"/>
    <dgm:cxn modelId="{FA8F20F4-2653-444F-AD21-EFBC3B744C24}" type="presParOf" srcId="{59F695C0-5318-4270-A856-15EE8B00D859}" destId="{44627CAF-9FCA-4C77-9867-4714C4E4FA3E}" srcOrd="2" destOrd="0" presId="urn:microsoft.com/office/officeart/2008/layout/RadialCluster"/>
    <dgm:cxn modelId="{1C6EE2B5-B4C2-4A34-8AFD-DCBF9AE5A46B}" type="presParOf" srcId="{59F695C0-5318-4270-A856-15EE8B00D859}" destId="{4119198E-C666-4DDA-A0D9-51EE33E9D517}" srcOrd="3" destOrd="0" presId="urn:microsoft.com/office/officeart/2008/layout/RadialCluster"/>
    <dgm:cxn modelId="{C92488F0-4282-4CE0-AA6B-BD77A1BB7792}" type="presParOf" srcId="{59F695C0-5318-4270-A856-15EE8B00D859}" destId="{13D66F67-2EDB-4C01-8D96-85CD6E1BE4E5}" srcOrd="4" destOrd="0" presId="urn:microsoft.com/office/officeart/2008/layout/RadialCluster"/>
    <dgm:cxn modelId="{CC5BEF66-D557-481F-9B04-68F64B85E08D}" type="presParOf" srcId="{59F695C0-5318-4270-A856-15EE8B00D859}" destId="{21219B91-84E8-4C6D-9A81-A981DA67489D}" srcOrd="5" destOrd="0" presId="urn:microsoft.com/office/officeart/2008/layout/RadialCluster"/>
    <dgm:cxn modelId="{3E8EA222-D506-4945-B26A-DA02A08B566F}" type="presParOf" srcId="{59F695C0-5318-4270-A856-15EE8B00D859}" destId="{CC95212E-BC93-471B-A3C1-21E6216242B3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F3A1B-C05A-493C-828A-A8D0945493A8}">
      <dsp:nvSpPr>
        <dsp:cNvPr id="0" name=""/>
        <dsp:cNvSpPr/>
      </dsp:nvSpPr>
      <dsp:spPr>
        <a:xfrm>
          <a:off x="2778625" y="1890712"/>
          <a:ext cx="1219200" cy="121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2838141" y="1950228"/>
        <a:ext cx="1100168" cy="1100168"/>
      </dsp:txXfrm>
    </dsp:sp>
    <dsp:sp modelId="{EA7A8A9C-8217-40B7-A4EF-0B1F20652890}">
      <dsp:nvSpPr>
        <dsp:cNvPr id="0" name=""/>
        <dsp:cNvSpPr/>
      </dsp:nvSpPr>
      <dsp:spPr>
        <a:xfrm rot="16200000">
          <a:off x="2960616" y="1463103"/>
          <a:ext cx="8552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521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27CAF-9FCA-4C77-9867-4714C4E4FA3E}">
      <dsp:nvSpPr>
        <dsp:cNvPr id="0" name=""/>
        <dsp:cNvSpPr/>
      </dsp:nvSpPr>
      <dsp:spPr>
        <a:xfrm>
          <a:off x="2979793" y="218630"/>
          <a:ext cx="816864" cy="81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600" kern="1200" dirty="0" smtClean="0"/>
            <a:t>জন্ম</a:t>
          </a:r>
          <a:endParaRPr lang="en-US" sz="2600" kern="1200" dirty="0"/>
        </a:p>
      </dsp:txBody>
      <dsp:txXfrm>
        <a:off x="3019669" y="258506"/>
        <a:ext cx="737112" cy="737112"/>
      </dsp:txXfrm>
    </dsp:sp>
    <dsp:sp modelId="{4119198E-C666-4DDA-A0D9-51EE33E9D517}">
      <dsp:nvSpPr>
        <dsp:cNvPr id="0" name=""/>
        <dsp:cNvSpPr/>
      </dsp:nvSpPr>
      <dsp:spPr>
        <a:xfrm rot="20884320">
          <a:off x="3990010" y="2296728"/>
          <a:ext cx="7239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391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66F67-2EDB-4C01-8D96-85CD6E1BE4E5}">
      <dsp:nvSpPr>
        <dsp:cNvPr id="0" name=""/>
        <dsp:cNvSpPr/>
      </dsp:nvSpPr>
      <dsp:spPr>
        <a:xfrm>
          <a:off x="4706111" y="1727207"/>
          <a:ext cx="816864" cy="81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600" kern="1200" dirty="0" smtClean="0"/>
            <a:t>মৃত্যু</a:t>
          </a:r>
          <a:endParaRPr lang="en-US" sz="2600" kern="1200" dirty="0"/>
        </a:p>
      </dsp:txBody>
      <dsp:txXfrm>
        <a:off x="4745987" y="1767083"/>
        <a:ext cx="737112" cy="737112"/>
      </dsp:txXfrm>
    </dsp:sp>
    <dsp:sp modelId="{21219B91-84E8-4C6D-9A81-A981DA67489D}">
      <dsp:nvSpPr>
        <dsp:cNvPr id="0" name=""/>
        <dsp:cNvSpPr/>
      </dsp:nvSpPr>
      <dsp:spPr>
        <a:xfrm rot="11659805">
          <a:off x="2168119" y="2267839"/>
          <a:ext cx="62015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015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95212E-BC93-471B-A3C1-21E6216242B3}">
      <dsp:nvSpPr>
        <dsp:cNvPr id="0" name=""/>
        <dsp:cNvSpPr/>
      </dsp:nvSpPr>
      <dsp:spPr>
        <a:xfrm>
          <a:off x="0" y="1574794"/>
          <a:ext cx="2177767" cy="6762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/>
            <a:t>ছোটদের জন্য</a:t>
          </a:r>
          <a:endParaRPr lang="en-US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      </a:t>
          </a:r>
          <a:r>
            <a:rPr lang="en-US" sz="2000" kern="1200" dirty="0" err="1" smtClean="0"/>
            <a:t>লেখা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বই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33013" y="1607807"/>
        <a:ext cx="2111741" cy="610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4B5-C30A-48F5-942F-EA1F45EA5360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7ED2-9415-4849-8E68-65673BE3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4B5-C30A-48F5-942F-EA1F45EA5360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7ED2-9415-4849-8E68-65673BE3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5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4B5-C30A-48F5-942F-EA1F45EA5360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7ED2-9415-4849-8E68-65673BE3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2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4B5-C30A-48F5-942F-EA1F45EA5360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7ED2-9415-4849-8E68-65673BE3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5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4B5-C30A-48F5-942F-EA1F45EA5360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7ED2-9415-4849-8E68-65673BE3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07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4B5-C30A-48F5-942F-EA1F45EA5360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7ED2-9415-4849-8E68-65673BE3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2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4B5-C30A-48F5-942F-EA1F45EA5360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7ED2-9415-4849-8E68-65673BE3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0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4B5-C30A-48F5-942F-EA1F45EA5360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7ED2-9415-4849-8E68-65673BE3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9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4B5-C30A-48F5-942F-EA1F45EA5360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7ED2-9415-4849-8E68-65673BE3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17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4B5-C30A-48F5-942F-EA1F45EA5360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7ED2-9415-4849-8E68-65673BE3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4B5-C30A-48F5-942F-EA1F45EA5360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7ED2-9415-4849-8E68-65673BE3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6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D34B5-C30A-48F5-942F-EA1F45EA5360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17ED2-9415-4849-8E68-65673BE3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7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5800" y="38127"/>
            <a:ext cx="8153400" cy="2356338"/>
            <a:chOff x="762000" y="2133600"/>
            <a:chExt cx="8153400" cy="2356338"/>
          </a:xfrm>
        </p:grpSpPr>
        <p:sp>
          <p:nvSpPr>
            <p:cNvPr id="4" name="Oval 3"/>
            <p:cNvSpPr/>
            <p:nvPr/>
          </p:nvSpPr>
          <p:spPr>
            <a:xfrm>
              <a:off x="762000" y="2133600"/>
              <a:ext cx="8153400" cy="2356338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743200" y="2260266"/>
              <a:ext cx="45720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 err="1" smtClean="0">
                  <a:solidFill>
                    <a:srgbClr val="C00000"/>
                  </a:solidFill>
                </a:rPr>
                <a:t>স্বাগতম</a:t>
              </a:r>
              <a:endParaRPr lang="en-US" sz="9600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131" y="2590800"/>
            <a:ext cx="7543800" cy="46482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69138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0CF353C8-B923-4EFB-84F6-848AB15372F1}" type="datetime1">
              <a:rPr lang="en-US" smtClean="0"/>
              <a:pPr/>
              <a:t>4/2/2018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152400"/>
            <a:ext cx="8572500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</a:rPr>
              <a:t>সাদা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মেঘে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থাকে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জলীয়বাষ্প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এবং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জলীয়বাষ্প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জমে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তৈরি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হয়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অসংখ্য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পানির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কণা</a:t>
            </a:r>
            <a:endParaRPr lang="en-US" sz="3200" b="1" dirty="0">
              <a:solidFill>
                <a:srgbClr val="C0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57200" y="1524000"/>
            <a:ext cx="8608944" cy="4800600"/>
            <a:chOff x="457200" y="1524000"/>
            <a:chExt cx="8608944" cy="48006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524000"/>
              <a:ext cx="8608944" cy="4800600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6553200" y="1905000"/>
              <a:ext cx="1905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b="1" dirty="0" smtClean="0">
                  <a:solidFill>
                    <a:srgbClr val="FFFF00"/>
                  </a:solidFill>
                </a:rPr>
                <a:t>জলীয়বাষ্প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4" name="Right Arrow 3"/>
            <p:cNvSpPr/>
            <p:nvPr/>
          </p:nvSpPr>
          <p:spPr>
            <a:xfrm rot="8138591">
              <a:off x="5873016" y="2386562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901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572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শব্দ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257800" y="6096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অর্থ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89000" y="1429265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ভূপৃষ্ঠ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1521597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পৃথিবির উপরের অংশ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22860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চাঁদোয়া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245100" y="22860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শামিয়ানা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2971800"/>
            <a:ext cx="195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জলীয়বাষ্প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16500" y="29591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পানির বায়বীয়  অবস্থা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58800" y="3625334"/>
            <a:ext cx="165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অক্সিজেন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3625335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বর্ণহীন, স্বাধহীন,গন্ধহীন মৌলিক গ্যাস 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4343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মিশেল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343400" y="4477388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              মিশ্র</a:t>
            </a:r>
            <a:r>
              <a:rPr lang="bn-BD" dirty="0" smtClean="0"/>
              <a:t>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54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03200"/>
            <a:ext cx="579120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একক কাজঃ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19050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১।আকাশ গল্পের লেখকের নাম কী ?</a:t>
            </a:r>
          </a:p>
          <a:p>
            <a:r>
              <a:rPr lang="bn-BD" dirty="0" smtClean="0"/>
              <a:t>২।জলীয়বাষ্প  কী</a:t>
            </a:r>
            <a:endParaRPr lang="en-US" dirty="0" smtClean="0"/>
          </a:p>
          <a:p>
            <a:r>
              <a:rPr lang="en-US" dirty="0" smtClean="0"/>
              <a:t>৩।চাঁদোয়া </a:t>
            </a:r>
            <a:r>
              <a:rPr lang="en-US" dirty="0" err="1" smtClean="0"/>
              <a:t>শব্দের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33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55" y="1524000"/>
            <a:ext cx="7726445" cy="472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511770"/>
            <a:ext cx="883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আকাশের নীল চাঁদোয়াটা আসলে নিতান্তই একটা গ্যাস-ভরতি ফাঁকা জায়গা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786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251530" y="685800"/>
            <a:ext cx="4082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বাড়ির</a:t>
            </a:r>
            <a:r>
              <a:rPr lang="bn-BD" sz="3600" dirty="0" smtClean="0"/>
              <a:t> কাজ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251530" y="1752600"/>
            <a:ext cx="629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আকাশকে নীল দেখায় কেন?  ব্যাখা কর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760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50735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/>
              <a:t>ধন্যবাদ</a:t>
            </a:r>
            <a:endParaRPr lang="en-US" sz="7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86480"/>
            <a:ext cx="6781800" cy="4626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93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848600" cy="1143000"/>
          </a:xfrm>
          <a:solidFill>
            <a:schemeClr val="accent3">
              <a:lumMod val="40000"/>
              <a:lumOff val="60000"/>
            </a:schemeClr>
          </a:solidFill>
          <a:ln w="76200">
            <a:solidFill>
              <a:srgbClr val="C00000"/>
            </a:solidFill>
          </a:ln>
        </p:spPr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শিক্ষক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পরিচিতি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981200"/>
            <a:ext cx="7924800" cy="449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2362199"/>
            <a:ext cx="403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</a:rPr>
              <a:t>জান্নাতুল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ফেরদৌসী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r>
              <a:rPr lang="en-US" sz="3200" b="1" dirty="0" err="1" smtClean="0">
                <a:solidFill>
                  <a:srgbClr val="C00000"/>
                </a:solidFill>
              </a:rPr>
              <a:t>সহকারি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শিক্ষক</a:t>
            </a:r>
            <a:r>
              <a:rPr lang="en-US" sz="3200" b="1" dirty="0" smtClean="0">
                <a:solidFill>
                  <a:srgbClr val="C00000"/>
                </a:solidFill>
              </a:rPr>
              <a:t> (</a:t>
            </a:r>
            <a:r>
              <a:rPr lang="en-US" sz="3200" b="1" dirty="0" err="1" smtClean="0">
                <a:solidFill>
                  <a:srgbClr val="C00000"/>
                </a:solidFill>
              </a:rPr>
              <a:t>ব্যবসায়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শিক্ষা</a:t>
            </a:r>
            <a:r>
              <a:rPr lang="en-US" sz="3200" b="1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sz="3200" b="1" dirty="0" err="1" smtClean="0">
                <a:solidFill>
                  <a:srgbClr val="C00000"/>
                </a:solidFill>
              </a:rPr>
              <a:t>নন্দীগ্রাম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মডেল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পাইলট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উচ্চ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বিদ্যালয়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r>
              <a:rPr lang="en-US" sz="3200" b="1" dirty="0" err="1" smtClean="0">
                <a:solidFill>
                  <a:srgbClr val="C00000"/>
                </a:solidFill>
              </a:rPr>
              <a:t>নন্দীগ্রাম</a:t>
            </a:r>
            <a:r>
              <a:rPr lang="en-US" sz="3200" b="1" dirty="0" smtClean="0">
                <a:solidFill>
                  <a:srgbClr val="C00000"/>
                </a:solidFill>
              </a:rPr>
              <a:t> , </a:t>
            </a:r>
            <a:r>
              <a:rPr lang="en-US" sz="3200" b="1" dirty="0" err="1" smtClean="0">
                <a:solidFill>
                  <a:srgbClr val="C00000"/>
                </a:solidFill>
              </a:rPr>
              <a:t>বগুড়া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dirty="0" smtClean="0"/>
              <a:t>।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724400" y="2743200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76800" y="31242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72000" y="3124200"/>
            <a:ext cx="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86400" y="2895600"/>
            <a:ext cx="228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2800" b="1" dirty="0" smtClean="0">
                <a:solidFill>
                  <a:srgbClr val="C00000"/>
                </a:solidFill>
              </a:rPr>
              <a:t>শ্রেনিঃ ষষ্ঠ</a:t>
            </a:r>
          </a:p>
          <a:p>
            <a:r>
              <a:rPr lang="bn-BD" sz="2800" b="1" dirty="0" smtClean="0">
                <a:solidFill>
                  <a:srgbClr val="C00000"/>
                </a:solidFill>
              </a:rPr>
              <a:t>বিষয়ঃ বাংলা ১ম পত্র</a:t>
            </a:r>
          </a:p>
          <a:p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7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47800"/>
            <a:ext cx="7162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0" y="457200"/>
            <a:ext cx="51816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ছবিটির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দিকে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লক্ষ্য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কর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45307" y="1066800"/>
            <a:ext cx="8915400" cy="5486400"/>
            <a:chOff x="145307" y="1066800"/>
            <a:chExt cx="8915400" cy="54864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307" y="1066800"/>
              <a:ext cx="8915400" cy="5486400"/>
            </a:xfrm>
            <a:prstGeom prst="rect">
              <a:avLst/>
            </a:prstGeom>
          </p:spPr>
        </p:pic>
        <p:grpSp>
          <p:nvGrpSpPr>
            <p:cNvPr id="25" name="Group 24"/>
            <p:cNvGrpSpPr/>
            <p:nvPr/>
          </p:nvGrpSpPr>
          <p:grpSpPr>
            <a:xfrm>
              <a:off x="1038431" y="1785260"/>
              <a:ext cx="7441803" cy="2100940"/>
              <a:chOff x="1038431" y="1785260"/>
              <a:chExt cx="7441803" cy="2100940"/>
            </a:xfrm>
          </p:grpSpPr>
          <p:sp>
            <p:nvSpPr>
              <p:cNvPr id="3" name="Moon 2"/>
              <p:cNvSpPr/>
              <p:nvPr/>
            </p:nvSpPr>
            <p:spPr>
              <a:xfrm rot="16989222">
                <a:off x="7586158" y="1513535"/>
                <a:ext cx="479775" cy="1308377"/>
              </a:xfrm>
              <a:prstGeom prst="moon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Sun 4"/>
              <p:cNvSpPr/>
              <p:nvPr/>
            </p:nvSpPr>
            <p:spPr>
              <a:xfrm>
                <a:off x="1038431" y="1785260"/>
                <a:ext cx="914400" cy="914400"/>
              </a:xfrm>
              <a:prstGeom prst="sun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1952831" y="2699660"/>
                <a:ext cx="333169" cy="45720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662215" y="2699660"/>
                <a:ext cx="623785" cy="91440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371600" y="2699660"/>
                <a:ext cx="581231" cy="91440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219200" y="2819400"/>
                <a:ext cx="609600" cy="106680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TextBox 25"/>
          <p:cNvSpPr txBox="1"/>
          <p:nvPr/>
        </p:nvSpPr>
        <p:spPr>
          <a:xfrm>
            <a:off x="1662215" y="228600"/>
            <a:ext cx="5881585" cy="523220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চন্দ্র এবং সূর্য কোথায় দেখা যায়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5429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4572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আজকের পাঠ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2514600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00B0F0"/>
                </a:solidFill>
              </a:rPr>
              <a:t>আকাশ</a:t>
            </a:r>
            <a:endParaRPr lang="en-US" sz="9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98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399" y="838200"/>
            <a:ext cx="3657601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C00000"/>
                </a:solidFill>
              </a:rPr>
              <a:t>শিখনফল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098964"/>
            <a:ext cx="7010400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C00000"/>
                </a:solidFill>
              </a:rPr>
              <a:t>এই পাঠ শেষে শিক্ষর্থীরা-</a:t>
            </a:r>
          </a:p>
          <a:p>
            <a:r>
              <a:rPr lang="bn-BD" sz="2400" b="1" dirty="0" smtClean="0">
                <a:solidFill>
                  <a:srgbClr val="C00000"/>
                </a:solidFill>
              </a:rPr>
              <a:t>১। লেখখ পরিচিতি বলতে পারবে</a:t>
            </a:r>
          </a:p>
          <a:p>
            <a:r>
              <a:rPr lang="bn-BD" sz="2400" b="1" dirty="0" smtClean="0">
                <a:solidFill>
                  <a:srgbClr val="C00000"/>
                </a:solidFill>
              </a:rPr>
              <a:t>২নির্বাচিত অংশ শুদ্ধ উচ্চারনে পড়তে পারবে</a:t>
            </a:r>
          </a:p>
          <a:p>
            <a:r>
              <a:rPr lang="bn-BD" sz="2400" b="1" dirty="0" smtClean="0">
                <a:solidFill>
                  <a:srgbClr val="C00000"/>
                </a:solidFill>
              </a:rPr>
              <a:t>৩।কিছু শব্দের অর্থ বলতে পারবে।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400" b="1" dirty="0" smtClean="0">
                <a:solidFill>
                  <a:srgbClr val="C00000"/>
                </a:solidFill>
              </a:rPr>
              <a:t>৪।জলীয়বাষ্প </a:t>
            </a:r>
            <a:r>
              <a:rPr lang="en-US" sz="2400" b="1" dirty="0" err="1" smtClean="0">
                <a:solidFill>
                  <a:srgbClr val="C00000"/>
                </a:solidFill>
              </a:rPr>
              <a:t>কি</a:t>
            </a:r>
            <a:r>
              <a:rPr lang="en-US" sz="2400" b="1" dirty="0" smtClean="0">
                <a:solidFill>
                  <a:srgbClr val="C00000"/>
                </a:solidFill>
              </a:rPr>
              <a:t> ? </a:t>
            </a:r>
            <a:r>
              <a:rPr lang="en-US" sz="2400" b="1" dirty="0" err="1" smtClean="0">
                <a:solidFill>
                  <a:srgbClr val="C00000"/>
                </a:solidFill>
              </a:rPr>
              <a:t>তা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বলতে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পারবে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13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76200" y="1397000"/>
            <a:ext cx="9067800" cy="4326930"/>
            <a:chOff x="76200" y="1397000"/>
            <a:chExt cx="9067800" cy="4326930"/>
          </a:xfrm>
        </p:grpSpPr>
        <p:graphicFrame>
          <p:nvGraphicFramePr>
            <p:cNvPr id="2" name="Diagram 1"/>
            <p:cNvGraphicFramePr/>
            <p:nvPr>
              <p:extLst>
                <p:ext uri="{D42A27DB-BD31-4B8C-83A1-F6EECF244321}">
                  <p14:modId xmlns:p14="http://schemas.microsoft.com/office/powerpoint/2010/main" val="3183530158"/>
                </p:ext>
              </p:extLst>
            </p:nvPr>
          </p:nvGraphicFramePr>
          <p:xfrm>
            <a:off x="1524000" y="13970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326" y="2667000"/>
              <a:ext cx="2507673" cy="2133599"/>
            </a:xfrm>
            <a:prstGeom prst="rect">
              <a:avLst/>
            </a:prstGeom>
          </p:spPr>
        </p:pic>
        <p:sp>
          <p:nvSpPr>
            <p:cNvPr id="4" name="Notched Right Arrow 3"/>
            <p:cNvSpPr/>
            <p:nvPr/>
          </p:nvSpPr>
          <p:spPr>
            <a:xfrm>
              <a:off x="5334000" y="1870502"/>
              <a:ext cx="978408" cy="484632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12408" y="1870502"/>
              <a:ext cx="28315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/>
                <a:t>১৯৩০খ্রিষ্টব্দে</a:t>
              </a:r>
              <a:endParaRPr lang="en-US" sz="2800" dirty="0"/>
            </a:p>
          </p:txBody>
        </p:sp>
        <p:sp>
          <p:nvSpPr>
            <p:cNvPr id="6" name="Down Arrow 5"/>
            <p:cNvSpPr/>
            <p:nvPr/>
          </p:nvSpPr>
          <p:spPr>
            <a:xfrm>
              <a:off x="2401316" y="3733800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200" y="4800600"/>
              <a:ext cx="3733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অবাক পৃথিবী,এসো বিজ্ঞানের রাজ্যে</a:t>
              </a:r>
            </a:p>
            <a:p>
              <a:r>
                <a:rPr lang="bn-BD" dirty="0" smtClean="0"/>
                <a:t>আয় বৃষ্টি ঝেঁপে,জানা অজানার দেশে</a:t>
              </a:r>
            </a:p>
            <a:p>
              <a:r>
                <a:rPr lang="bn-BD" dirty="0" smtClean="0"/>
                <a:t>ফুলের জন্য ভালোবাসা ইত্যাদি।</a:t>
              </a:r>
              <a:endParaRPr lang="en-US" dirty="0"/>
            </a:p>
          </p:txBody>
        </p:sp>
        <p:sp>
          <p:nvSpPr>
            <p:cNvPr id="8" name="Down Arrow 7"/>
            <p:cNvSpPr/>
            <p:nvPr/>
          </p:nvSpPr>
          <p:spPr>
            <a:xfrm>
              <a:off x="6463284" y="3962400"/>
              <a:ext cx="484632" cy="6096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5999" y="4572000"/>
              <a:ext cx="19812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/>
                <a:t>১৯৯৮সালে</a:t>
              </a:r>
              <a:endParaRPr lang="en-US" sz="2800" dirty="0"/>
            </a:p>
          </p:txBody>
        </p:sp>
      </p:grpSp>
      <p:sp>
        <p:nvSpPr>
          <p:cNvPr id="11" name="Down Arrow 10"/>
          <p:cNvSpPr/>
          <p:nvPr/>
        </p:nvSpPr>
        <p:spPr>
          <a:xfrm>
            <a:off x="4544568" y="488369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5969798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আবদুল্লাহ</a:t>
            </a:r>
            <a:r>
              <a:rPr lang="en-US" sz="2800" dirty="0" smtClean="0"/>
              <a:t> </a:t>
            </a:r>
            <a:r>
              <a:rPr lang="en-US" sz="2800" dirty="0" err="1" smtClean="0"/>
              <a:t>আল-মুতী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274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Arrow Callout 1"/>
          <p:cNvSpPr/>
          <p:nvPr/>
        </p:nvSpPr>
        <p:spPr>
          <a:xfrm>
            <a:off x="5181600" y="3657600"/>
            <a:ext cx="3276600" cy="2667000"/>
          </a:xfrm>
          <a:prstGeom prst="up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আদর্শ পাঠ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647700" y="584200"/>
            <a:ext cx="3200400" cy="251460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সরব পাঠ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G_20140821_0011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124200"/>
            <a:ext cx="3810000" cy="3124200"/>
          </a:xfrm>
          <a:prstGeom prst="round2DiagRect">
            <a:avLst/>
          </a:prstGeom>
        </p:spPr>
      </p:pic>
      <p:pic>
        <p:nvPicPr>
          <p:cNvPr id="5" name="Picture 4" descr="IMG_20140821_0012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533400"/>
            <a:ext cx="3733800" cy="2800350"/>
          </a:xfrm>
          <a:prstGeom prst="round2Diag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0CF353C8-B923-4EFB-84F6-848AB15372F1}" type="datetime1">
              <a:rPr lang="en-US" smtClean="0"/>
              <a:pPr/>
              <a:t>4/2/2018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0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83" y="1295400"/>
            <a:ext cx="8378261" cy="5638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7620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দিনের বেলা সূর্য তার কিরন ছড়ায় পৃথিবীর চারপাশে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7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190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49</cp:revision>
  <dcterms:created xsi:type="dcterms:W3CDTF">2017-08-08T05:30:11Z</dcterms:created>
  <dcterms:modified xsi:type="dcterms:W3CDTF">2018-04-02T07:53:50Z</dcterms:modified>
</cp:coreProperties>
</file>